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0" r:id="rId2"/>
    <p:sldId id="4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F6D025C7-E142-4FBC-9993-6B8EAC5C484A}"/>
              </a:ext>
            </a:extLst>
          </p:cNvPr>
          <p:cNvGrpSpPr/>
          <p:nvPr/>
        </p:nvGrpSpPr>
        <p:grpSpPr>
          <a:xfrm>
            <a:off x="3998043" y="1267878"/>
            <a:ext cx="1558472" cy="2267520"/>
            <a:chOff x="3998043" y="1267878"/>
            <a:chExt cx="1558472" cy="2267520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F457794-AAA8-40FD-A7EA-999C93151043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1D2C52D2-B29A-42F0-ADC6-B2692A8E35CF}"/>
                  </a:ext>
                </a:extLst>
              </p:cNvPr>
              <p:cNvSpPr/>
              <p:nvPr/>
            </p:nvSpPr>
            <p:spPr>
              <a:xfrm flipH="1">
                <a:off x="5404645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27">
                  <a:extLst>
                    <a:ext uri="{FF2B5EF4-FFF2-40B4-BE49-F238E27FC236}">
                      <a16:creationId xmlns:a16="http://schemas.microsoft.com/office/drawing/2014/main" id="{32A37096-3ABA-4798-9BC5-DB3C21A1E627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20700000">
                  <a:off x="4215125" y="5639255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900000">
                  <a:off x="4591026" y="5639255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2" name="円/楕円 333">
                <a:extLst>
                  <a:ext uri="{FF2B5EF4-FFF2-40B4-BE49-F238E27FC236}">
                    <a16:creationId xmlns:a16="http://schemas.microsoft.com/office/drawing/2014/main" id="{4423973B-A6F2-4AFB-B75D-BF505E192988}"/>
                  </a:ext>
                </a:extLst>
              </p:cNvPr>
              <p:cNvSpPr/>
              <p:nvPr/>
            </p:nvSpPr>
            <p:spPr>
              <a:xfrm>
                <a:off x="4640773" y="1871409"/>
                <a:ext cx="133634" cy="5790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円/楕円 333">
                <a:extLst>
                  <a:ext uri="{FF2B5EF4-FFF2-40B4-BE49-F238E27FC236}">
                    <a16:creationId xmlns:a16="http://schemas.microsoft.com/office/drawing/2014/main" id="{4A1EBC35-82E0-495C-B7E6-7A0ECF7BDE70}"/>
                  </a:ext>
                </a:extLst>
              </p:cNvPr>
              <p:cNvSpPr/>
              <p:nvPr/>
            </p:nvSpPr>
            <p:spPr>
              <a:xfrm>
                <a:off x="5157504" y="1871387"/>
                <a:ext cx="133634" cy="5790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F3E822D-DCD6-48CF-A341-B5599754F877}"/>
                  </a:ext>
                </a:extLst>
              </p:cNvPr>
              <p:cNvGrpSpPr/>
              <p:nvPr/>
            </p:nvGrpSpPr>
            <p:grpSpPr>
              <a:xfrm>
                <a:off x="4706033" y="2608588"/>
                <a:ext cx="521734" cy="788909"/>
                <a:chOff x="4706033" y="2608588"/>
                <a:chExt cx="521734" cy="788909"/>
              </a:xfrm>
            </p:grpSpPr>
            <p:sp>
              <p:nvSpPr>
                <p:cNvPr id="75" name="楕円 20">
                  <a:extLst>
                    <a:ext uri="{FF2B5EF4-FFF2-40B4-BE49-F238E27FC236}">
                      <a16:creationId xmlns:a16="http://schemas.microsoft.com/office/drawing/2014/main" id="{95403BAE-3692-46DC-A020-DEA77F18D8CE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5A196F1-1366-4E1B-8FD5-7522545DE968}"/>
                    </a:ext>
                  </a:extLst>
                </p:cNvPr>
                <p:cNvGrpSpPr/>
                <p:nvPr/>
              </p:nvGrpSpPr>
              <p:grpSpPr>
                <a:xfrm>
                  <a:off x="4749888" y="2608588"/>
                  <a:ext cx="477879" cy="788909"/>
                  <a:chOff x="4749780" y="2607206"/>
                  <a:chExt cx="477879" cy="788909"/>
                </a:xfrm>
              </p:grpSpPr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BCB4A947-031F-4699-900F-264D08F4D2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楕円 20">
                    <a:extLst>
                      <a:ext uri="{FF2B5EF4-FFF2-40B4-BE49-F238E27FC236}">
                        <a16:creationId xmlns:a16="http://schemas.microsoft.com/office/drawing/2014/main" id="{44F2A9DB-BD3D-4BD8-A971-8449C5DD32E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BE5E2ED9-DA04-44A7-A247-F7616B3A1D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63CADD54-B5C1-4BA3-A255-511EF5EC5E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22F589DB-48F3-473B-A5D2-661C7C6AE8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04626573-1811-4A30-86EB-DBE7A66EF07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C94A534F-0BB4-41DA-932A-5438A19E4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0F9FF59-D66F-49B4-929F-B4CBC5CD0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1" name="楕円 20">
                    <a:extLst>
                      <a:ext uri="{FF2B5EF4-FFF2-40B4-BE49-F238E27FC236}">
                        <a16:creationId xmlns:a16="http://schemas.microsoft.com/office/drawing/2014/main" id="{BB30B0D8-E82C-4CF5-9FD4-9198AF41C15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20">
                    <a:extLst>
                      <a:ext uri="{FF2B5EF4-FFF2-40B4-BE49-F238E27FC236}">
                        <a16:creationId xmlns:a16="http://schemas.microsoft.com/office/drawing/2014/main" id="{D2E13303-3318-4B0A-B0B3-0178E2D655CB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EDBB0750-81C9-463A-82FF-C44A1C5C89F0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D2D59441-585E-45A6-A048-E5489DFD82C9}"/>
                </a:ext>
              </a:extLst>
            </p:cNvPr>
            <p:cNvSpPr/>
            <p:nvPr/>
          </p:nvSpPr>
          <p:spPr>
            <a:xfrm rot="15300000">
              <a:off x="4640746" y="1206058"/>
              <a:ext cx="449538" cy="633005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57FA5756-ED58-408E-8779-86A6E6C27589}"/>
                </a:ext>
              </a:extLst>
            </p:cNvPr>
            <p:cNvSpPr/>
            <p:nvPr/>
          </p:nvSpPr>
          <p:spPr>
            <a:xfrm rot="15300000">
              <a:off x="4244183" y="1137542"/>
              <a:ext cx="785038" cy="1170927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2195B377-F372-46D0-B177-733ABDE5D17A}"/>
                </a:ext>
              </a:extLst>
            </p:cNvPr>
            <p:cNvGrpSpPr/>
            <p:nvPr/>
          </p:nvGrpSpPr>
          <p:grpSpPr>
            <a:xfrm flipH="1">
              <a:off x="3998043" y="1712776"/>
              <a:ext cx="808621" cy="1131364"/>
              <a:chOff x="5276551" y="1815710"/>
              <a:chExt cx="808621" cy="1131364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DE3334C7-892A-4DDF-BBD7-11438B18E744}"/>
                  </a:ext>
                </a:extLst>
              </p:cNvPr>
              <p:cNvGrpSpPr/>
              <p:nvPr/>
            </p:nvGrpSpPr>
            <p:grpSpPr>
              <a:xfrm rot="19959376">
                <a:off x="5455763" y="1815710"/>
                <a:ext cx="236537" cy="205454"/>
                <a:chOff x="5397765" y="2736091"/>
                <a:chExt cx="260438" cy="205454"/>
              </a:xfrm>
            </p:grpSpPr>
            <p:sp>
              <p:nvSpPr>
                <p:cNvPr id="345" name="片側の 2 つの角を丸めた四角形 92">
                  <a:extLst>
                    <a:ext uri="{FF2B5EF4-FFF2-40B4-BE49-F238E27FC236}">
                      <a16:creationId xmlns:a16="http://schemas.microsoft.com/office/drawing/2014/main" id="{457CF8FB-B8F1-4E0D-BC57-425E815C6DE7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0D2FA4A9-CA21-4750-AAC3-FB659CFF1A4D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935BBC9F-E172-4114-9F3B-B1BE9D547A9C}"/>
                  </a:ext>
                </a:extLst>
              </p:cNvPr>
              <p:cNvSpPr/>
              <p:nvPr/>
            </p:nvSpPr>
            <p:spPr>
              <a:xfrm rot="3600000">
                <a:off x="5180711" y="2042613"/>
                <a:ext cx="1000301" cy="808621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16717"/>
                  <a:gd name="connsiteY0" fmla="*/ 800294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66275 w 807979"/>
                  <a:gd name="connsiteY2" fmla="*/ 351173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498539 w 784359"/>
                  <a:gd name="connsiteY0" fmla="*/ 804535 h 869718"/>
                  <a:gd name="connsiteX1" fmla="*/ 492424 w 784359"/>
                  <a:gd name="connsiteY1" fmla="*/ 290601 h 869718"/>
                  <a:gd name="connsiteX2" fmla="*/ 42655 w 784359"/>
                  <a:gd name="connsiteY2" fmla="*/ 355414 h 869718"/>
                  <a:gd name="connsiteX3" fmla="*/ 8753 w 784359"/>
                  <a:gd name="connsiteY3" fmla="*/ 105492 h 869718"/>
                  <a:gd name="connsiteX4" fmla="*/ 637040 w 784359"/>
                  <a:gd name="connsiteY4" fmla="*/ 6171 h 869718"/>
                  <a:gd name="connsiteX5" fmla="*/ 754936 w 784359"/>
                  <a:gd name="connsiteY5" fmla="*/ 106396 h 869718"/>
                  <a:gd name="connsiteX6" fmla="*/ 784359 w 784359"/>
                  <a:gd name="connsiteY6" fmla="*/ 869718 h 869718"/>
                  <a:gd name="connsiteX0" fmla="*/ 510197 w 796017"/>
                  <a:gd name="connsiteY0" fmla="*/ 804535 h 869718"/>
                  <a:gd name="connsiteX1" fmla="*/ 504082 w 796017"/>
                  <a:gd name="connsiteY1" fmla="*/ 290601 h 869718"/>
                  <a:gd name="connsiteX2" fmla="*/ 54313 w 796017"/>
                  <a:gd name="connsiteY2" fmla="*/ 355414 h 869718"/>
                  <a:gd name="connsiteX3" fmla="*/ 20411 w 796017"/>
                  <a:gd name="connsiteY3" fmla="*/ 105492 h 869718"/>
                  <a:gd name="connsiteX4" fmla="*/ 648698 w 796017"/>
                  <a:gd name="connsiteY4" fmla="*/ 6171 h 869718"/>
                  <a:gd name="connsiteX5" fmla="*/ 766594 w 796017"/>
                  <a:gd name="connsiteY5" fmla="*/ 106396 h 869718"/>
                  <a:gd name="connsiteX6" fmla="*/ 796017 w 796017"/>
                  <a:gd name="connsiteY6" fmla="*/ 869718 h 869718"/>
                  <a:gd name="connsiteX0" fmla="*/ 510197 w 796017"/>
                  <a:gd name="connsiteY0" fmla="*/ 801398 h 866581"/>
                  <a:gd name="connsiteX1" fmla="*/ 504082 w 796017"/>
                  <a:gd name="connsiteY1" fmla="*/ 287464 h 866581"/>
                  <a:gd name="connsiteX2" fmla="*/ 54313 w 796017"/>
                  <a:gd name="connsiteY2" fmla="*/ 352277 h 866581"/>
                  <a:gd name="connsiteX3" fmla="*/ 20411 w 796017"/>
                  <a:gd name="connsiteY3" fmla="*/ 102355 h 866581"/>
                  <a:gd name="connsiteX4" fmla="*/ 648698 w 796017"/>
                  <a:gd name="connsiteY4" fmla="*/ 3034 h 866581"/>
                  <a:gd name="connsiteX5" fmla="*/ 766594 w 796017"/>
                  <a:gd name="connsiteY5" fmla="*/ 103259 h 866581"/>
                  <a:gd name="connsiteX6" fmla="*/ 796017 w 796017"/>
                  <a:gd name="connsiteY6" fmla="*/ 866581 h 866581"/>
                  <a:gd name="connsiteX0" fmla="*/ 510197 w 796017"/>
                  <a:gd name="connsiteY0" fmla="*/ 798838 h 864021"/>
                  <a:gd name="connsiteX1" fmla="*/ 504082 w 796017"/>
                  <a:gd name="connsiteY1" fmla="*/ 284904 h 864021"/>
                  <a:gd name="connsiteX2" fmla="*/ 54313 w 796017"/>
                  <a:gd name="connsiteY2" fmla="*/ 349717 h 864021"/>
                  <a:gd name="connsiteX3" fmla="*/ 20411 w 796017"/>
                  <a:gd name="connsiteY3" fmla="*/ 99795 h 864021"/>
                  <a:gd name="connsiteX4" fmla="*/ 648698 w 796017"/>
                  <a:gd name="connsiteY4" fmla="*/ 474 h 864021"/>
                  <a:gd name="connsiteX5" fmla="*/ 766594 w 796017"/>
                  <a:gd name="connsiteY5" fmla="*/ 100699 h 864021"/>
                  <a:gd name="connsiteX6" fmla="*/ 796017 w 796017"/>
                  <a:gd name="connsiteY6" fmla="*/ 864021 h 864021"/>
                  <a:gd name="connsiteX0" fmla="*/ 510197 w 801768"/>
                  <a:gd name="connsiteY0" fmla="*/ 798610 h 863793"/>
                  <a:gd name="connsiteX1" fmla="*/ 504082 w 801768"/>
                  <a:gd name="connsiteY1" fmla="*/ 284676 h 863793"/>
                  <a:gd name="connsiteX2" fmla="*/ 54313 w 801768"/>
                  <a:gd name="connsiteY2" fmla="*/ 349489 h 863793"/>
                  <a:gd name="connsiteX3" fmla="*/ 20411 w 801768"/>
                  <a:gd name="connsiteY3" fmla="*/ 99567 h 863793"/>
                  <a:gd name="connsiteX4" fmla="*/ 648698 w 801768"/>
                  <a:gd name="connsiteY4" fmla="*/ 246 h 863793"/>
                  <a:gd name="connsiteX5" fmla="*/ 793239 w 801768"/>
                  <a:gd name="connsiteY5" fmla="*/ 130518 h 863793"/>
                  <a:gd name="connsiteX6" fmla="*/ 796017 w 801768"/>
                  <a:gd name="connsiteY6" fmla="*/ 863793 h 863793"/>
                  <a:gd name="connsiteX0" fmla="*/ 496230 w 787801"/>
                  <a:gd name="connsiteY0" fmla="*/ 798610 h 863793"/>
                  <a:gd name="connsiteX1" fmla="*/ 490115 w 787801"/>
                  <a:gd name="connsiteY1" fmla="*/ 284676 h 863793"/>
                  <a:gd name="connsiteX2" fmla="*/ 40346 w 787801"/>
                  <a:gd name="connsiteY2" fmla="*/ 349489 h 863793"/>
                  <a:gd name="connsiteX3" fmla="*/ 6444 w 787801"/>
                  <a:gd name="connsiteY3" fmla="*/ 99567 h 863793"/>
                  <a:gd name="connsiteX4" fmla="*/ 634731 w 787801"/>
                  <a:gd name="connsiteY4" fmla="*/ 246 h 863793"/>
                  <a:gd name="connsiteX5" fmla="*/ 779272 w 787801"/>
                  <a:gd name="connsiteY5" fmla="*/ 130518 h 863793"/>
                  <a:gd name="connsiteX6" fmla="*/ 782050 w 787801"/>
                  <a:gd name="connsiteY6" fmla="*/ 863793 h 863793"/>
                  <a:gd name="connsiteX0" fmla="*/ 496098 w 787669"/>
                  <a:gd name="connsiteY0" fmla="*/ 798595 h 863778"/>
                  <a:gd name="connsiteX1" fmla="*/ 489983 w 787669"/>
                  <a:gd name="connsiteY1" fmla="*/ 284661 h 863778"/>
                  <a:gd name="connsiteX2" fmla="*/ 40214 w 787669"/>
                  <a:gd name="connsiteY2" fmla="*/ 349474 h 863778"/>
                  <a:gd name="connsiteX3" fmla="*/ 6312 w 787669"/>
                  <a:gd name="connsiteY3" fmla="*/ 99552 h 863778"/>
                  <a:gd name="connsiteX4" fmla="*/ 634599 w 787669"/>
                  <a:gd name="connsiteY4" fmla="*/ 231 h 863778"/>
                  <a:gd name="connsiteX5" fmla="*/ 779140 w 787669"/>
                  <a:gd name="connsiteY5" fmla="*/ 130503 h 863778"/>
                  <a:gd name="connsiteX6" fmla="*/ 781918 w 787669"/>
                  <a:gd name="connsiteY6" fmla="*/ 863778 h 863778"/>
                  <a:gd name="connsiteX0" fmla="*/ 496098 w 933230"/>
                  <a:gd name="connsiteY0" fmla="*/ 798595 h 798595"/>
                  <a:gd name="connsiteX1" fmla="*/ 489983 w 933230"/>
                  <a:gd name="connsiteY1" fmla="*/ 284661 h 798595"/>
                  <a:gd name="connsiteX2" fmla="*/ 40214 w 933230"/>
                  <a:gd name="connsiteY2" fmla="*/ 349474 h 798595"/>
                  <a:gd name="connsiteX3" fmla="*/ 6312 w 933230"/>
                  <a:gd name="connsiteY3" fmla="*/ 99552 h 798595"/>
                  <a:gd name="connsiteX4" fmla="*/ 634599 w 933230"/>
                  <a:gd name="connsiteY4" fmla="*/ 231 h 798595"/>
                  <a:gd name="connsiteX5" fmla="*/ 779140 w 933230"/>
                  <a:gd name="connsiteY5" fmla="*/ 130503 h 798595"/>
                  <a:gd name="connsiteX6" fmla="*/ 933230 w 933230"/>
                  <a:gd name="connsiteY6" fmla="*/ 777911 h 798595"/>
                  <a:gd name="connsiteX0" fmla="*/ 661612 w 933230"/>
                  <a:gd name="connsiteY0" fmla="*/ 707179 h 777911"/>
                  <a:gd name="connsiteX1" fmla="*/ 489983 w 933230"/>
                  <a:gd name="connsiteY1" fmla="*/ 284661 h 777911"/>
                  <a:gd name="connsiteX2" fmla="*/ 40214 w 933230"/>
                  <a:gd name="connsiteY2" fmla="*/ 349474 h 777911"/>
                  <a:gd name="connsiteX3" fmla="*/ 6312 w 933230"/>
                  <a:gd name="connsiteY3" fmla="*/ 99552 h 777911"/>
                  <a:gd name="connsiteX4" fmla="*/ 634599 w 933230"/>
                  <a:gd name="connsiteY4" fmla="*/ 231 h 777911"/>
                  <a:gd name="connsiteX5" fmla="*/ 779140 w 933230"/>
                  <a:gd name="connsiteY5" fmla="*/ 130503 h 777911"/>
                  <a:gd name="connsiteX6" fmla="*/ 933230 w 933230"/>
                  <a:gd name="connsiteY6" fmla="*/ 777911 h 777911"/>
                  <a:gd name="connsiteX0" fmla="*/ 661612 w 933230"/>
                  <a:gd name="connsiteY0" fmla="*/ 707179 h 777911"/>
                  <a:gd name="connsiteX1" fmla="*/ 489983 w 933230"/>
                  <a:gd name="connsiteY1" fmla="*/ 284661 h 777911"/>
                  <a:gd name="connsiteX2" fmla="*/ 40214 w 933230"/>
                  <a:gd name="connsiteY2" fmla="*/ 349474 h 777911"/>
                  <a:gd name="connsiteX3" fmla="*/ 6312 w 933230"/>
                  <a:gd name="connsiteY3" fmla="*/ 99552 h 777911"/>
                  <a:gd name="connsiteX4" fmla="*/ 634599 w 933230"/>
                  <a:gd name="connsiteY4" fmla="*/ 231 h 777911"/>
                  <a:gd name="connsiteX5" fmla="*/ 779140 w 933230"/>
                  <a:gd name="connsiteY5" fmla="*/ 130503 h 777911"/>
                  <a:gd name="connsiteX6" fmla="*/ 933230 w 933230"/>
                  <a:gd name="connsiteY6" fmla="*/ 777911 h 777911"/>
                  <a:gd name="connsiteX0" fmla="*/ 661612 w 933230"/>
                  <a:gd name="connsiteY0" fmla="*/ 710738 h 781470"/>
                  <a:gd name="connsiteX1" fmla="*/ 489983 w 933230"/>
                  <a:gd name="connsiteY1" fmla="*/ 288220 h 781470"/>
                  <a:gd name="connsiteX2" fmla="*/ 40214 w 933230"/>
                  <a:gd name="connsiteY2" fmla="*/ 353033 h 781470"/>
                  <a:gd name="connsiteX3" fmla="*/ 6312 w 933230"/>
                  <a:gd name="connsiteY3" fmla="*/ 103111 h 781470"/>
                  <a:gd name="connsiteX4" fmla="*/ 634599 w 933230"/>
                  <a:gd name="connsiteY4" fmla="*/ 3790 h 781470"/>
                  <a:gd name="connsiteX5" fmla="*/ 819086 w 933230"/>
                  <a:gd name="connsiteY5" fmla="*/ 250612 h 781470"/>
                  <a:gd name="connsiteX6" fmla="*/ 933230 w 933230"/>
                  <a:gd name="connsiteY6" fmla="*/ 781470 h 781470"/>
                  <a:gd name="connsiteX0" fmla="*/ 701136 w 972754"/>
                  <a:gd name="connsiteY0" fmla="*/ 685007 h 755739"/>
                  <a:gd name="connsiteX1" fmla="*/ 529507 w 972754"/>
                  <a:gd name="connsiteY1" fmla="*/ 262489 h 755739"/>
                  <a:gd name="connsiteX2" fmla="*/ 79738 w 972754"/>
                  <a:gd name="connsiteY2" fmla="*/ 327302 h 755739"/>
                  <a:gd name="connsiteX3" fmla="*/ 45836 w 972754"/>
                  <a:gd name="connsiteY3" fmla="*/ 77380 h 755739"/>
                  <a:gd name="connsiteX4" fmla="*/ 734246 w 972754"/>
                  <a:gd name="connsiteY4" fmla="*/ 7271 h 755739"/>
                  <a:gd name="connsiteX5" fmla="*/ 858610 w 972754"/>
                  <a:gd name="connsiteY5" fmla="*/ 224881 h 755739"/>
                  <a:gd name="connsiteX6" fmla="*/ 972754 w 972754"/>
                  <a:gd name="connsiteY6" fmla="*/ 755739 h 755739"/>
                  <a:gd name="connsiteX0" fmla="*/ 701136 w 972754"/>
                  <a:gd name="connsiteY0" fmla="*/ 688523 h 759255"/>
                  <a:gd name="connsiteX1" fmla="*/ 529507 w 972754"/>
                  <a:gd name="connsiteY1" fmla="*/ 266005 h 759255"/>
                  <a:gd name="connsiteX2" fmla="*/ 79738 w 972754"/>
                  <a:gd name="connsiteY2" fmla="*/ 330818 h 759255"/>
                  <a:gd name="connsiteX3" fmla="*/ 45836 w 972754"/>
                  <a:gd name="connsiteY3" fmla="*/ 80896 h 759255"/>
                  <a:gd name="connsiteX4" fmla="*/ 734246 w 972754"/>
                  <a:gd name="connsiteY4" fmla="*/ 10787 h 759255"/>
                  <a:gd name="connsiteX5" fmla="*/ 858610 w 972754"/>
                  <a:gd name="connsiteY5" fmla="*/ 228397 h 759255"/>
                  <a:gd name="connsiteX6" fmla="*/ 972754 w 972754"/>
                  <a:gd name="connsiteY6" fmla="*/ 759255 h 759255"/>
                  <a:gd name="connsiteX0" fmla="*/ 714339 w 985957"/>
                  <a:gd name="connsiteY0" fmla="*/ 688523 h 759255"/>
                  <a:gd name="connsiteX1" fmla="*/ 554680 w 985957"/>
                  <a:gd name="connsiteY1" fmla="*/ 297662 h 759255"/>
                  <a:gd name="connsiteX2" fmla="*/ 92941 w 985957"/>
                  <a:gd name="connsiteY2" fmla="*/ 330818 h 759255"/>
                  <a:gd name="connsiteX3" fmla="*/ 59039 w 985957"/>
                  <a:gd name="connsiteY3" fmla="*/ 80896 h 759255"/>
                  <a:gd name="connsiteX4" fmla="*/ 747449 w 985957"/>
                  <a:gd name="connsiteY4" fmla="*/ 10787 h 759255"/>
                  <a:gd name="connsiteX5" fmla="*/ 871813 w 985957"/>
                  <a:gd name="connsiteY5" fmla="*/ 228397 h 759255"/>
                  <a:gd name="connsiteX6" fmla="*/ 985957 w 985957"/>
                  <a:gd name="connsiteY6" fmla="*/ 759255 h 759255"/>
                  <a:gd name="connsiteX0" fmla="*/ 714339 w 1021567"/>
                  <a:gd name="connsiteY0" fmla="*/ 688523 h 788064"/>
                  <a:gd name="connsiteX1" fmla="*/ 554680 w 1021567"/>
                  <a:gd name="connsiteY1" fmla="*/ 297662 h 788064"/>
                  <a:gd name="connsiteX2" fmla="*/ 92941 w 1021567"/>
                  <a:gd name="connsiteY2" fmla="*/ 330818 h 788064"/>
                  <a:gd name="connsiteX3" fmla="*/ 59039 w 1021567"/>
                  <a:gd name="connsiteY3" fmla="*/ 80896 h 788064"/>
                  <a:gd name="connsiteX4" fmla="*/ 747449 w 1021567"/>
                  <a:gd name="connsiteY4" fmla="*/ 10787 h 788064"/>
                  <a:gd name="connsiteX5" fmla="*/ 871813 w 1021567"/>
                  <a:gd name="connsiteY5" fmla="*/ 228397 h 788064"/>
                  <a:gd name="connsiteX6" fmla="*/ 1021567 w 1021567"/>
                  <a:gd name="connsiteY6" fmla="*/ 788064 h 788064"/>
                  <a:gd name="connsiteX0" fmla="*/ 714339 w 1050205"/>
                  <a:gd name="connsiteY0" fmla="*/ 688523 h 790850"/>
                  <a:gd name="connsiteX1" fmla="*/ 554680 w 1050205"/>
                  <a:gd name="connsiteY1" fmla="*/ 297662 h 790850"/>
                  <a:gd name="connsiteX2" fmla="*/ 92941 w 1050205"/>
                  <a:gd name="connsiteY2" fmla="*/ 330818 h 790850"/>
                  <a:gd name="connsiteX3" fmla="*/ 59039 w 1050205"/>
                  <a:gd name="connsiteY3" fmla="*/ 80896 h 790850"/>
                  <a:gd name="connsiteX4" fmla="*/ 747449 w 1050205"/>
                  <a:gd name="connsiteY4" fmla="*/ 10787 h 790850"/>
                  <a:gd name="connsiteX5" fmla="*/ 871813 w 1050205"/>
                  <a:gd name="connsiteY5" fmla="*/ 228397 h 790850"/>
                  <a:gd name="connsiteX6" fmla="*/ 1050205 w 1050205"/>
                  <a:gd name="connsiteY6" fmla="*/ 790850 h 790850"/>
                  <a:gd name="connsiteX0" fmla="*/ 714339 w 1050205"/>
                  <a:gd name="connsiteY0" fmla="*/ 688523 h 790850"/>
                  <a:gd name="connsiteX1" fmla="*/ 554680 w 1050205"/>
                  <a:gd name="connsiteY1" fmla="*/ 297662 h 790850"/>
                  <a:gd name="connsiteX2" fmla="*/ 92941 w 1050205"/>
                  <a:gd name="connsiteY2" fmla="*/ 330818 h 790850"/>
                  <a:gd name="connsiteX3" fmla="*/ 59039 w 1050205"/>
                  <a:gd name="connsiteY3" fmla="*/ 80896 h 790850"/>
                  <a:gd name="connsiteX4" fmla="*/ 747449 w 1050205"/>
                  <a:gd name="connsiteY4" fmla="*/ 10787 h 790850"/>
                  <a:gd name="connsiteX5" fmla="*/ 871813 w 1050205"/>
                  <a:gd name="connsiteY5" fmla="*/ 228397 h 790850"/>
                  <a:gd name="connsiteX6" fmla="*/ 1050205 w 1050205"/>
                  <a:gd name="connsiteY6" fmla="*/ 790850 h 790850"/>
                  <a:gd name="connsiteX0" fmla="*/ 714339 w 1050205"/>
                  <a:gd name="connsiteY0" fmla="*/ 724916 h 827243"/>
                  <a:gd name="connsiteX1" fmla="*/ 554680 w 1050205"/>
                  <a:gd name="connsiteY1" fmla="*/ 334055 h 827243"/>
                  <a:gd name="connsiteX2" fmla="*/ 92941 w 1050205"/>
                  <a:gd name="connsiteY2" fmla="*/ 367211 h 827243"/>
                  <a:gd name="connsiteX3" fmla="*/ 59039 w 1050205"/>
                  <a:gd name="connsiteY3" fmla="*/ 117289 h 827243"/>
                  <a:gd name="connsiteX4" fmla="*/ 747449 w 1050205"/>
                  <a:gd name="connsiteY4" fmla="*/ 47180 h 827243"/>
                  <a:gd name="connsiteX5" fmla="*/ 1050205 w 1050205"/>
                  <a:gd name="connsiteY5" fmla="*/ 827243 h 827243"/>
                  <a:gd name="connsiteX0" fmla="*/ 680576 w 1016442"/>
                  <a:gd name="connsiteY0" fmla="*/ 720282 h 822609"/>
                  <a:gd name="connsiteX1" fmla="*/ 520917 w 1016442"/>
                  <a:gd name="connsiteY1" fmla="*/ 329421 h 822609"/>
                  <a:gd name="connsiteX2" fmla="*/ 59178 w 1016442"/>
                  <a:gd name="connsiteY2" fmla="*/ 362577 h 822609"/>
                  <a:gd name="connsiteX3" fmla="*/ 25276 w 1016442"/>
                  <a:gd name="connsiteY3" fmla="*/ 112655 h 822609"/>
                  <a:gd name="connsiteX4" fmla="*/ 713686 w 1016442"/>
                  <a:gd name="connsiteY4" fmla="*/ 42546 h 822609"/>
                  <a:gd name="connsiteX5" fmla="*/ 1016442 w 1016442"/>
                  <a:gd name="connsiteY5" fmla="*/ 822609 h 822609"/>
                  <a:gd name="connsiteX0" fmla="*/ 665941 w 1001807"/>
                  <a:gd name="connsiteY0" fmla="*/ 720282 h 822609"/>
                  <a:gd name="connsiteX1" fmla="*/ 506282 w 1001807"/>
                  <a:gd name="connsiteY1" fmla="*/ 329421 h 822609"/>
                  <a:gd name="connsiteX2" fmla="*/ 44543 w 1001807"/>
                  <a:gd name="connsiteY2" fmla="*/ 362577 h 822609"/>
                  <a:gd name="connsiteX3" fmla="*/ 10641 w 1001807"/>
                  <a:gd name="connsiteY3" fmla="*/ 112655 h 822609"/>
                  <a:gd name="connsiteX4" fmla="*/ 699051 w 1001807"/>
                  <a:gd name="connsiteY4" fmla="*/ 42546 h 822609"/>
                  <a:gd name="connsiteX5" fmla="*/ 1001807 w 1001807"/>
                  <a:gd name="connsiteY5" fmla="*/ 822609 h 822609"/>
                  <a:gd name="connsiteX0" fmla="*/ 665941 w 1001807"/>
                  <a:gd name="connsiteY0" fmla="*/ 685775 h 788102"/>
                  <a:gd name="connsiteX1" fmla="*/ 506282 w 1001807"/>
                  <a:gd name="connsiteY1" fmla="*/ 294914 h 788102"/>
                  <a:gd name="connsiteX2" fmla="*/ 44543 w 1001807"/>
                  <a:gd name="connsiteY2" fmla="*/ 328070 h 788102"/>
                  <a:gd name="connsiteX3" fmla="*/ 10641 w 1001807"/>
                  <a:gd name="connsiteY3" fmla="*/ 78148 h 788102"/>
                  <a:gd name="connsiteX4" fmla="*/ 699051 w 1001807"/>
                  <a:gd name="connsiteY4" fmla="*/ 8039 h 788102"/>
                  <a:gd name="connsiteX5" fmla="*/ 1001807 w 1001807"/>
                  <a:gd name="connsiteY5" fmla="*/ 788102 h 788102"/>
                  <a:gd name="connsiteX0" fmla="*/ 700635 w 1036501"/>
                  <a:gd name="connsiteY0" fmla="*/ 706923 h 809250"/>
                  <a:gd name="connsiteX1" fmla="*/ 540976 w 1036501"/>
                  <a:gd name="connsiteY1" fmla="*/ 316062 h 809250"/>
                  <a:gd name="connsiteX2" fmla="*/ 79237 w 1036501"/>
                  <a:gd name="connsiteY2" fmla="*/ 349218 h 809250"/>
                  <a:gd name="connsiteX3" fmla="*/ 45335 w 1036501"/>
                  <a:gd name="connsiteY3" fmla="*/ 99296 h 809250"/>
                  <a:gd name="connsiteX4" fmla="*/ 731768 w 1036501"/>
                  <a:gd name="connsiteY4" fmla="*/ 8800 h 809250"/>
                  <a:gd name="connsiteX5" fmla="*/ 1036501 w 1036501"/>
                  <a:gd name="connsiteY5" fmla="*/ 809250 h 809250"/>
                  <a:gd name="connsiteX0" fmla="*/ 700635 w 1036501"/>
                  <a:gd name="connsiteY0" fmla="*/ 708581 h 810908"/>
                  <a:gd name="connsiteX1" fmla="*/ 540976 w 1036501"/>
                  <a:gd name="connsiteY1" fmla="*/ 317720 h 810908"/>
                  <a:gd name="connsiteX2" fmla="*/ 79237 w 1036501"/>
                  <a:gd name="connsiteY2" fmla="*/ 350876 h 810908"/>
                  <a:gd name="connsiteX3" fmla="*/ 45335 w 1036501"/>
                  <a:gd name="connsiteY3" fmla="*/ 100954 h 810908"/>
                  <a:gd name="connsiteX4" fmla="*/ 731768 w 1036501"/>
                  <a:gd name="connsiteY4" fmla="*/ 10458 h 810908"/>
                  <a:gd name="connsiteX5" fmla="*/ 1036501 w 1036501"/>
                  <a:gd name="connsiteY5" fmla="*/ 810908 h 810908"/>
                  <a:gd name="connsiteX0" fmla="*/ 663924 w 999790"/>
                  <a:gd name="connsiteY0" fmla="*/ 706294 h 808621"/>
                  <a:gd name="connsiteX1" fmla="*/ 504265 w 999790"/>
                  <a:gd name="connsiteY1" fmla="*/ 315433 h 808621"/>
                  <a:gd name="connsiteX2" fmla="*/ 42526 w 999790"/>
                  <a:gd name="connsiteY2" fmla="*/ 348589 h 808621"/>
                  <a:gd name="connsiteX3" fmla="*/ 8624 w 999790"/>
                  <a:gd name="connsiteY3" fmla="*/ 98667 h 808621"/>
                  <a:gd name="connsiteX4" fmla="*/ 695057 w 999790"/>
                  <a:gd name="connsiteY4" fmla="*/ 8171 h 808621"/>
                  <a:gd name="connsiteX5" fmla="*/ 999790 w 999790"/>
                  <a:gd name="connsiteY5" fmla="*/ 808621 h 808621"/>
                  <a:gd name="connsiteX0" fmla="*/ 664435 w 1000301"/>
                  <a:gd name="connsiteY0" fmla="*/ 706294 h 808621"/>
                  <a:gd name="connsiteX1" fmla="*/ 504776 w 1000301"/>
                  <a:gd name="connsiteY1" fmla="*/ 315433 h 808621"/>
                  <a:gd name="connsiteX2" fmla="*/ 43037 w 1000301"/>
                  <a:gd name="connsiteY2" fmla="*/ 348589 h 808621"/>
                  <a:gd name="connsiteX3" fmla="*/ 9135 w 1000301"/>
                  <a:gd name="connsiteY3" fmla="*/ 98667 h 808621"/>
                  <a:gd name="connsiteX4" fmla="*/ 695568 w 1000301"/>
                  <a:gd name="connsiteY4" fmla="*/ 8171 h 808621"/>
                  <a:gd name="connsiteX5" fmla="*/ 1000301 w 1000301"/>
                  <a:gd name="connsiteY5" fmla="*/ 808621 h 80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301" h="808621">
                    <a:moveTo>
                      <a:pt x="664435" y="706294"/>
                    </a:moveTo>
                    <a:lnTo>
                      <a:pt x="504776" y="315433"/>
                    </a:lnTo>
                    <a:cubicBezTo>
                      <a:pt x="347199" y="346061"/>
                      <a:pt x="71388" y="364391"/>
                      <a:pt x="43037" y="348589"/>
                    </a:cubicBezTo>
                    <a:cubicBezTo>
                      <a:pt x="14686" y="332787"/>
                      <a:pt x="-15599" y="124174"/>
                      <a:pt x="9135" y="98667"/>
                    </a:cubicBezTo>
                    <a:cubicBezTo>
                      <a:pt x="33869" y="73160"/>
                      <a:pt x="632210" y="-29363"/>
                      <a:pt x="695568" y="8171"/>
                    </a:cubicBezTo>
                    <a:cubicBezTo>
                      <a:pt x="758926" y="45705"/>
                      <a:pt x="937227" y="646108"/>
                      <a:pt x="1000301" y="808621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79871C08-3E94-42A3-A543-A42B34ECDCE6}"/>
                </a:ext>
              </a:extLst>
            </p:cNvPr>
            <p:cNvSpPr/>
            <p:nvPr/>
          </p:nvSpPr>
          <p:spPr>
            <a:xfrm rot="10800000">
              <a:off x="4566245" y="2558606"/>
              <a:ext cx="796603" cy="554165"/>
            </a:xfrm>
            <a:custGeom>
              <a:avLst/>
              <a:gdLst>
                <a:gd name="connsiteX0" fmla="*/ 629616 w 831419"/>
                <a:gd name="connsiteY0" fmla="*/ 578385 h 578385"/>
                <a:gd name="connsiteX1" fmla="*/ 574036 w 831419"/>
                <a:gd name="connsiteY1" fmla="*/ 578385 h 578385"/>
                <a:gd name="connsiteX2" fmla="*/ 409133 w 831419"/>
                <a:gd name="connsiteY2" fmla="*/ 56263 h 578385"/>
                <a:gd name="connsiteX3" fmla="*/ 244230 w 831419"/>
                <a:gd name="connsiteY3" fmla="*/ 578385 h 578385"/>
                <a:gd name="connsiteX4" fmla="*/ 211493 w 831419"/>
                <a:gd name="connsiteY4" fmla="*/ 578385 h 578385"/>
                <a:gd name="connsiteX5" fmla="*/ 14958 w 831419"/>
                <a:gd name="connsiteY5" fmla="*/ 496978 h 578385"/>
                <a:gd name="connsiteX6" fmla="*/ 0 w 831419"/>
                <a:gd name="connsiteY6" fmla="*/ 478849 h 578385"/>
                <a:gd name="connsiteX7" fmla="*/ 410674 w 831419"/>
                <a:gd name="connsiteY7" fmla="*/ 0 h 578385"/>
                <a:gd name="connsiteX8" fmla="*/ 831419 w 831419"/>
                <a:gd name="connsiteY8" fmla="*/ 490593 h 578385"/>
                <a:gd name="connsiteX9" fmla="*/ 826152 w 831419"/>
                <a:gd name="connsiteY9" fmla="*/ 496978 h 578385"/>
                <a:gd name="connsiteX10" fmla="*/ 629616 w 831419"/>
                <a:gd name="connsiteY10" fmla="*/ 578385 h 57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578385">
                  <a:moveTo>
                    <a:pt x="629616" y="578385"/>
                  </a:moveTo>
                  <a:lnTo>
                    <a:pt x="574036" y="578385"/>
                  </a:lnTo>
                  <a:lnTo>
                    <a:pt x="409133" y="56263"/>
                  </a:lnTo>
                  <a:lnTo>
                    <a:pt x="244230" y="578385"/>
                  </a:lnTo>
                  <a:lnTo>
                    <a:pt x="211493" y="578385"/>
                  </a:lnTo>
                  <a:cubicBezTo>
                    <a:pt x="134741" y="578385"/>
                    <a:pt x="65255" y="547275"/>
                    <a:pt x="14958" y="496978"/>
                  </a:cubicBezTo>
                  <a:lnTo>
                    <a:pt x="0" y="478849"/>
                  </a:lnTo>
                  <a:lnTo>
                    <a:pt x="410674" y="0"/>
                  </a:lnTo>
                  <a:lnTo>
                    <a:pt x="831419" y="490593"/>
                  </a:lnTo>
                  <a:lnTo>
                    <a:pt x="826152" y="496978"/>
                  </a:lnTo>
                  <a:cubicBezTo>
                    <a:pt x="775854" y="547275"/>
                    <a:pt x="706368" y="578385"/>
                    <a:pt x="629616" y="57838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AB2E9F11-C9DE-447A-896A-26B5B553E2E3}"/>
                </a:ext>
              </a:extLst>
            </p:cNvPr>
            <p:cNvSpPr/>
            <p:nvPr/>
          </p:nvSpPr>
          <p:spPr>
            <a:xfrm rot="10800000">
              <a:off x="4598304" y="2610254"/>
              <a:ext cx="369733" cy="502516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893" h="524479">
                  <a:moveTo>
                    <a:pt x="368324" y="524479"/>
                  </a:moveTo>
                  <a:lnTo>
                    <a:pt x="0" y="0"/>
                  </a:lnTo>
                  <a:lnTo>
                    <a:pt x="385893" y="510257"/>
                  </a:lnTo>
                  <a:lnTo>
                    <a:pt x="369292" y="523953"/>
                  </a:lnTo>
                  <a:lnTo>
                    <a:pt x="368324" y="524479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84FD015F-7844-405F-8B14-A0EC3B35ABEF}"/>
                </a:ext>
              </a:extLst>
            </p:cNvPr>
            <p:cNvSpPr/>
            <p:nvPr/>
          </p:nvSpPr>
          <p:spPr>
            <a:xfrm rot="10800000">
              <a:off x="4965403" y="2617209"/>
              <a:ext cx="367533" cy="499496"/>
            </a:xfrm>
            <a:custGeom>
              <a:avLst/>
              <a:gdLst>
                <a:gd name="connsiteX0" fmla="*/ 17573 w 383596"/>
                <a:gd name="connsiteY0" fmla="*/ 521327 h 521327"/>
                <a:gd name="connsiteX1" fmla="*/ 0 w 383596"/>
                <a:gd name="connsiteY1" fmla="*/ 506828 h 521327"/>
                <a:gd name="connsiteX2" fmla="*/ 381803 w 383596"/>
                <a:gd name="connsiteY2" fmla="*/ 1980 h 521327"/>
                <a:gd name="connsiteX3" fmla="*/ 383501 w 383596"/>
                <a:gd name="connsiteY3" fmla="*/ 0 h 521327"/>
                <a:gd name="connsiteX4" fmla="*/ 383596 w 383596"/>
                <a:gd name="connsiteY4" fmla="*/ 125 h 521327"/>
                <a:gd name="connsiteX5" fmla="*/ 17573 w 383596"/>
                <a:gd name="connsiteY5" fmla="*/ 521327 h 521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596" h="521327">
                  <a:moveTo>
                    <a:pt x="17573" y="521327"/>
                  </a:moveTo>
                  <a:lnTo>
                    <a:pt x="0" y="506828"/>
                  </a:lnTo>
                  <a:lnTo>
                    <a:pt x="381803" y="1980"/>
                  </a:lnTo>
                  <a:lnTo>
                    <a:pt x="383501" y="0"/>
                  </a:lnTo>
                  <a:lnTo>
                    <a:pt x="383596" y="125"/>
                  </a:lnTo>
                  <a:lnTo>
                    <a:pt x="17573" y="521327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4134EF1-2539-45C8-ACE5-4D24ABB69E19}"/>
              </a:ext>
            </a:extLst>
          </p:cNvPr>
          <p:cNvGrpSpPr/>
          <p:nvPr/>
        </p:nvGrpSpPr>
        <p:grpSpPr>
          <a:xfrm>
            <a:off x="6926980" y="1272209"/>
            <a:ext cx="1551527" cy="2263190"/>
            <a:chOff x="6926980" y="1272209"/>
            <a:chExt cx="1551527" cy="2263190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DF92CFA7-7A91-4ED0-9EB5-43AFD1B5DBBB}"/>
                </a:ext>
              </a:extLst>
            </p:cNvPr>
            <p:cNvGrpSpPr/>
            <p:nvPr/>
          </p:nvGrpSpPr>
          <p:grpSpPr>
            <a:xfrm>
              <a:off x="7341525" y="1272209"/>
              <a:ext cx="1136982" cy="2263190"/>
              <a:chOff x="3900908" y="495108"/>
              <a:chExt cx="1136982" cy="2263190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1A4FA73-739A-4C9B-A2A5-D21EC43E96DE}"/>
                  </a:ext>
                </a:extLst>
              </p:cNvPr>
              <p:cNvSpPr/>
              <p:nvPr/>
            </p:nvSpPr>
            <p:spPr>
              <a:xfrm flipH="1">
                <a:off x="4895939" y="184138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87C22ABD-1470-41FB-BF9D-6213C8BAD005}"/>
                  </a:ext>
                </a:extLst>
              </p:cNvPr>
              <p:cNvSpPr/>
              <p:nvPr/>
            </p:nvSpPr>
            <p:spPr>
              <a:xfrm>
                <a:off x="3977037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BEFBD5D8-654D-4425-94DA-F9A84B39DD03}"/>
                  </a:ext>
                </a:extLst>
              </p:cNvPr>
              <p:cNvSpPr/>
              <p:nvPr/>
            </p:nvSpPr>
            <p:spPr>
              <a:xfrm>
                <a:off x="4230325" y="1498015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二等辺三角形 153">
                <a:extLst>
                  <a:ext uri="{FF2B5EF4-FFF2-40B4-BE49-F238E27FC236}">
                    <a16:creationId xmlns:a16="http://schemas.microsoft.com/office/drawing/2014/main" id="{4704D3CC-DE04-4B95-8610-58696944A46B}"/>
                  </a:ext>
                </a:extLst>
              </p:cNvPr>
              <p:cNvSpPr/>
              <p:nvPr/>
            </p:nvSpPr>
            <p:spPr>
              <a:xfrm rot="10800000">
                <a:off x="4268116" y="1845960"/>
                <a:ext cx="409782" cy="433630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A6759C75-737E-481D-BB08-D91112C23BCB}"/>
                  </a:ext>
                </a:extLst>
              </p:cNvPr>
              <p:cNvGrpSpPr/>
              <p:nvPr/>
            </p:nvGrpSpPr>
            <p:grpSpPr>
              <a:xfrm>
                <a:off x="3900908" y="495108"/>
                <a:ext cx="1136982" cy="1243602"/>
                <a:chOff x="4449879" y="2772559"/>
                <a:chExt cx="834570" cy="912832"/>
              </a:xfrm>
            </p:grpSpPr>
            <p:sp>
              <p:nvSpPr>
                <p:cNvPr id="168" name="円/楕円 708">
                  <a:extLst>
                    <a:ext uri="{FF2B5EF4-FFF2-40B4-BE49-F238E27FC236}">
                      <a16:creationId xmlns:a16="http://schemas.microsoft.com/office/drawing/2014/main" id="{B2699310-C8C6-4D85-B490-3C509452394B}"/>
                    </a:ext>
                  </a:extLst>
                </p:cNvPr>
                <p:cNvSpPr/>
                <p:nvPr/>
              </p:nvSpPr>
              <p:spPr>
                <a:xfrm>
                  <a:off x="4469464" y="2772559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B74CE661-E5D0-487B-997D-2C24F25C1927}"/>
                    </a:ext>
                  </a:extLst>
                </p:cNvPr>
                <p:cNvGrpSpPr/>
                <p:nvPr/>
              </p:nvGrpSpPr>
              <p:grpSpPr>
                <a:xfrm>
                  <a:off x="4449879" y="2829728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87EFA5C6-E99B-4BEC-83F5-75D5BC3F62E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" name="円/楕円 302">
                      <a:extLst>
                        <a:ext uri="{FF2B5EF4-FFF2-40B4-BE49-F238E27FC236}">
                          <a16:creationId xmlns:a16="http://schemas.microsoft.com/office/drawing/2014/main" id="{8B15DB8F-2F3E-4711-B3F2-03779997A6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" name="円/楕円 303">
                      <a:extLst>
                        <a:ext uri="{FF2B5EF4-FFF2-40B4-BE49-F238E27FC236}">
                          <a16:creationId xmlns:a16="http://schemas.microsoft.com/office/drawing/2014/main" id="{99F1EBC5-E76B-4FF7-BAF3-2876606AF9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5388BD59-90C5-4F96-A35C-46B17F84CD1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9" name="円/楕円 300">
                      <a:extLst>
                        <a:ext uri="{FF2B5EF4-FFF2-40B4-BE49-F238E27FC236}">
                          <a16:creationId xmlns:a16="http://schemas.microsoft.com/office/drawing/2014/main" id="{7D75DA83-E436-4409-A33D-0BF15FA12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0" name="円/楕円 301">
                      <a:extLst>
                        <a:ext uri="{FF2B5EF4-FFF2-40B4-BE49-F238E27FC236}">
                          <a16:creationId xmlns:a16="http://schemas.microsoft.com/office/drawing/2014/main" id="{4A5B6F71-C215-40BA-9369-275971DF2A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円/楕円 299">
                    <a:extLst>
                      <a:ext uri="{FF2B5EF4-FFF2-40B4-BE49-F238E27FC236}">
                        <a16:creationId xmlns:a16="http://schemas.microsoft.com/office/drawing/2014/main" id="{91CED25D-C53C-4C48-B75F-7C6F911AE5C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0" name="円/楕円 27">
                  <a:extLst>
                    <a:ext uri="{FF2B5EF4-FFF2-40B4-BE49-F238E27FC236}">
                      <a16:creationId xmlns:a16="http://schemas.microsoft.com/office/drawing/2014/main" id="{4E4722C8-EE9B-448A-84B0-5AA3940CCF47}"/>
                    </a:ext>
                  </a:extLst>
                </p:cNvPr>
                <p:cNvSpPr/>
                <p:nvPr/>
              </p:nvSpPr>
              <p:spPr>
                <a:xfrm rot="10800000">
                  <a:off x="4765935" y="3484507"/>
                  <a:ext cx="206467" cy="3356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円/楕円 27">
                  <a:extLst>
                    <a:ext uri="{FF2B5EF4-FFF2-40B4-BE49-F238E27FC236}">
                      <a16:creationId xmlns:a16="http://schemas.microsoft.com/office/drawing/2014/main" id="{B63C73CB-4AB6-495E-AC6B-39D938055C6B}"/>
                    </a:ext>
                  </a:extLst>
                </p:cNvPr>
                <p:cNvSpPr/>
                <p:nvPr/>
              </p:nvSpPr>
              <p:spPr>
                <a:xfrm rot="20700000">
                  <a:off x="45932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27">
                  <a:extLst>
                    <a:ext uri="{FF2B5EF4-FFF2-40B4-BE49-F238E27FC236}">
                      <a16:creationId xmlns:a16="http://schemas.microsoft.com/office/drawing/2014/main" id="{5EA390D9-4100-42B0-BAFF-B87BC761576D}"/>
                    </a:ext>
                  </a:extLst>
                </p:cNvPr>
                <p:cNvSpPr/>
                <p:nvPr/>
              </p:nvSpPr>
              <p:spPr>
                <a:xfrm rot="900000">
                  <a:off x="4974069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正方形/長方形 67">
                  <a:extLst>
                    <a:ext uri="{FF2B5EF4-FFF2-40B4-BE49-F238E27FC236}">
                      <a16:creationId xmlns:a16="http://schemas.microsoft.com/office/drawing/2014/main" id="{9660C525-2E92-4281-AA6E-B7F6B54D2582}"/>
                    </a:ext>
                  </a:extLst>
                </p:cNvPr>
                <p:cNvSpPr/>
                <p:nvPr/>
              </p:nvSpPr>
              <p:spPr>
                <a:xfrm>
                  <a:off x="4844104" y="340459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893FA0B0-78CE-4244-9125-CA9240032B7E}"/>
                    </a:ext>
                  </a:extLst>
                </p:cNvPr>
                <p:cNvSpPr/>
                <p:nvPr/>
              </p:nvSpPr>
              <p:spPr>
                <a:xfrm>
                  <a:off x="4509029" y="2909752"/>
                  <a:ext cx="63424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8222404D-C06B-4213-B5BB-B80AD2D81C2D}"/>
                    </a:ext>
                  </a:extLst>
                </p:cNvPr>
                <p:cNvSpPr/>
                <p:nvPr/>
              </p:nvSpPr>
              <p:spPr>
                <a:xfrm flipH="1">
                  <a:off x="5169936" y="2909752"/>
                  <a:ext cx="56763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432C850-4127-434C-9947-C4D9645E379B}"/>
                  </a:ext>
                </a:extLst>
              </p:cNvPr>
              <p:cNvSpPr/>
              <p:nvPr/>
            </p:nvSpPr>
            <p:spPr>
              <a:xfrm>
                <a:off x="4044609" y="525640"/>
                <a:ext cx="851646" cy="312616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8BA81E1C-3898-4DBC-AA5F-7396735DBF20}"/>
                  </a:ext>
                </a:extLst>
              </p:cNvPr>
              <p:cNvGrpSpPr/>
              <p:nvPr/>
            </p:nvGrpSpPr>
            <p:grpSpPr>
              <a:xfrm>
                <a:off x="4162132" y="1061568"/>
                <a:ext cx="622089" cy="45720"/>
                <a:chOff x="3683542" y="4132177"/>
                <a:chExt cx="622089" cy="45720"/>
              </a:xfrm>
            </p:grpSpPr>
            <p:sp>
              <p:nvSpPr>
                <p:cNvPr id="164" name="円/楕円 333">
                  <a:extLst>
                    <a:ext uri="{FF2B5EF4-FFF2-40B4-BE49-F238E27FC236}">
                      <a16:creationId xmlns:a16="http://schemas.microsoft.com/office/drawing/2014/main" id="{B7E338CC-0B52-43B0-BB9C-1297BCECEB30}"/>
                    </a:ext>
                  </a:extLst>
                </p:cNvPr>
                <p:cNvSpPr/>
                <p:nvPr/>
              </p:nvSpPr>
              <p:spPr>
                <a:xfrm>
                  <a:off x="3683542" y="4132177"/>
                  <a:ext cx="131552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333">
                  <a:extLst>
                    <a:ext uri="{FF2B5EF4-FFF2-40B4-BE49-F238E27FC236}">
                      <a16:creationId xmlns:a16="http://schemas.microsoft.com/office/drawing/2014/main" id="{83719D86-5ABD-4145-B6B8-5B5E6CD89449}"/>
                    </a:ext>
                  </a:extLst>
                </p:cNvPr>
                <p:cNvSpPr/>
                <p:nvPr/>
              </p:nvSpPr>
              <p:spPr>
                <a:xfrm>
                  <a:off x="4174079" y="4132177"/>
                  <a:ext cx="131552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77ABE5E1-0E19-49D0-910C-CF6424AE14E1}"/>
                </a:ext>
              </a:extLst>
            </p:cNvPr>
            <p:cNvSpPr/>
            <p:nvPr/>
          </p:nvSpPr>
          <p:spPr>
            <a:xfrm rot="15300000">
              <a:off x="7569683" y="1206058"/>
              <a:ext cx="449538" cy="633005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A05B29D0-AEB0-4F42-A2DC-B7F74B6CE0D6}"/>
                </a:ext>
              </a:extLst>
            </p:cNvPr>
            <p:cNvSpPr/>
            <p:nvPr/>
          </p:nvSpPr>
          <p:spPr>
            <a:xfrm rot="15300000">
              <a:off x="7173120" y="1137542"/>
              <a:ext cx="785038" cy="1170927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2B6CB97E-AD8E-4741-874E-D1B87D50A740}"/>
                </a:ext>
              </a:extLst>
            </p:cNvPr>
            <p:cNvGrpSpPr/>
            <p:nvPr/>
          </p:nvGrpSpPr>
          <p:grpSpPr>
            <a:xfrm flipH="1">
              <a:off x="6926980" y="1712776"/>
              <a:ext cx="808621" cy="1131364"/>
              <a:chOff x="5276551" y="1815710"/>
              <a:chExt cx="808621" cy="1131364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78015964-3A8F-4A3B-9EDC-74C7C42872FB}"/>
                  </a:ext>
                </a:extLst>
              </p:cNvPr>
              <p:cNvGrpSpPr/>
              <p:nvPr/>
            </p:nvGrpSpPr>
            <p:grpSpPr>
              <a:xfrm rot="19959376">
                <a:off x="5455763" y="1815710"/>
                <a:ext cx="236537" cy="205454"/>
                <a:chOff x="5397765" y="2736091"/>
                <a:chExt cx="260438" cy="205454"/>
              </a:xfrm>
            </p:grpSpPr>
            <p:sp>
              <p:nvSpPr>
                <p:cNvPr id="365" name="片側の 2 つの角を丸めた四角形 92">
                  <a:extLst>
                    <a:ext uri="{FF2B5EF4-FFF2-40B4-BE49-F238E27FC236}">
                      <a16:creationId xmlns:a16="http://schemas.microsoft.com/office/drawing/2014/main" id="{E82E8471-8333-489E-A9A9-02EF5FEFA4DB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C20E489D-01D8-4746-81A0-CBF7AFF9870B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A5F0308F-A306-4C84-AF59-0B266CF5B7FA}"/>
                  </a:ext>
                </a:extLst>
              </p:cNvPr>
              <p:cNvSpPr/>
              <p:nvPr/>
            </p:nvSpPr>
            <p:spPr>
              <a:xfrm rot="3600000">
                <a:off x="5180711" y="2042613"/>
                <a:ext cx="1000301" cy="808621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16717"/>
                  <a:gd name="connsiteY0" fmla="*/ 800294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66275 w 807979"/>
                  <a:gd name="connsiteY2" fmla="*/ 351173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498539 w 784359"/>
                  <a:gd name="connsiteY0" fmla="*/ 804535 h 869718"/>
                  <a:gd name="connsiteX1" fmla="*/ 492424 w 784359"/>
                  <a:gd name="connsiteY1" fmla="*/ 290601 h 869718"/>
                  <a:gd name="connsiteX2" fmla="*/ 42655 w 784359"/>
                  <a:gd name="connsiteY2" fmla="*/ 355414 h 869718"/>
                  <a:gd name="connsiteX3" fmla="*/ 8753 w 784359"/>
                  <a:gd name="connsiteY3" fmla="*/ 105492 h 869718"/>
                  <a:gd name="connsiteX4" fmla="*/ 637040 w 784359"/>
                  <a:gd name="connsiteY4" fmla="*/ 6171 h 869718"/>
                  <a:gd name="connsiteX5" fmla="*/ 754936 w 784359"/>
                  <a:gd name="connsiteY5" fmla="*/ 106396 h 869718"/>
                  <a:gd name="connsiteX6" fmla="*/ 784359 w 784359"/>
                  <a:gd name="connsiteY6" fmla="*/ 869718 h 869718"/>
                  <a:gd name="connsiteX0" fmla="*/ 510197 w 796017"/>
                  <a:gd name="connsiteY0" fmla="*/ 804535 h 869718"/>
                  <a:gd name="connsiteX1" fmla="*/ 504082 w 796017"/>
                  <a:gd name="connsiteY1" fmla="*/ 290601 h 869718"/>
                  <a:gd name="connsiteX2" fmla="*/ 54313 w 796017"/>
                  <a:gd name="connsiteY2" fmla="*/ 355414 h 869718"/>
                  <a:gd name="connsiteX3" fmla="*/ 20411 w 796017"/>
                  <a:gd name="connsiteY3" fmla="*/ 105492 h 869718"/>
                  <a:gd name="connsiteX4" fmla="*/ 648698 w 796017"/>
                  <a:gd name="connsiteY4" fmla="*/ 6171 h 869718"/>
                  <a:gd name="connsiteX5" fmla="*/ 766594 w 796017"/>
                  <a:gd name="connsiteY5" fmla="*/ 106396 h 869718"/>
                  <a:gd name="connsiteX6" fmla="*/ 796017 w 796017"/>
                  <a:gd name="connsiteY6" fmla="*/ 869718 h 869718"/>
                  <a:gd name="connsiteX0" fmla="*/ 510197 w 796017"/>
                  <a:gd name="connsiteY0" fmla="*/ 801398 h 866581"/>
                  <a:gd name="connsiteX1" fmla="*/ 504082 w 796017"/>
                  <a:gd name="connsiteY1" fmla="*/ 287464 h 866581"/>
                  <a:gd name="connsiteX2" fmla="*/ 54313 w 796017"/>
                  <a:gd name="connsiteY2" fmla="*/ 352277 h 866581"/>
                  <a:gd name="connsiteX3" fmla="*/ 20411 w 796017"/>
                  <a:gd name="connsiteY3" fmla="*/ 102355 h 866581"/>
                  <a:gd name="connsiteX4" fmla="*/ 648698 w 796017"/>
                  <a:gd name="connsiteY4" fmla="*/ 3034 h 866581"/>
                  <a:gd name="connsiteX5" fmla="*/ 766594 w 796017"/>
                  <a:gd name="connsiteY5" fmla="*/ 103259 h 866581"/>
                  <a:gd name="connsiteX6" fmla="*/ 796017 w 796017"/>
                  <a:gd name="connsiteY6" fmla="*/ 866581 h 866581"/>
                  <a:gd name="connsiteX0" fmla="*/ 510197 w 796017"/>
                  <a:gd name="connsiteY0" fmla="*/ 798838 h 864021"/>
                  <a:gd name="connsiteX1" fmla="*/ 504082 w 796017"/>
                  <a:gd name="connsiteY1" fmla="*/ 284904 h 864021"/>
                  <a:gd name="connsiteX2" fmla="*/ 54313 w 796017"/>
                  <a:gd name="connsiteY2" fmla="*/ 349717 h 864021"/>
                  <a:gd name="connsiteX3" fmla="*/ 20411 w 796017"/>
                  <a:gd name="connsiteY3" fmla="*/ 99795 h 864021"/>
                  <a:gd name="connsiteX4" fmla="*/ 648698 w 796017"/>
                  <a:gd name="connsiteY4" fmla="*/ 474 h 864021"/>
                  <a:gd name="connsiteX5" fmla="*/ 766594 w 796017"/>
                  <a:gd name="connsiteY5" fmla="*/ 100699 h 864021"/>
                  <a:gd name="connsiteX6" fmla="*/ 796017 w 796017"/>
                  <a:gd name="connsiteY6" fmla="*/ 864021 h 864021"/>
                  <a:gd name="connsiteX0" fmla="*/ 510197 w 801768"/>
                  <a:gd name="connsiteY0" fmla="*/ 798610 h 863793"/>
                  <a:gd name="connsiteX1" fmla="*/ 504082 w 801768"/>
                  <a:gd name="connsiteY1" fmla="*/ 284676 h 863793"/>
                  <a:gd name="connsiteX2" fmla="*/ 54313 w 801768"/>
                  <a:gd name="connsiteY2" fmla="*/ 349489 h 863793"/>
                  <a:gd name="connsiteX3" fmla="*/ 20411 w 801768"/>
                  <a:gd name="connsiteY3" fmla="*/ 99567 h 863793"/>
                  <a:gd name="connsiteX4" fmla="*/ 648698 w 801768"/>
                  <a:gd name="connsiteY4" fmla="*/ 246 h 863793"/>
                  <a:gd name="connsiteX5" fmla="*/ 793239 w 801768"/>
                  <a:gd name="connsiteY5" fmla="*/ 130518 h 863793"/>
                  <a:gd name="connsiteX6" fmla="*/ 796017 w 801768"/>
                  <a:gd name="connsiteY6" fmla="*/ 863793 h 863793"/>
                  <a:gd name="connsiteX0" fmla="*/ 496230 w 787801"/>
                  <a:gd name="connsiteY0" fmla="*/ 798610 h 863793"/>
                  <a:gd name="connsiteX1" fmla="*/ 490115 w 787801"/>
                  <a:gd name="connsiteY1" fmla="*/ 284676 h 863793"/>
                  <a:gd name="connsiteX2" fmla="*/ 40346 w 787801"/>
                  <a:gd name="connsiteY2" fmla="*/ 349489 h 863793"/>
                  <a:gd name="connsiteX3" fmla="*/ 6444 w 787801"/>
                  <a:gd name="connsiteY3" fmla="*/ 99567 h 863793"/>
                  <a:gd name="connsiteX4" fmla="*/ 634731 w 787801"/>
                  <a:gd name="connsiteY4" fmla="*/ 246 h 863793"/>
                  <a:gd name="connsiteX5" fmla="*/ 779272 w 787801"/>
                  <a:gd name="connsiteY5" fmla="*/ 130518 h 863793"/>
                  <a:gd name="connsiteX6" fmla="*/ 782050 w 787801"/>
                  <a:gd name="connsiteY6" fmla="*/ 863793 h 863793"/>
                  <a:gd name="connsiteX0" fmla="*/ 496098 w 787669"/>
                  <a:gd name="connsiteY0" fmla="*/ 798595 h 863778"/>
                  <a:gd name="connsiteX1" fmla="*/ 489983 w 787669"/>
                  <a:gd name="connsiteY1" fmla="*/ 284661 h 863778"/>
                  <a:gd name="connsiteX2" fmla="*/ 40214 w 787669"/>
                  <a:gd name="connsiteY2" fmla="*/ 349474 h 863778"/>
                  <a:gd name="connsiteX3" fmla="*/ 6312 w 787669"/>
                  <a:gd name="connsiteY3" fmla="*/ 99552 h 863778"/>
                  <a:gd name="connsiteX4" fmla="*/ 634599 w 787669"/>
                  <a:gd name="connsiteY4" fmla="*/ 231 h 863778"/>
                  <a:gd name="connsiteX5" fmla="*/ 779140 w 787669"/>
                  <a:gd name="connsiteY5" fmla="*/ 130503 h 863778"/>
                  <a:gd name="connsiteX6" fmla="*/ 781918 w 787669"/>
                  <a:gd name="connsiteY6" fmla="*/ 863778 h 863778"/>
                  <a:gd name="connsiteX0" fmla="*/ 496098 w 933230"/>
                  <a:gd name="connsiteY0" fmla="*/ 798595 h 798595"/>
                  <a:gd name="connsiteX1" fmla="*/ 489983 w 933230"/>
                  <a:gd name="connsiteY1" fmla="*/ 284661 h 798595"/>
                  <a:gd name="connsiteX2" fmla="*/ 40214 w 933230"/>
                  <a:gd name="connsiteY2" fmla="*/ 349474 h 798595"/>
                  <a:gd name="connsiteX3" fmla="*/ 6312 w 933230"/>
                  <a:gd name="connsiteY3" fmla="*/ 99552 h 798595"/>
                  <a:gd name="connsiteX4" fmla="*/ 634599 w 933230"/>
                  <a:gd name="connsiteY4" fmla="*/ 231 h 798595"/>
                  <a:gd name="connsiteX5" fmla="*/ 779140 w 933230"/>
                  <a:gd name="connsiteY5" fmla="*/ 130503 h 798595"/>
                  <a:gd name="connsiteX6" fmla="*/ 933230 w 933230"/>
                  <a:gd name="connsiteY6" fmla="*/ 777911 h 798595"/>
                  <a:gd name="connsiteX0" fmla="*/ 661612 w 933230"/>
                  <a:gd name="connsiteY0" fmla="*/ 707179 h 777911"/>
                  <a:gd name="connsiteX1" fmla="*/ 489983 w 933230"/>
                  <a:gd name="connsiteY1" fmla="*/ 284661 h 777911"/>
                  <a:gd name="connsiteX2" fmla="*/ 40214 w 933230"/>
                  <a:gd name="connsiteY2" fmla="*/ 349474 h 777911"/>
                  <a:gd name="connsiteX3" fmla="*/ 6312 w 933230"/>
                  <a:gd name="connsiteY3" fmla="*/ 99552 h 777911"/>
                  <a:gd name="connsiteX4" fmla="*/ 634599 w 933230"/>
                  <a:gd name="connsiteY4" fmla="*/ 231 h 777911"/>
                  <a:gd name="connsiteX5" fmla="*/ 779140 w 933230"/>
                  <a:gd name="connsiteY5" fmla="*/ 130503 h 777911"/>
                  <a:gd name="connsiteX6" fmla="*/ 933230 w 933230"/>
                  <a:gd name="connsiteY6" fmla="*/ 777911 h 777911"/>
                  <a:gd name="connsiteX0" fmla="*/ 661612 w 933230"/>
                  <a:gd name="connsiteY0" fmla="*/ 707179 h 777911"/>
                  <a:gd name="connsiteX1" fmla="*/ 489983 w 933230"/>
                  <a:gd name="connsiteY1" fmla="*/ 284661 h 777911"/>
                  <a:gd name="connsiteX2" fmla="*/ 40214 w 933230"/>
                  <a:gd name="connsiteY2" fmla="*/ 349474 h 777911"/>
                  <a:gd name="connsiteX3" fmla="*/ 6312 w 933230"/>
                  <a:gd name="connsiteY3" fmla="*/ 99552 h 777911"/>
                  <a:gd name="connsiteX4" fmla="*/ 634599 w 933230"/>
                  <a:gd name="connsiteY4" fmla="*/ 231 h 777911"/>
                  <a:gd name="connsiteX5" fmla="*/ 779140 w 933230"/>
                  <a:gd name="connsiteY5" fmla="*/ 130503 h 777911"/>
                  <a:gd name="connsiteX6" fmla="*/ 933230 w 933230"/>
                  <a:gd name="connsiteY6" fmla="*/ 777911 h 777911"/>
                  <a:gd name="connsiteX0" fmla="*/ 661612 w 933230"/>
                  <a:gd name="connsiteY0" fmla="*/ 710738 h 781470"/>
                  <a:gd name="connsiteX1" fmla="*/ 489983 w 933230"/>
                  <a:gd name="connsiteY1" fmla="*/ 288220 h 781470"/>
                  <a:gd name="connsiteX2" fmla="*/ 40214 w 933230"/>
                  <a:gd name="connsiteY2" fmla="*/ 353033 h 781470"/>
                  <a:gd name="connsiteX3" fmla="*/ 6312 w 933230"/>
                  <a:gd name="connsiteY3" fmla="*/ 103111 h 781470"/>
                  <a:gd name="connsiteX4" fmla="*/ 634599 w 933230"/>
                  <a:gd name="connsiteY4" fmla="*/ 3790 h 781470"/>
                  <a:gd name="connsiteX5" fmla="*/ 819086 w 933230"/>
                  <a:gd name="connsiteY5" fmla="*/ 250612 h 781470"/>
                  <a:gd name="connsiteX6" fmla="*/ 933230 w 933230"/>
                  <a:gd name="connsiteY6" fmla="*/ 781470 h 781470"/>
                  <a:gd name="connsiteX0" fmla="*/ 701136 w 972754"/>
                  <a:gd name="connsiteY0" fmla="*/ 685007 h 755739"/>
                  <a:gd name="connsiteX1" fmla="*/ 529507 w 972754"/>
                  <a:gd name="connsiteY1" fmla="*/ 262489 h 755739"/>
                  <a:gd name="connsiteX2" fmla="*/ 79738 w 972754"/>
                  <a:gd name="connsiteY2" fmla="*/ 327302 h 755739"/>
                  <a:gd name="connsiteX3" fmla="*/ 45836 w 972754"/>
                  <a:gd name="connsiteY3" fmla="*/ 77380 h 755739"/>
                  <a:gd name="connsiteX4" fmla="*/ 734246 w 972754"/>
                  <a:gd name="connsiteY4" fmla="*/ 7271 h 755739"/>
                  <a:gd name="connsiteX5" fmla="*/ 858610 w 972754"/>
                  <a:gd name="connsiteY5" fmla="*/ 224881 h 755739"/>
                  <a:gd name="connsiteX6" fmla="*/ 972754 w 972754"/>
                  <a:gd name="connsiteY6" fmla="*/ 755739 h 755739"/>
                  <a:gd name="connsiteX0" fmla="*/ 701136 w 972754"/>
                  <a:gd name="connsiteY0" fmla="*/ 688523 h 759255"/>
                  <a:gd name="connsiteX1" fmla="*/ 529507 w 972754"/>
                  <a:gd name="connsiteY1" fmla="*/ 266005 h 759255"/>
                  <a:gd name="connsiteX2" fmla="*/ 79738 w 972754"/>
                  <a:gd name="connsiteY2" fmla="*/ 330818 h 759255"/>
                  <a:gd name="connsiteX3" fmla="*/ 45836 w 972754"/>
                  <a:gd name="connsiteY3" fmla="*/ 80896 h 759255"/>
                  <a:gd name="connsiteX4" fmla="*/ 734246 w 972754"/>
                  <a:gd name="connsiteY4" fmla="*/ 10787 h 759255"/>
                  <a:gd name="connsiteX5" fmla="*/ 858610 w 972754"/>
                  <a:gd name="connsiteY5" fmla="*/ 228397 h 759255"/>
                  <a:gd name="connsiteX6" fmla="*/ 972754 w 972754"/>
                  <a:gd name="connsiteY6" fmla="*/ 759255 h 759255"/>
                  <a:gd name="connsiteX0" fmla="*/ 714339 w 985957"/>
                  <a:gd name="connsiteY0" fmla="*/ 688523 h 759255"/>
                  <a:gd name="connsiteX1" fmla="*/ 554680 w 985957"/>
                  <a:gd name="connsiteY1" fmla="*/ 297662 h 759255"/>
                  <a:gd name="connsiteX2" fmla="*/ 92941 w 985957"/>
                  <a:gd name="connsiteY2" fmla="*/ 330818 h 759255"/>
                  <a:gd name="connsiteX3" fmla="*/ 59039 w 985957"/>
                  <a:gd name="connsiteY3" fmla="*/ 80896 h 759255"/>
                  <a:gd name="connsiteX4" fmla="*/ 747449 w 985957"/>
                  <a:gd name="connsiteY4" fmla="*/ 10787 h 759255"/>
                  <a:gd name="connsiteX5" fmla="*/ 871813 w 985957"/>
                  <a:gd name="connsiteY5" fmla="*/ 228397 h 759255"/>
                  <a:gd name="connsiteX6" fmla="*/ 985957 w 985957"/>
                  <a:gd name="connsiteY6" fmla="*/ 759255 h 759255"/>
                  <a:gd name="connsiteX0" fmla="*/ 714339 w 1021567"/>
                  <a:gd name="connsiteY0" fmla="*/ 688523 h 788064"/>
                  <a:gd name="connsiteX1" fmla="*/ 554680 w 1021567"/>
                  <a:gd name="connsiteY1" fmla="*/ 297662 h 788064"/>
                  <a:gd name="connsiteX2" fmla="*/ 92941 w 1021567"/>
                  <a:gd name="connsiteY2" fmla="*/ 330818 h 788064"/>
                  <a:gd name="connsiteX3" fmla="*/ 59039 w 1021567"/>
                  <a:gd name="connsiteY3" fmla="*/ 80896 h 788064"/>
                  <a:gd name="connsiteX4" fmla="*/ 747449 w 1021567"/>
                  <a:gd name="connsiteY4" fmla="*/ 10787 h 788064"/>
                  <a:gd name="connsiteX5" fmla="*/ 871813 w 1021567"/>
                  <a:gd name="connsiteY5" fmla="*/ 228397 h 788064"/>
                  <a:gd name="connsiteX6" fmla="*/ 1021567 w 1021567"/>
                  <a:gd name="connsiteY6" fmla="*/ 788064 h 788064"/>
                  <a:gd name="connsiteX0" fmla="*/ 714339 w 1050205"/>
                  <a:gd name="connsiteY0" fmla="*/ 688523 h 790850"/>
                  <a:gd name="connsiteX1" fmla="*/ 554680 w 1050205"/>
                  <a:gd name="connsiteY1" fmla="*/ 297662 h 790850"/>
                  <a:gd name="connsiteX2" fmla="*/ 92941 w 1050205"/>
                  <a:gd name="connsiteY2" fmla="*/ 330818 h 790850"/>
                  <a:gd name="connsiteX3" fmla="*/ 59039 w 1050205"/>
                  <a:gd name="connsiteY3" fmla="*/ 80896 h 790850"/>
                  <a:gd name="connsiteX4" fmla="*/ 747449 w 1050205"/>
                  <a:gd name="connsiteY4" fmla="*/ 10787 h 790850"/>
                  <a:gd name="connsiteX5" fmla="*/ 871813 w 1050205"/>
                  <a:gd name="connsiteY5" fmla="*/ 228397 h 790850"/>
                  <a:gd name="connsiteX6" fmla="*/ 1050205 w 1050205"/>
                  <a:gd name="connsiteY6" fmla="*/ 790850 h 790850"/>
                  <a:gd name="connsiteX0" fmla="*/ 714339 w 1050205"/>
                  <a:gd name="connsiteY0" fmla="*/ 688523 h 790850"/>
                  <a:gd name="connsiteX1" fmla="*/ 554680 w 1050205"/>
                  <a:gd name="connsiteY1" fmla="*/ 297662 h 790850"/>
                  <a:gd name="connsiteX2" fmla="*/ 92941 w 1050205"/>
                  <a:gd name="connsiteY2" fmla="*/ 330818 h 790850"/>
                  <a:gd name="connsiteX3" fmla="*/ 59039 w 1050205"/>
                  <a:gd name="connsiteY3" fmla="*/ 80896 h 790850"/>
                  <a:gd name="connsiteX4" fmla="*/ 747449 w 1050205"/>
                  <a:gd name="connsiteY4" fmla="*/ 10787 h 790850"/>
                  <a:gd name="connsiteX5" fmla="*/ 871813 w 1050205"/>
                  <a:gd name="connsiteY5" fmla="*/ 228397 h 790850"/>
                  <a:gd name="connsiteX6" fmla="*/ 1050205 w 1050205"/>
                  <a:gd name="connsiteY6" fmla="*/ 790850 h 790850"/>
                  <a:gd name="connsiteX0" fmla="*/ 714339 w 1050205"/>
                  <a:gd name="connsiteY0" fmla="*/ 724916 h 827243"/>
                  <a:gd name="connsiteX1" fmla="*/ 554680 w 1050205"/>
                  <a:gd name="connsiteY1" fmla="*/ 334055 h 827243"/>
                  <a:gd name="connsiteX2" fmla="*/ 92941 w 1050205"/>
                  <a:gd name="connsiteY2" fmla="*/ 367211 h 827243"/>
                  <a:gd name="connsiteX3" fmla="*/ 59039 w 1050205"/>
                  <a:gd name="connsiteY3" fmla="*/ 117289 h 827243"/>
                  <a:gd name="connsiteX4" fmla="*/ 747449 w 1050205"/>
                  <a:gd name="connsiteY4" fmla="*/ 47180 h 827243"/>
                  <a:gd name="connsiteX5" fmla="*/ 1050205 w 1050205"/>
                  <a:gd name="connsiteY5" fmla="*/ 827243 h 827243"/>
                  <a:gd name="connsiteX0" fmla="*/ 680576 w 1016442"/>
                  <a:gd name="connsiteY0" fmla="*/ 720282 h 822609"/>
                  <a:gd name="connsiteX1" fmla="*/ 520917 w 1016442"/>
                  <a:gd name="connsiteY1" fmla="*/ 329421 h 822609"/>
                  <a:gd name="connsiteX2" fmla="*/ 59178 w 1016442"/>
                  <a:gd name="connsiteY2" fmla="*/ 362577 h 822609"/>
                  <a:gd name="connsiteX3" fmla="*/ 25276 w 1016442"/>
                  <a:gd name="connsiteY3" fmla="*/ 112655 h 822609"/>
                  <a:gd name="connsiteX4" fmla="*/ 713686 w 1016442"/>
                  <a:gd name="connsiteY4" fmla="*/ 42546 h 822609"/>
                  <a:gd name="connsiteX5" fmla="*/ 1016442 w 1016442"/>
                  <a:gd name="connsiteY5" fmla="*/ 822609 h 822609"/>
                  <a:gd name="connsiteX0" fmla="*/ 665941 w 1001807"/>
                  <a:gd name="connsiteY0" fmla="*/ 720282 h 822609"/>
                  <a:gd name="connsiteX1" fmla="*/ 506282 w 1001807"/>
                  <a:gd name="connsiteY1" fmla="*/ 329421 h 822609"/>
                  <a:gd name="connsiteX2" fmla="*/ 44543 w 1001807"/>
                  <a:gd name="connsiteY2" fmla="*/ 362577 h 822609"/>
                  <a:gd name="connsiteX3" fmla="*/ 10641 w 1001807"/>
                  <a:gd name="connsiteY3" fmla="*/ 112655 h 822609"/>
                  <a:gd name="connsiteX4" fmla="*/ 699051 w 1001807"/>
                  <a:gd name="connsiteY4" fmla="*/ 42546 h 822609"/>
                  <a:gd name="connsiteX5" fmla="*/ 1001807 w 1001807"/>
                  <a:gd name="connsiteY5" fmla="*/ 822609 h 822609"/>
                  <a:gd name="connsiteX0" fmla="*/ 665941 w 1001807"/>
                  <a:gd name="connsiteY0" fmla="*/ 685775 h 788102"/>
                  <a:gd name="connsiteX1" fmla="*/ 506282 w 1001807"/>
                  <a:gd name="connsiteY1" fmla="*/ 294914 h 788102"/>
                  <a:gd name="connsiteX2" fmla="*/ 44543 w 1001807"/>
                  <a:gd name="connsiteY2" fmla="*/ 328070 h 788102"/>
                  <a:gd name="connsiteX3" fmla="*/ 10641 w 1001807"/>
                  <a:gd name="connsiteY3" fmla="*/ 78148 h 788102"/>
                  <a:gd name="connsiteX4" fmla="*/ 699051 w 1001807"/>
                  <a:gd name="connsiteY4" fmla="*/ 8039 h 788102"/>
                  <a:gd name="connsiteX5" fmla="*/ 1001807 w 1001807"/>
                  <a:gd name="connsiteY5" fmla="*/ 788102 h 788102"/>
                  <a:gd name="connsiteX0" fmla="*/ 700635 w 1036501"/>
                  <a:gd name="connsiteY0" fmla="*/ 706923 h 809250"/>
                  <a:gd name="connsiteX1" fmla="*/ 540976 w 1036501"/>
                  <a:gd name="connsiteY1" fmla="*/ 316062 h 809250"/>
                  <a:gd name="connsiteX2" fmla="*/ 79237 w 1036501"/>
                  <a:gd name="connsiteY2" fmla="*/ 349218 h 809250"/>
                  <a:gd name="connsiteX3" fmla="*/ 45335 w 1036501"/>
                  <a:gd name="connsiteY3" fmla="*/ 99296 h 809250"/>
                  <a:gd name="connsiteX4" fmla="*/ 731768 w 1036501"/>
                  <a:gd name="connsiteY4" fmla="*/ 8800 h 809250"/>
                  <a:gd name="connsiteX5" fmla="*/ 1036501 w 1036501"/>
                  <a:gd name="connsiteY5" fmla="*/ 809250 h 809250"/>
                  <a:gd name="connsiteX0" fmla="*/ 700635 w 1036501"/>
                  <a:gd name="connsiteY0" fmla="*/ 708581 h 810908"/>
                  <a:gd name="connsiteX1" fmla="*/ 540976 w 1036501"/>
                  <a:gd name="connsiteY1" fmla="*/ 317720 h 810908"/>
                  <a:gd name="connsiteX2" fmla="*/ 79237 w 1036501"/>
                  <a:gd name="connsiteY2" fmla="*/ 350876 h 810908"/>
                  <a:gd name="connsiteX3" fmla="*/ 45335 w 1036501"/>
                  <a:gd name="connsiteY3" fmla="*/ 100954 h 810908"/>
                  <a:gd name="connsiteX4" fmla="*/ 731768 w 1036501"/>
                  <a:gd name="connsiteY4" fmla="*/ 10458 h 810908"/>
                  <a:gd name="connsiteX5" fmla="*/ 1036501 w 1036501"/>
                  <a:gd name="connsiteY5" fmla="*/ 810908 h 810908"/>
                  <a:gd name="connsiteX0" fmla="*/ 663924 w 999790"/>
                  <a:gd name="connsiteY0" fmla="*/ 706294 h 808621"/>
                  <a:gd name="connsiteX1" fmla="*/ 504265 w 999790"/>
                  <a:gd name="connsiteY1" fmla="*/ 315433 h 808621"/>
                  <a:gd name="connsiteX2" fmla="*/ 42526 w 999790"/>
                  <a:gd name="connsiteY2" fmla="*/ 348589 h 808621"/>
                  <a:gd name="connsiteX3" fmla="*/ 8624 w 999790"/>
                  <a:gd name="connsiteY3" fmla="*/ 98667 h 808621"/>
                  <a:gd name="connsiteX4" fmla="*/ 695057 w 999790"/>
                  <a:gd name="connsiteY4" fmla="*/ 8171 h 808621"/>
                  <a:gd name="connsiteX5" fmla="*/ 999790 w 999790"/>
                  <a:gd name="connsiteY5" fmla="*/ 808621 h 808621"/>
                  <a:gd name="connsiteX0" fmla="*/ 664435 w 1000301"/>
                  <a:gd name="connsiteY0" fmla="*/ 706294 h 808621"/>
                  <a:gd name="connsiteX1" fmla="*/ 504776 w 1000301"/>
                  <a:gd name="connsiteY1" fmla="*/ 315433 h 808621"/>
                  <a:gd name="connsiteX2" fmla="*/ 43037 w 1000301"/>
                  <a:gd name="connsiteY2" fmla="*/ 348589 h 808621"/>
                  <a:gd name="connsiteX3" fmla="*/ 9135 w 1000301"/>
                  <a:gd name="connsiteY3" fmla="*/ 98667 h 808621"/>
                  <a:gd name="connsiteX4" fmla="*/ 695568 w 1000301"/>
                  <a:gd name="connsiteY4" fmla="*/ 8171 h 808621"/>
                  <a:gd name="connsiteX5" fmla="*/ 1000301 w 1000301"/>
                  <a:gd name="connsiteY5" fmla="*/ 808621 h 80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301" h="808621">
                    <a:moveTo>
                      <a:pt x="664435" y="706294"/>
                    </a:moveTo>
                    <a:lnTo>
                      <a:pt x="504776" y="315433"/>
                    </a:lnTo>
                    <a:cubicBezTo>
                      <a:pt x="347199" y="346061"/>
                      <a:pt x="71388" y="364391"/>
                      <a:pt x="43037" y="348589"/>
                    </a:cubicBezTo>
                    <a:cubicBezTo>
                      <a:pt x="14686" y="332787"/>
                      <a:pt x="-15599" y="124174"/>
                      <a:pt x="9135" y="98667"/>
                    </a:cubicBezTo>
                    <a:cubicBezTo>
                      <a:pt x="33869" y="73160"/>
                      <a:pt x="632210" y="-29363"/>
                      <a:pt x="695568" y="8171"/>
                    </a:cubicBezTo>
                    <a:cubicBezTo>
                      <a:pt x="758926" y="45705"/>
                      <a:pt x="937227" y="646108"/>
                      <a:pt x="1000301" y="80862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E26B39D0-8E04-4B2E-A59A-F785212FC131}"/>
                </a:ext>
              </a:extLst>
            </p:cNvPr>
            <p:cNvSpPr/>
            <p:nvPr/>
          </p:nvSpPr>
          <p:spPr>
            <a:xfrm rot="10800000">
              <a:off x="7487224" y="2514473"/>
              <a:ext cx="831419" cy="578385"/>
            </a:xfrm>
            <a:custGeom>
              <a:avLst/>
              <a:gdLst>
                <a:gd name="connsiteX0" fmla="*/ 629616 w 831419"/>
                <a:gd name="connsiteY0" fmla="*/ 578385 h 578385"/>
                <a:gd name="connsiteX1" fmla="*/ 574036 w 831419"/>
                <a:gd name="connsiteY1" fmla="*/ 578385 h 578385"/>
                <a:gd name="connsiteX2" fmla="*/ 409133 w 831419"/>
                <a:gd name="connsiteY2" fmla="*/ 56263 h 578385"/>
                <a:gd name="connsiteX3" fmla="*/ 244230 w 831419"/>
                <a:gd name="connsiteY3" fmla="*/ 578385 h 578385"/>
                <a:gd name="connsiteX4" fmla="*/ 211493 w 831419"/>
                <a:gd name="connsiteY4" fmla="*/ 578385 h 578385"/>
                <a:gd name="connsiteX5" fmla="*/ 14958 w 831419"/>
                <a:gd name="connsiteY5" fmla="*/ 496978 h 578385"/>
                <a:gd name="connsiteX6" fmla="*/ 0 w 831419"/>
                <a:gd name="connsiteY6" fmla="*/ 478849 h 578385"/>
                <a:gd name="connsiteX7" fmla="*/ 410674 w 831419"/>
                <a:gd name="connsiteY7" fmla="*/ 0 h 578385"/>
                <a:gd name="connsiteX8" fmla="*/ 831419 w 831419"/>
                <a:gd name="connsiteY8" fmla="*/ 490593 h 578385"/>
                <a:gd name="connsiteX9" fmla="*/ 826152 w 831419"/>
                <a:gd name="connsiteY9" fmla="*/ 496978 h 578385"/>
                <a:gd name="connsiteX10" fmla="*/ 629616 w 831419"/>
                <a:gd name="connsiteY10" fmla="*/ 578385 h 57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578385">
                  <a:moveTo>
                    <a:pt x="629616" y="578385"/>
                  </a:moveTo>
                  <a:lnTo>
                    <a:pt x="574036" y="578385"/>
                  </a:lnTo>
                  <a:lnTo>
                    <a:pt x="409133" y="56263"/>
                  </a:lnTo>
                  <a:lnTo>
                    <a:pt x="244230" y="578385"/>
                  </a:lnTo>
                  <a:lnTo>
                    <a:pt x="211493" y="578385"/>
                  </a:lnTo>
                  <a:cubicBezTo>
                    <a:pt x="134741" y="578385"/>
                    <a:pt x="65255" y="547275"/>
                    <a:pt x="14958" y="496978"/>
                  </a:cubicBezTo>
                  <a:lnTo>
                    <a:pt x="0" y="478849"/>
                  </a:lnTo>
                  <a:lnTo>
                    <a:pt x="410674" y="0"/>
                  </a:lnTo>
                  <a:lnTo>
                    <a:pt x="831419" y="490593"/>
                  </a:lnTo>
                  <a:lnTo>
                    <a:pt x="826152" y="496978"/>
                  </a:lnTo>
                  <a:cubicBezTo>
                    <a:pt x="775854" y="547275"/>
                    <a:pt x="706368" y="578385"/>
                    <a:pt x="629616" y="57838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B644B09A-6AB6-4419-9123-B56433E06F47}"/>
                </a:ext>
              </a:extLst>
            </p:cNvPr>
            <p:cNvSpPr/>
            <p:nvPr/>
          </p:nvSpPr>
          <p:spPr>
            <a:xfrm rot="10800000">
              <a:off x="7520684" y="2568379"/>
              <a:ext cx="385893" cy="524479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893" h="524479">
                  <a:moveTo>
                    <a:pt x="368324" y="524479"/>
                  </a:moveTo>
                  <a:lnTo>
                    <a:pt x="0" y="0"/>
                  </a:lnTo>
                  <a:lnTo>
                    <a:pt x="385893" y="510257"/>
                  </a:lnTo>
                  <a:lnTo>
                    <a:pt x="369292" y="523953"/>
                  </a:lnTo>
                  <a:lnTo>
                    <a:pt x="368324" y="524479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43E75EC5-8F95-4273-9D15-C10217D7336F}"/>
                </a:ext>
              </a:extLst>
            </p:cNvPr>
            <p:cNvSpPr/>
            <p:nvPr/>
          </p:nvSpPr>
          <p:spPr>
            <a:xfrm rot="10800000" flipH="1">
              <a:off x="7906003" y="2568379"/>
              <a:ext cx="385893" cy="524479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893" h="524479">
                  <a:moveTo>
                    <a:pt x="368324" y="524479"/>
                  </a:moveTo>
                  <a:lnTo>
                    <a:pt x="0" y="0"/>
                  </a:lnTo>
                  <a:lnTo>
                    <a:pt x="385893" y="510257"/>
                  </a:lnTo>
                  <a:lnTo>
                    <a:pt x="369292" y="523953"/>
                  </a:lnTo>
                  <a:lnTo>
                    <a:pt x="368324" y="524479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521B3484-09CB-4DA2-BAD0-5568009965EA}"/>
              </a:ext>
            </a:extLst>
          </p:cNvPr>
          <p:cNvGrpSpPr/>
          <p:nvPr/>
        </p:nvGrpSpPr>
        <p:grpSpPr>
          <a:xfrm>
            <a:off x="1155512" y="1140658"/>
            <a:ext cx="1515973" cy="2394741"/>
            <a:chOff x="1155512" y="1140658"/>
            <a:chExt cx="1515973" cy="2394741"/>
          </a:xfrm>
        </p:grpSpPr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FD5DD62C-6728-4EBA-A12C-70A849C44EC0}"/>
                </a:ext>
              </a:extLst>
            </p:cNvPr>
            <p:cNvSpPr/>
            <p:nvPr/>
          </p:nvSpPr>
          <p:spPr>
            <a:xfrm flipH="1">
              <a:off x="2459352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CBD89B2-1032-439F-9F09-1806892FB605}"/>
                </a:ext>
              </a:extLst>
            </p:cNvPr>
            <p:cNvSpPr/>
            <p:nvPr/>
          </p:nvSpPr>
          <p:spPr>
            <a:xfrm>
              <a:off x="1788975" y="2282020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2214041-3461-474B-B845-1412AAB4CAC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1340465"/>
              <a:chOff x="4260278" y="1003492"/>
              <a:chExt cx="1297181" cy="1340465"/>
            </a:xfrm>
          </p:grpSpPr>
          <p:sp>
            <p:nvSpPr>
              <p:cNvPr id="38" name="円/楕円 373">
                <a:extLst>
                  <a:ext uri="{FF2B5EF4-FFF2-40B4-BE49-F238E27FC236}">
                    <a16:creationId xmlns:a16="http://schemas.microsoft.com/office/drawing/2014/main" id="{D26AA2ED-E034-4321-A094-4A206A7BD3D3}"/>
                  </a:ext>
                </a:extLst>
              </p:cNvPr>
              <p:cNvSpPr/>
              <p:nvPr/>
            </p:nvSpPr>
            <p:spPr>
              <a:xfrm>
                <a:off x="4328842" y="1003492"/>
                <a:ext cx="1146281" cy="1146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月 823">
                <a:extLst>
                  <a:ext uri="{FF2B5EF4-FFF2-40B4-BE49-F238E27FC236}">
                    <a16:creationId xmlns:a16="http://schemas.microsoft.com/office/drawing/2014/main" id="{D22E9E2E-E58C-4FE5-AEDA-1853BA140C0D}"/>
                  </a:ext>
                </a:extLst>
              </p:cNvPr>
              <p:cNvSpPr/>
              <p:nvPr/>
            </p:nvSpPr>
            <p:spPr>
              <a:xfrm flipH="1">
                <a:off x="4260278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月 823">
                <a:extLst>
                  <a:ext uri="{FF2B5EF4-FFF2-40B4-BE49-F238E27FC236}">
                    <a16:creationId xmlns:a16="http://schemas.microsoft.com/office/drawing/2014/main" id="{3FAE72F3-D25B-468C-872A-C2620FB18053}"/>
                  </a:ext>
                </a:extLst>
              </p:cNvPr>
              <p:cNvSpPr/>
              <p:nvPr/>
            </p:nvSpPr>
            <p:spPr>
              <a:xfrm>
                <a:off x="4913102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4557EBB-6E15-4A22-94B9-2BCEB0D903C7}"/>
                  </a:ext>
                </a:extLst>
              </p:cNvPr>
              <p:cNvGrpSpPr/>
              <p:nvPr/>
            </p:nvGrpSpPr>
            <p:grpSpPr>
              <a:xfrm>
                <a:off x="4290454" y="1107003"/>
                <a:ext cx="1234507" cy="1164732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751EC75D-0287-4BBD-BEAF-7B357686F2F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9" name="円/楕円 407">
                    <a:extLst>
                      <a:ext uri="{FF2B5EF4-FFF2-40B4-BE49-F238E27FC236}">
                        <a16:creationId xmlns:a16="http://schemas.microsoft.com/office/drawing/2014/main" id="{952B391D-56DD-486A-BFDD-3F30E84A4F0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円/楕円 408">
                    <a:extLst>
                      <a:ext uri="{FF2B5EF4-FFF2-40B4-BE49-F238E27FC236}">
                        <a16:creationId xmlns:a16="http://schemas.microsoft.com/office/drawing/2014/main" id="{2FF1288E-3CC8-4F63-BC26-78A278EC827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77B772E7-3671-448B-9220-3E9FDD2ACFD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7" name="円/楕円 405">
                    <a:extLst>
                      <a:ext uri="{FF2B5EF4-FFF2-40B4-BE49-F238E27FC236}">
                        <a16:creationId xmlns:a16="http://schemas.microsoft.com/office/drawing/2014/main" id="{813AE7D1-A5E1-4B9C-98F4-B4B35DA728F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円/楕円 406">
                    <a:extLst>
                      <a:ext uri="{FF2B5EF4-FFF2-40B4-BE49-F238E27FC236}">
                        <a16:creationId xmlns:a16="http://schemas.microsoft.com/office/drawing/2014/main" id="{6F0D964D-7D72-44BF-9E5F-B8D21212D08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404">
                  <a:extLst>
                    <a:ext uri="{FF2B5EF4-FFF2-40B4-BE49-F238E27FC236}">
                      <a16:creationId xmlns:a16="http://schemas.microsoft.com/office/drawing/2014/main" id="{B9DF3E59-89BE-49DF-AE9F-D6006F824B8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adFill>
                  <a:gsLst>
                    <a:gs pos="50000">
                      <a:srgbClr val="FFCC99"/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円/楕円 27">
                <a:extLst>
                  <a:ext uri="{FF2B5EF4-FFF2-40B4-BE49-F238E27FC236}">
                    <a16:creationId xmlns:a16="http://schemas.microsoft.com/office/drawing/2014/main" id="{87FD1E28-3A96-4565-9439-A045C530C35C}"/>
                  </a:ext>
                </a:extLst>
              </p:cNvPr>
              <p:cNvSpPr/>
              <p:nvPr/>
            </p:nvSpPr>
            <p:spPr>
              <a:xfrm rot="10800000">
                <a:off x="4789194" y="2085551"/>
                <a:ext cx="24295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27">
                <a:extLst>
                  <a:ext uri="{FF2B5EF4-FFF2-40B4-BE49-F238E27FC236}">
                    <a16:creationId xmlns:a16="http://schemas.microsoft.com/office/drawing/2014/main" id="{4F9BA480-4891-4BB7-9E40-F1524989DC92}"/>
                  </a:ext>
                </a:extLst>
              </p:cNvPr>
              <p:cNvSpPr/>
              <p:nvPr/>
            </p:nvSpPr>
            <p:spPr>
              <a:xfrm>
                <a:off x="4486502" y="1496813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27">
                <a:extLst>
                  <a:ext uri="{FF2B5EF4-FFF2-40B4-BE49-F238E27FC236}">
                    <a16:creationId xmlns:a16="http://schemas.microsoft.com/office/drawing/2014/main" id="{52C72360-62EB-4F31-8445-6829C5CB789E}"/>
                  </a:ext>
                </a:extLst>
              </p:cNvPr>
              <p:cNvSpPr/>
              <p:nvPr/>
            </p:nvSpPr>
            <p:spPr>
              <a:xfrm>
                <a:off x="5017372" y="1496813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正方形/長方形 67">
                <a:extLst>
                  <a:ext uri="{FF2B5EF4-FFF2-40B4-BE49-F238E27FC236}">
                    <a16:creationId xmlns:a16="http://schemas.microsoft.com/office/drawing/2014/main" id="{87972717-981F-4C3E-8B71-95F8E1C57478}"/>
                  </a:ext>
                </a:extLst>
              </p:cNvPr>
              <p:cNvSpPr/>
              <p:nvPr/>
            </p:nvSpPr>
            <p:spPr>
              <a:xfrm>
                <a:off x="4882157" y="1957346"/>
                <a:ext cx="74151" cy="3800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1DACF500-0016-4B41-BD56-0446783038B9}"/>
                  </a:ext>
                </a:extLst>
              </p:cNvPr>
              <p:cNvSpPr/>
              <p:nvPr/>
            </p:nvSpPr>
            <p:spPr>
              <a:xfrm rot="900000">
                <a:off x="4361852" y="1113904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円/楕円 388">
                <a:extLst>
                  <a:ext uri="{FF2B5EF4-FFF2-40B4-BE49-F238E27FC236}">
                    <a16:creationId xmlns:a16="http://schemas.microsoft.com/office/drawing/2014/main" id="{2C06E65A-1512-4C95-89EB-34BB448846DE}"/>
                  </a:ext>
                </a:extLst>
              </p:cNvPr>
              <p:cNvSpPr/>
              <p:nvPr/>
            </p:nvSpPr>
            <p:spPr>
              <a:xfrm>
                <a:off x="4560976" y="1662231"/>
                <a:ext cx="191478" cy="655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円/楕円 389">
                <a:extLst>
                  <a:ext uri="{FF2B5EF4-FFF2-40B4-BE49-F238E27FC236}">
                    <a16:creationId xmlns:a16="http://schemas.microsoft.com/office/drawing/2014/main" id="{DDEADB93-3183-4BBB-B52F-A6237E719F5F}"/>
                  </a:ext>
                </a:extLst>
              </p:cNvPr>
              <p:cNvSpPr/>
              <p:nvPr/>
            </p:nvSpPr>
            <p:spPr>
              <a:xfrm>
                <a:off x="5070985" y="1662231"/>
                <a:ext cx="191478" cy="655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2BA2D578-AFBE-413C-B086-C87DFA5FB3E5}"/>
                  </a:ext>
                </a:extLst>
              </p:cNvPr>
              <p:cNvSpPr/>
              <p:nvPr/>
            </p:nvSpPr>
            <p:spPr>
              <a:xfrm>
                <a:off x="4550424" y="1140578"/>
                <a:ext cx="140985" cy="436053"/>
              </a:xfrm>
              <a:prstGeom prst="moon">
                <a:avLst>
                  <a:gd name="adj" fmla="val 635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A9F30B83-EFA3-4BD5-A3B8-501F10175514}"/>
                  </a:ext>
                </a:extLst>
              </p:cNvPr>
              <p:cNvSpPr/>
              <p:nvPr/>
            </p:nvSpPr>
            <p:spPr>
              <a:xfrm>
                <a:off x="4454629" y="1180943"/>
                <a:ext cx="140985" cy="436053"/>
              </a:xfrm>
              <a:prstGeom prst="moon">
                <a:avLst>
                  <a:gd name="adj" fmla="val 5168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C3C352FE-B04F-4624-858F-DE5040B99A18}"/>
                  </a:ext>
                </a:extLst>
              </p:cNvPr>
              <p:cNvSpPr/>
              <p:nvPr/>
            </p:nvSpPr>
            <p:spPr>
              <a:xfrm>
                <a:off x="4660526" y="1070687"/>
                <a:ext cx="128445" cy="421111"/>
              </a:xfrm>
              <a:prstGeom prst="moon">
                <a:avLst>
                  <a:gd name="adj" fmla="val 4324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>
              <a:off x="154045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75D21D16-47ED-43BB-86BC-52B6BD468749}"/>
                </a:ext>
              </a:extLst>
            </p:cNvPr>
            <p:cNvSpPr/>
            <p:nvPr/>
          </p:nvSpPr>
          <p:spPr>
            <a:xfrm>
              <a:off x="1980590" y="3354340"/>
              <a:ext cx="85725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303C7D2A-AF37-41FA-A484-AD826322C920}"/>
                </a:ext>
              </a:extLst>
            </p:cNvPr>
            <p:cNvGrpSpPr/>
            <p:nvPr/>
          </p:nvGrpSpPr>
          <p:grpSpPr>
            <a:xfrm>
              <a:off x="1176350" y="1249246"/>
              <a:ext cx="1198760" cy="834603"/>
              <a:chOff x="1139210" y="1261914"/>
              <a:chExt cx="1198760" cy="834603"/>
            </a:xfrm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F892B413-956E-4D41-8CDE-85FBDB9BD8A7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D4E30C59-5C7F-4FE9-B8AB-E022B7814EAD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89E8B77-2116-465B-8D83-6438FF7A2FB3}"/>
                </a:ext>
              </a:extLst>
            </p:cNvPr>
            <p:cNvSpPr/>
            <p:nvPr/>
          </p:nvSpPr>
          <p:spPr>
            <a:xfrm rot="2351658">
              <a:off x="1563644" y="1692221"/>
              <a:ext cx="209309" cy="6932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3EC17813-C5F3-491B-94FE-A1218E2893CA}"/>
                </a:ext>
              </a:extLst>
            </p:cNvPr>
            <p:cNvSpPr/>
            <p:nvPr/>
          </p:nvSpPr>
          <p:spPr>
            <a:xfrm rot="17725188" flipH="1">
              <a:off x="958580" y="1877889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1D69BA2A-8B1F-4D84-825B-6E845EF30478}"/>
                </a:ext>
              </a:extLst>
            </p:cNvPr>
            <p:cNvGrpSpPr/>
            <p:nvPr/>
          </p:nvGrpSpPr>
          <p:grpSpPr>
            <a:xfrm>
              <a:off x="1610708" y="2514471"/>
              <a:ext cx="830602" cy="721597"/>
              <a:chOff x="1610708" y="2514471"/>
              <a:chExt cx="830602" cy="721597"/>
            </a:xfrm>
          </p:grpSpPr>
          <p:sp>
            <p:nvSpPr>
              <p:cNvPr id="375" name="二等辺三角形 374">
                <a:extLst>
                  <a:ext uri="{FF2B5EF4-FFF2-40B4-BE49-F238E27FC236}">
                    <a16:creationId xmlns:a16="http://schemas.microsoft.com/office/drawing/2014/main" id="{BDE5411A-B127-4379-9FAE-5A51895B8918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8C356D90-BD32-45AF-A2C1-3D104ADA3D03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25C657C5-12BA-4D18-A2AC-CCE3E45D3AB9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F70C10E3-5820-4173-9A49-BAC70FB5D295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BBF58FB0-F7C8-4A00-B722-BBE713D7309C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D75672E7-6214-445B-972E-90F91AB87401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9AA3FFE6-1255-45BE-B0B0-7E88586C45CD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F57D9E7F-020C-46E9-86C7-B5A500C94912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79A5BD40-73F8-4745-A38D-1CB0C595CCA1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1B6A93AB-F1E0-4ECB-A501-32062B6F2EA2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0F233B43-1B6C-4C57-B8A6-E1ED1E0362FB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5A2169AF-BD16-46D7-898F-F8824F926325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280CEFA8-9ED6-4358-B6A4-BB65CF124BE1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CD82BCEA-83DD-4CDB-9250-DE47414FC613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99AEFEA7-E5DB-4ECF-9CF3-EAC055CC7811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BF8F70C2-9828-46C8-94D2-219175D58ACB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3" name="四角形: 角を丸くする 382">
                  <a:extLst>
                    <a:ext uri="{FF2B5EF4-FFF2-40B4-BE49-F238E27FC236}">
                      <a16:creationId xmlns:a16="http://schemas.microsoft.com/office/drawing/2014/main" id="{8DE1B1FB-BC6B-4453-9C3C-D233A69AE823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A38068-BCDF-4F88-B5F2-ED300F369115}"/>
              </a:ext>
            </a:extLst>
          </p:cNvPr>
          <p:cNvGrpSpPr/>
          <p:nvPr/>
        </p:nvGrpSpPr>
        <p:grpSpPr>
          <a:xfrm>
            <a:off x="7045007" y="4223801"/>
            <a:ext cx="1505494" cy="2164596"/>
            <a:chOff x="7045007" y="4223801"/>
            <a:chExt cx="1505494" cy="2164596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0098947-ACA3-49BD-8812-EABE9F048291}"/>
                </a:ext>
              </a:extLst>
            </p:cNvPr>
            <p:cNvGrpSpPr/>
            <p:nvPr/>
          </p:nvGrpSpPr>
          <p:grpSpPr>
            <a:xfrm>
              <a:off x="7296706" y="4223801"/>
              <a:ext cx="1253795" cy="2164596"/>
              <a:chOff x="7296706" y="4223801"/>
              <a:chExt cx="1253795" cy="2164596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1EE31EB-B026-46B5-A88A-0FEB942FF0D8}"/>
                  </a:ext>
                </a:extLst>
              </p:cNvPr>
              <p:cNvGrpSpPr/>
              <p:nvPr/>
            </p:nvGrpSpPr>
            <p:grpSpPr>
              <a:xfrm flipH="1">
                <a:off x="8293520" y="5550998"/>
                <a:ext cx="256981" cy="837399"/>
                <a:chOff x="8530749" y="5550998"/>
                <a:chExt cx="256981" cy="837399"/>
              </a:xfrm>
            </p:grpSpPr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19ECFDC9-DCF1-4125-B59D-A527591DED52}"/>
                    </a:ext>
                  </a:extLst>
                </p:cNvPr>
                <p:cNvSpPr/>
                <p:nvPr/>
              </p:nvSpPr>
              <p:spPr>
                <a:xfrm>
                  <a:off x="8604500" y="5550998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台形 289">
                  <a:extLst>
                    <a:ext uri="{FF2B5EF4-FFF2-40B4-BE49-F238E27FC236}">
                      <a16:creationId xmlns:a16="http://schemas.microsoft.com/office/drawing/2014/main" id="{88BD2142-983D-40EB-8E48-07E5CA83D652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台形 290">
                  <a:extLst>
                    <a:ext uri="{FF2B5EF4-FFF2-40B4-BE49-F238E27FC236}">
                      <a16:creationId xmlns:a16="http://schemas.microsoft.com/office/drawing/2014/main" id="{8C3BDEEF-1A91-4693-A569-E465E6CCDF25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4CC9AE6F-8CAC-4186-8528-D0E198B637CB}"/>
                  </a:ext>
                </a:extLst>
              </p:cNvPr>
              <p:cNvGrpSpPr/>
              <p:nvPr/>
            </p:nvGrpSpPr>
            <p:grpSpPr>
              <a:xfrm>
                <a:off x="7296706" y="4223801"/>
                <a:ext cx="1211385" cy="2164596"/>
                <a:chOff x="4063365" y="3456050"/>
                <a:chExt cx="1211385" cy="2164596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C30D5472-3F07-4493-A213-6768C7193B94}"/>
                    </a:ext>
                  </a:extLst>
                </p:cNvPr>
                <p:cNvGrpSpPr/>
                <p:nvPr/>
              </p:nvGrpSpPr>
              <p:grpSpPr>
                <a:xfrm>
                  <a:off x="4063365" y="4448290"/>
                  <a:ext cx="1211385" cy="1172356"/>
                  <a:chOff x="4023051" y="4448290"/>
                  <a:chExt cx="1291530" cy="1172356"/>
                </a:xfrm>
              </p:grpSpPr>
              <p:grpSp>
                <p:nvGrpSpPr>
                  <p:cNvPr id="338" name="グループ化 337">
                    <a:extLst>
                      <a:ext uri="{FF2B5EF4-FFF2-40B4-BE49-F238E27FC236}">
                        <a16:creationId xmlns:a16="http://schemas.microsoft.com/office/drawing/2014/main" id="{AE00D676-6715-4E3B-8256-99C1FD204AC3}"/>
                      </a:ext>
                    </a:extLst>
                  </p:cNvPr>
                  <p:cNvGrpSpPr/>
                  <p:nvPr/>
                </p:nvGrpSpPr>
                <p:grpSpPr>
                  <a:xfrm>
                    <a:off x="4023051" y="4615747"/>
                    <a:ext cx="1291530" cy="1004899"/>
                    <a:chOff x="4023051" y="4615747"/>
                    <a:chExt cx="1291530" cy="1004899"/>
                  </a:xfrm>
                </p:grpSpPr>
                <p:sp>
                  <p:nvSpPr>
                    <p:cNvPr id="342" name="片側の 2 つの角を丸めた四角形 87">
                      <a:extLst>
                        <a:ext uri="{FF2B5EF4-FFF2-40B4-BE49-F238E27FC236}">
                          <a16:creationId xmlns:a16="http://schemas.microsoft.com/office/drawing/2014/main" id="{EBA844F4-CD1B-4033-B65F-DFFBE5702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3" name="片側の 2 つの角を丸めた四角形 89">
                      <a:extLst>
                        <a:ext uri="{FF2B5EF4-FFF2-40B4-BE49-F238E27FC236}">
                          <a16:creationId xmlns:a16="http://schemas.microsoft.com/office/drawing/2014/main" id="{2D32E533-AA50-4FE5-BBE5-6D02125FB4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F16F2E08-F86B-4A9C-B707-B10171E2E8A0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4472D6B6-AEC4-4DDA-8C0C-0ACBBB3C8AB9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4B5AEA65-BBF5-49DB-B05B-0CC01CE0FA7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6" name="円/楕円 204">
                      <a:extLst>
                        <a:ext uri="{FF2B5EF4-FFF2-40B4-BE49-F238E27FC236}">
                          <a16:creationId xmlns:a16="http://schemas.microsoft.com/office/drawing/2014/main" id="{02F3EFB0-CDF0-4D21-B150-6AF5C974B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円/楕円 205">
                      <a:extLst>
                        <a:ext uri="{FF2B5EF4-FFF2-40B4-BE49-F238E27FC236}">
                          <a16:creationId xmlns:a16="http://schemas.microsoft.com/office/drawing/2014/main" id="{8B744B99-A10F-470A-BEBF-95ED2DBBB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03BEC375-C4DD-401B-AA94-3022665251B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4" name="円/楕円 202">
                      <a:extLst>
                        <a:ext uri="{FF2B5EF4-FFF2-40B4-BE49-F238E27FC236}">
                          <a16:creationId xmlns:a16="http://schemas.microsoft.com/office/drawing/2014/main" id="{6C952947-16BB-4938-8169-38A30AE29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円/楕円 203">
                      <a:extLst>
                        <a:ext uri="{FF2B5EF4-FFF2-40B4-BE49-F238E27FC236}">
                          <a16:creationId xmlns:a16="http://schemas.microsoft.com/office/drawing/2014/main" id="{4573C38A-2192-4E91-9F1A-1C0A614C99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円/楕円 201">
                    <a:extLst>
                      <a:ext uri="{FF2B5EF4-FFF2-40B4-BE49-F238E27FC236}">
                        <a16:creationId xmlns:a16="http://schemas.microsoft.com/office/drawing/2014/main" id="{44A941F0-29CA-462D-A378-508C2F003EB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3" name="円/楕円 27">
                  <a:extLst>
                    <a:ext uri="{FF2B5EF4-FFF2-40B4-BE49-F238E27FC236}">
                      <a16:creationId xmlns:a16="http://schemas.microsoft.com/office/drawing/2014/main" id="{9371BB4C-898E-4E36-B2A1-D3A8FBDC0959}"/>
                    </a:ext>
                  </a:extLst>
                </p:cNvPr>
                <p:cNvSpPr/>
                <p:nvPr/>
              </p:nvSpPr>
              <p:spPr>
                <a:xfrm rot="10800000">
                  <a:off x="4554956" y="4403740"/>
                  <a:ext cx="22222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円/楕円 27">
                  <a:extLst>
                    <a:ext uri="{FF2B5EF4-FFF2-40B4-BE49-F238E27FC236}">
                      <a16:creationId xmlns:a16="http://schemas.microsoft.com/office/drawing/2014/main" id="{CC7416ED-A8CC-4E47-AC3E-E7847917152C}"/>
                    </a:ext>
                  </a:extLst>
                </p:cNvPr>
                <p:cNvSpPr/>
                <p:nvPr/>
              </p:nvSpPr>
              <p:spPr>
                <a:xfrm rot="20700000">
                  <a:off x="4304027" y="392691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5" name="円/楕円 27">
                  <a:extLst>
                    <a:ext uri="{FF2B5EF4-FFF2-40B4-BE49-F238E27FC236}">
                      <a16:creationId xmlns:a16="http://schemas.microsoft.com/office/drawing/2014/main" id="{FAA3BCE2-DC96-4975-A6C0-17B94C25819A}"/>
                    </a:ext>
                  </a:extLst>
                </p:cNvPr>
                <p:cNvSpPr/>
                <p:nvPr/>
              </p:nvSpPr>
              <p:spPr>
                <a:xfrm rot="900000">
                  <a:off x="4791536" y="392691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67">
                  <a:extLst>
                    <a:ext uri="{FF2B5EF4-FFF2-40B4-BE49-F238E27FC236}">
                      <a16:creationId xmlns:a16="http://schemas.microsoft.com/office/drawing/2014/main" id="{AA58C271-50D5-4474-AF6D-927D4AE1E2FC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円/楕円 189">
                  <a:extLst>
                    <a:ext uri="{FF2B5EF4-FFF2-40B4-BE49-F238E27FC236}">
                      <a16:creationId xmlns:a16="http://schemas.microsoft.com/office/drawing/2014/main" id="{7D838D17-07AA-4F77-93BA-C19C1C18B57B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190">
                  <a:extLst>
                    <a:ext uri="{FF2B5EF4-FFF2-40B4-BE49-F238E27FC236}">
                      <a16:creationId xmlns:a16="http://schemas.microsoft.com/office/drawing/2014/main" id="{52313725-116C-4775-A797-9A9BD904359D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9" name="円/楕円 197">
                  <a:extLst>
                    <a:ext uri="{FF2B5EF4-FFF2-40B4-BE49-F238E27FC236}">
                      <a16:creationId xmlns:a16="http://schemas.microsoft.com/office/drawing/2014/main" id="{C00C8509-5CA9-4271-85B1-4DA4C1940750}"/>
                    </a:ext>
                  </a:extLst>
                </p:cNvPr>
                <p:cNvSpPr/>
                <p:nvPr/>
              </p:nvSpPr>
              <p:spPr>
                <a:xfrm>
                  <a:off x="4335206" y="4039346"/>
                  <a:ext cx="156228" cy="541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3" name="円/楕円 197">
                  <a:extLst>
                    <a:ext uri="{FF2B5EF4-FFF2-40B4-BE49-F238E27FC236}">
                      <a16:creationId xmlns:a16="http://schemas.microsoft.com/office/drawing/2014/main" id="{ED6F4E1E-E9F7-47DB-BC4D-8F071C879657}"/>
                    </a:ext>
                  </a:extLst>
                </p:cNvPr>
                <p:cNvSpPr/>
                <p:nvPr/>
              </p:nvSpPr>
              <p:spPr>
                <a:xfrm>
                  <a:off x="4825744" y="4039346"/>
                  <a:ext cx="156228" cy="541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7C5ED03-F4E2-446D-9303-0D59ABF8F948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円/楕円 91">
                  <a:extLst>
                    <a:ext uri="{FF2B5EF4-FFF2-40B4-BE49-F238E27FC236}">
                      <a16:creationId xmlns:a16="http://schemas.microsoft.com/office/drawing/2014/main" id="{EDCDBE11-9AEC-4225-924D-20923268A9BD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円/楕円 92">
                  <a:extLst>
                    <a:ext uri="{FF2B5EF4-FFF2-40B4-BE49-F238E27FC236}">
                      <a16:creationId xmlns:a16="http://schemas.microsoft.com/office/drawing/2014/main" id="{94C17BAE-2015-4E5A-8872-8740139BB451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円/楕円 93">
                  <a:extLst>
                    <a:ext uri="{FF2B5EF4-FFF2-40B4-BE49-F238E27FC236}">
                      <a16:creationId xmlns:a16="http://schemas.microsoft.com/office/drawing/2014/main" id="{63345DF9-A549-4D2F-83E9-158AB46A0486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98BF01F5-E842-4020-B825-4FAED599ADD5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83230E74-75E4-4B7F-A192-ED69B8237C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12217DA4-32B4-410F-AD03-F073E99B678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7BD174DB-B820-4B6C-A6D2-FFD7CE6A124D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02BC974F-8A72-4012-A12B-D1C87EEEA758}"/>
                </a:ext>
              </a:extLst>
            </p:cNvPr>
            <p:cNvSpPr/>
            <p:nvPr/>
          </p:nvSpPr>
          <p:spPr>
            <a:xfrm rot="15300000">
              <a:off x="7582739" y="4261943"/>
              <a:ext cx="397595" cy="559862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7F21D9EE-B11F-4DD9-A335-4C4A6A1F62E0}"/>
                </a:ext>
              </a:extLst>
            </p:cNvPr>
            <p:cNvSpPr/>
            <p:nvPr/>
          </p:nvSpPr>
          <p:spPr>
            <a:xfrm rot="15300000">
              <a:off x="7097511" y="4320143"/>
              <a:ext cx="992015" cy="1097023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  <a:gd name="connsiteX0" fmla="*/ 811081 w 815783"/>
                <a:gd name="connsiteY0" fmla="*/ 969762 h 1283101"/>
                <a:gd name="connsiteX1" fmla="*/ 795340 w 815783"/>
                <a:gd name="connsiteY1" fmla="*/ 989107 h 1283101"/>
                <a:gd name="connsiteX2" fmla="*/ 795340 w 815783"/>
                <a:gd name="connsiteY2" fmla="*/ 989107 h 1283101"/>
                <a:gd name="connsiteX3" fmla="*/ 724368 w 815783"/>
                <a:gd name="connsiteY3" fmla="*/ 978697 h 1283101"/>
                <a:gd name="connsiteX4" fmla="*/ 670597 w 815783"/>
                <a:gd name="connsiteY4" fmla="*/ 906439 h 1283101"/>
                <a:gd name="connsiteX5" fmla="*/ 670597 w 815783"/>
                <a:gd name="connsiteY5" fmla="*/ 938142 h 1283101"/>
                <a:gd name="connsiteX6" fmla="*/ 670596 w 815783"/>
                <a:gd name="connsiteY6" fmla="*/ 938142 h 1283101"/>
                <a:gd name="connsiteX7" fmla="*/ 670596 w 815783"/>
                <a:gd name="connsiteY7" fmla="*/ 1191280 h 1283101"/>
                <a:gd name="connsiteX8" fmla="*/ 634442 w 815783"/>
                <a:gd name="connsiteY8" fmla="*/ 1227434 h 1283101"/>
                <a:gd name="connsiteX9" fmla="*/ 598289 w 815783"/>
                <a:gd name="connsiteY9" fmla="*/ 1191280 h 1283101"/>
                <a:gd name="connsiteX10" fmla="*/ 598289 w 815783"/>
                <a:gd name="connsiteY10" fmla="*/ 938142 h 1283101"/>
                <a:gd name="connsiteX11" fmla="*/ 586586 w 815783"/>
                <a:gd name="connsiteY11" fmla="*/ 938142 h 1283101"/>
                <a:gd name="connsiteX12" fmla="*/ 586586 w 815783"/>
                <a:gd name="connsiteY12" fmla="*/ 1246947 h 1283101"/>
                <a:gd name="connsiteX13" fmla="*/ 550432 w 815783"/>
                <a:gd name="connsiteY13" fmla="*/ 1283101 h 1283101"/>
                <a:gd name="connsiteX14" fmla="*/ 514278 w 815783"/>
                <a:gd name="connsiteY14" fmla="*/ 1246947 h 1283101"/>
                <a:gd name="connsiteX15" fmla="*/ 514278 w 815783"/>
                <a:gd name="connsiteY15" fmla="*/ 938142 h 1283101"/>
                <a:gd name="connsiteX16" fmla="*/ 500251 w 815783"/>
                <a:gd name="connsiteY16" fmla="*/ 938142 h 1283101"/>
                <a:gd name="connsiteX17" fmla="*/ 500251 w 815783"/>
                <a:gd name="connsiteY17" fmla="*/ 1191280 h 1283101"/>
                <a:gd name="connsiteX18" fmla="*/ 464097 w 815783"/>
                <a:gd name="connsiteY18" fmla="*/ 1227434 h 1283101"/>
                <a:gd name="connsiteX19" fmla="*/ 427944 w 815783"/>
                <a:gd name="connsiteY19" fmla="*/ 1191280 h 1283101"/>
                <a:gd name="connsiteX20" fmla="*/ 427944 w 815783"/>
                <a:gd name="connsiteY20" fmla="*/ 938142 h 1283101"/>
                <a:gd name="connsiteX21" fmla="*/ 415740 w 815783"/>
                <a:gd name="connsiteY21" fmla="*/ 938142 h 1283101"/>
                <a:gd name="connsiteX22" fmla="*/ 415740 w 815783"/>
                <a:gd name="connsiteY22" fmla="*/ 1140642 h 1283101"/>
                <a:gd name="connsiteX23" fmla="*/ 385650 w 815783"/>
                <a:gd name="connsiteY23" fmla="*/ 1170732 h 1283101"/>
                <a:gd name="connsiteX24" fmla="*/ 355560 w 815783"/>
                <a:gd name="connsiteY24" fmla="*/ 1140642 h 1283101"/>
                <a:gd name="connsiteX25" fmla="*/ 355560 w 815783"/>
                <a:gd name="connsiteY25" fmla="*/ 867640 h 1283101"/>
                <a:gd name="connsiteX26" fmla="*/ 355560 w 815783"/>
                <a:gd name="connsiteY26" fmla="*/ 867640 h 1283101"/>
                <a:gd name="connsiteX27" fmla="*/ 355560 w 815783"/>
                <a:gd name="connsiteY27" fmla="*/ 786595 h 1283101"/>
                <a:gd name="connsiteX28" fmla="*/ 367469 w 815783"/>
                <a:gd name="connsiteY28" fmla="*/ 727607 h 1283101"/>
                <a:gd name="connsiteX29" fmla="*/ 384675 w 815783"/>
                <a:gd name="connsiteY29" fmla="*/ 702088 h 1283101"/>
                <a:gd name="connsiteX30" fmla="*/ 12085 w 815783"/>
                <a:gd name="connsiteY30" fmla="*/ 207355 h 1283101"/>
                <a:gd name="connsiteX31" fmla="*/ 14124 w 815783"/>
                <a:gd name="connsiteY31" fmla="*/ 0 h 1283101"/>
                <a:gd name="connsiteX32" fmla="*/ 183932 w 815783"/>
                <a:gd name="connsiteY32" fmla="*/ 84341 h 1283101"/>
                <a:gd name="connsiteX33" fmla="*/ 563251 w 815783"/>
                <a:gd name="connsiteY33" fmla="*/ 642309 h 1283101"/>
                <a:gd name="connsiteX34" fmla="*/ 591287 w 815783"/>
                <a:gd name="connsiteY34" fmla="*/ 653340 h 1283101"/>
                <a:gd name="connsiteX35" fmla="*/ 644715 w 815783"/>
                <a:gd name="connsiteY35" fmla="*/ 701864 h 1283101"/>
                <a:gd name="connsiteX36" fmla="*/ 645316 w 815783"/>
                <a:gd name="connsiteY36" fmla="*/ 702972 h 1283101"/>
                <a:gd name="connsiteX37" fmla="*/ 645520 w 815783"/>
                <a:gd name="connsiteY37" fmla="*/ 702820 h 1283101"/>
                <a:gd name="connsiteX38" fmla="*/ 805750 w 815783"/>
                <a:gd name="connsiteY38" fmla="*/ 918135 h 1283101"/>
                <a:gd name="connsiteX39" fmla="*/ 815731 w 815783"/>
                <a:gd name="connsiteY39" fmla="*/ 946057 h 1283101"/>
                <a:gd name="connsiteX40" fmla="*/ 811081 w 815783"/>
                <a:gd name="connsiteY40" fmla="*/ 969762 h 1283101"/>
                <a:gd name="connsiteX0" fmla="*/ 811081 w 815783"/>
                <a:gd name="connsiteY0" fmla="*/ 981678 h 1295017"/>
                <a:gd name="connsiteX1" fmla="*/ 795340 w 815783"/>
                <a:gd name="connsiteY1" fmla="*/ 1001023 h 1295017"/>
                <a:gd name="connsiteX2" fmla="*/ 795340 w 815783"/>
                <a:gd name="connsiteY2" fmla="*/ 1001023 h 1295017"/>
                <a:gd name="connsiteX3" fmla="*/ 724368 w 815783"/>
                <a:gd name="connsiteY3" fmla="*/ 990613 h 1295017"/>
                <a:gd name="connsiteX4" fmla="*/ 670597 w 815783"/>
                <a:gd name="connsiteY4" fmla="*/ 918355 h 1295017"/>
                <a:gd name="connsiteX5" fmla="*/ 670597 w 815783"/>
                <a:gd name="connsiteY5" fmla="*/ 950058 h 1295017"/>
                <a:gd name="connsiteX6" fmla="*/ 670596 w 815783"/>
                <a:gd name="connsiteY6" fmla="*/ 950058 h 1295017"/>
                <a:gd name="connsiteX7" fmla="*/ 670596 w 815783"/>
                <a:gd name="connsiteY7" fmla="*/ 1203196 h 1295017"/>
                <a:gd name="connsiteX8" fmla="*/ 634442 w 815783"/>
                <a:gd name="connsiteY8" fmla="*/ 1239350 h 1295017"/>
                <a:gd name="connsiteX9" fmla="*/ 598289 w 815783"/>
                <a:gd name="connsiteY9" fmla="*/ 1203196 h 1295017"/>
                <a:gd name="connsiteX10" fmla="*/ 598289 w 815783"/>
                <a:gd name="connsiteY10" fmla="*/ 950058 h 1295017"/>
                <a:gd name="connsiteX11" fmla="*/ 586586 w 815783"/>
                <a:gd name="connsiteY11" fmla="*/ 950058 h 1295017"/>
                <a:gd name="connsiteX12" fmla="*/ 586586 w 815783"/>
                <a:gd name="connsiteY12" fmla="*/ 1258863 h 1295017"/>
                <a:gd name="connsiteX13" fmla="*/ 550432 w 815783"/>
                <a:gd name="connsiteY13" fmla="*/ 1295017 h 1295017"/>
                <a:gd name="connsiteX14" fmla="*/ 514278 w 815783"/>
                <a:gd name="connsiteY14" fmla="*/ 1258863 h 1295017"/>
                <a:gd name="connsiteX15" fmla="*/ 514278 w 815783"/>
                <a:gd name="connsiteY15" fmla="*/ 950058 h 1295017"/>
                <a:gd name="connsiteX16" fmla="*/ 500251 w 815783"/>
                <a:gd name="connsiteY16" fmla="*/ 950058 h 1295017"/>
                <a:gd name="connsiteX17" fmla="*/ 500251 w 815783"/>
                <a:gd name="connsiteY17" fmla="*/ 1203196 h 1295017"/>
                <a:gd name="connsiteX18" fmla="*/ 464097 w 815783"/>
                <a:gd name="connsiteY18" fmla="*/ 1239350 h 1295017"/>
                <a:gd name="connsiteX19" fmla="*/ 427944 w 815783"/>
                <a:gd name="connsiteY19" fmla="*/ 1203196 h 1295017"/>
                <a:gd name="connsiteX20" fmla="*/ 427944 w 815783"/>
                <a:gd name="connsiteY20" fmla="*/ 950058 h 1295017"/>
                <a:gd name="connsiteX21" fmla="*/ 415740 w 815783"/>
                <a:gd name="connsiteY21" fmla="*/ 950058 h 1295017"/>
                <a:gd name="connsiteX22" fmla="*/ 415740 w 815783"/>
                <a:gd name="connsiteY22" fmla="*/ 1152558 h 1295017"/>
                <a:gd name="connsiteX23" fmla="*/ 385650 w 815783"/>
                <a:gd name="connsiteY23" fmla="*/ 1182648 h 1295017"/>
                <a:gd name="connsiteX24" fmla="*/ 355560 w 815783"/>
                <a:gd name="connsiteY24" fmla="*/ 1152558 h 1295017"/>
                <a:gd name="connsiteX25" fmla="*/ 355560 w 815783"/>
                <a:gd name="connsiteY25" fmla="*/ 879556 h 1295017"/>
                <a:gd name="connsiteX26" fmla="*/ 355560 w 815783"/>
                <a:gd name="connsiteY26" fmla="*/ 879556 h 1295017"/>
                <a:gd name="connsiteX27" fmla="*/ 355560 w 815783"/>
                <a:gd name="connsiteY27" fmla="*/ 798511 h 1295017"/>
                <a:gd name="connsiteX28" fmla="*/ 367469 w 815783"/>
                <a:gd name="connsiteY28" fmla="*/ 739523 h 1295017"/>
                <a:gd name="connsiteX29" fmla="*/ 384675 w 815783"/>
                <a:gd name="connsiteY29" fmla="*/ 714004 h 1295017"/>
                <a:gd name="connsiteX30" fmla="*/ 12085 w 815783"/>
                <a:gd name="connsiteY30" fmla="*/ 219271 h 1295017"/>
                <a:gd name="connsiteX31" fmla="*/ 14124 w 815783"/>
                <a:gd name="connsiteY31" fmla="*/ 11916 h 1295017"/>
                <a:gd name="connsiteX32" fmla="*/ 183932 w 815783"/>
                <a:gd name="connsiteY32" fmla="*/ 96257 h 1295017"/>
                <a:gd name="connsiteX33" fmla="*/ 563251 w 815783"/>
                <a:gd name="connsiteY33" fmla="*/ 654225 h 1295017"/>
                <a:gd name="connsiteX34" fmla="*/ 591287 w 815783"/>
                <a:gd name="connsiteY34" fmla="*/ 665256 h 1295017"/>
                <a:gd name="connsiteX35" fmla="*/ 644715 w 815783"/>
                <a:gd name="connsiteY35" fmla="*/ 713780 h 1295017"/>
                <a:gd name="connsiteX36" fmla="*/ 645316 w 815783"/>
                <a:gd name="connsiteY36" fmla="*/ 714888 h 1295017"/>
                <a:gd name="connsiteX37" fmla="*/ 645520 w 815783"/>
                <a:gd name="connsiteY37" fmla="*/ 714736 h 1295017"/>
                <a:gd name="connsiteX38" fmla="*/ 805750 w 815783"/>
                <a:gd name="connsiteY38" fmla="*/ 930051 h 1295017"/>
                <a:gd name="connsiteX39" fmla="*/ 815731 w 815783"/>
                <a:gd name="connsiteY39" fmla="*/ 957973 h 1295017"/>
                <a:gd name="connsiteX40" fmla="*/ 811081 w 815783"/>
                <a:gd name="connsiteY40" fmla="*/ 981678 h 1295017"/>
                <a:gd name="connsiteX0" fmla="*/ 811081 w 815783"/>
                <a:gd name="connsiteY0" fmla="*/ 983877 h 1297216"/>
                <a:gd name="connsiteX1" fmla="*/ 795340 w 815783"/>
                <a:gd name="connsiteY1" fmla="*/ 1003222 h 1297216"/>
                <a:gd name="connsiteX2" fmla="*/ 795340 w 815783"/>
                <a:gd name="connsiteY2" fmla="*/ 1003222 h 1297216"/>
                <a:gd name="connsiteX3" fmla="*/ 724368 w 815783"/>
                <a:gd name="connsiteY3" fmla="*/ 992812 h 1297216"/>
                <a:gd name="connsiteX4" fmla="*/ 670597 w 815783"/>
                <a:gd name="connsiteY4" fmla="*/ 920554 h 1297216"/>
                <a:gd name="connsiteX5" fmla="*/ 670597 w 815783"/>
                <a:gd name="connsiteY5" fmla="*/ 952257 h 1297216"/>
                <a:gd name="connsiteX6" fmla="*/ 670596 w 815783"/>
                <a:gd name="connsiteY6" fmla="*/ 952257 h 1297216"/>
                <a:gd name="connsiteX7" fmla="*/ 670596 w 815783"/>
                <a:gd name="connsiteY7" fmla="*/ 1205395 h 1297216"/>
                <a:gd name="connsiteX8" fmla="*/ 634442 w 815783"/>
                <a:gd name="connsiteY8" fmla="*/ 1241549 h 1297216"/>
                <a:gd name="connsiteX9" fmla="*/ 598289 w 815783"/>
                <a:gd name="connsiteY9" fmla="*/ 1205395 h 1297216"/>
                <a:gd name="connsiteX10" fmla="*/ 598289 w 815783"/>
                <a:gd name="connsiteY10" fmla="*/ 952257 h 1297216"/>
                <a:gd name="connsiteX11" fmla="*/ 586586 w 815783"/>
                <a:gd name="connsiteY11" fmla="*/ 952257 h 1297216"/>
                <a:gd name="connsiteX12" fmla="*/ 586586 w 815783"/>
                <a:gd name="connsiteY12" fmla="*/ 1261062 h 1297216"/>
                <a:gd name="connsiteX13" fmla="*/ 550432 w 815783"/>
                <a:gd name="connsiteY13" fmla="*/ 1297216 h 1297216"/>
                <a:gd name="connsiteX14" fmla="*/ 514278 w 815783"/>
                <a:gd name="connsiteY14" fmla="*/ 1261062 h 1297216"/>
                <a:gd name="connsiteX15" fmla="*/ 514278 w 815783"/>
                <a:gd name="connsiteY15" fmla="*/ 952257 h 1297216"/>
                <a:gd name="connsiteX16" fmla="*/ 500251 w 815783"/>
                <a:gd name="connsiteY16" fmla="*/ 952257 h 1297216"/>
                <a:gd name="connsiteX17" fmla="*/ 500251 w 815783"/>
                <a:gd name="connsiteY17" fmla="*/ 1205395 h 1297216"/>
                <a:gd name="connsiteX18" fmla="*/ 464097 w 815783"/>
                <a:gd name="connsiteY18" fmla="*/ 1241549 h 1297216"/>
                <a:gd name="connsiteX19" fmla="*/ 427944 w 815783"/>
                <a:gd name="connsiteY19" fmla="*/ 1205395 h 1297216"/>
                <a:gd name="connsiteX20" fmla="*/ 427944 w 815783"/>
                <a:gd name="connsiteY20" fmla="*/ 952257 h 1297216"/>
                <a:gd name="connsiteX21" fmla="*/ 415740 w 815783"/>
                <a:gd name="connsiteY21" fmla="*/ 952257 h 1297216"/>
                <a:gd name="connsiteX22" fmla="*/ 415740 w 815783"/>
                <a:gd name="connsiteY22" fmla="*/ 1154757 h 1297216"/>
                <a:gd name="connsiteX23" fmla="*/ 385650 w 815783"/>
                <a:gd name="connsiteY23" fmla="*/ 1184847 h 1297216"/>
                <a:gd name="connsiteX24" fmla="*/ 355560 w 815783"/>
                <a:gd name="connsiteY24" fmla="*/ 1154757 h 1297216"/>
                <a:gd name="connsiteX25" fmla="*/ 355560 w 815783"/>
                <a:gd name="connsiteY25" fmla="*/ 881755 h 1297216"/>
                <a:gd name="connsiteX26" fmla="*/ 355560 w 815783"/>
                <a:gd name="connsiteY26" fmla="*/ 881755 h 1297216"/>
                <a:gd name="connsiteX27" fmla="*/ 355560 w 815783"/>
                <a:gd name="connsiteY27" fmla="*/ 800710 h 1297216"/>
                <a:gd name="connsiteX28" fmla="*/ 367469 w 815783"/>
                <a:gd name="connsiteY28" fmla="*/ 741722 h 1297216"/>
                <a:gd name="connsiteX29" fmla="*/ 384675 w 815783"/>
                <a:gd name="connsiteY29" fmla="*/ 716203 h 1297216"/>
                <a:gd name="connsiteX30" fmla="*/ 12085 w 815783"/>
                <a:gd name="connsiteY30" fmla="*/ 221470 h 1297216"/>
                <a:gd name="connsiteX31" fmla="*/ 14124 w 815783"/>
                <a:gd name="connsiteY31" fmla="*/ 14115 h 1297216"/>
                <a:gd name="connsiteX32" fmla="*/ 183932 w 815783"/>
                <a:gd name="connsiteY32" fmla="*/ 98456 h 1297216"/>
                <a:gd name="connsiteX33" fmla="*/ 563251 w 815783"/>
                <a:gd name="connsiteY33" fmla="*/ 656424 h 1297216"/>
                <a:gd name="connsiteX34" fmla="*/ 591287 w 815783"/>
                <a:gd name="connsiteY34" fmla="*/ 667455 h 1297216"/>
                <a:gd name="connsiteX35" fmla="*/ 644715 w 815783"/>
                <a:gd name="connsiteY35" fmla="*/ 715979 h 1297216"/>
                <a:gd name="connsiteX36" fmla="*/ 645316 w 815783"/>
                <a:gd name="connsiteY36" fmla="*/ 717087 h 1297216"/>
                <a:gd name="connsiteX37" fmla="*/ 645520 w 815783"/>
                <a:gd name="connsiteY37" fmla="*/ 716935 h 1297216"/>
                <a:gd name="connsiteX38" fmla="*/ 805750 w 815783"/>
                <a:gd name="connsiteY38" fmla="*/ 932250 h 1297216"/>
                <a:gd name="connsiteX39" fmla="*/ 815731 w 815783"/>
                <a:gd name="connsiteY39" fmla="*/ 960172 h 1297216"/>
                <a:gd name="connsiteX40" fmla="*/ 811081 w 815783"/>
                <a:gd name="connsiteY40" fmla="*/ 983877 h 1297216"/>
                <a:gd name="connsiteX0" fmla="*/ 807715 w 812417"/>
                <a:gd name="connsiteY0" fmla="*/ 983877 h 1297216"/>
                <a:gd name="connsiteX1" fmla="*/ 791974 w 812417"/>
                <a:gd name="connsiteY1" fmla="*/ 1003222 h 1297216"/>
                <a:gd name="connsiteX2" fmla="*/ 791974 w 812417"/>
                <a:gd name="connsiteY2" fmla="*/ 1003222 h 1297216"/>
                <a:gd name="connsiteX3" fmla="*/ 721002 w 812417"/>
                <a:gd name="connsiteY3" fmla="*/ 992812 h 1297216"/>
                <a:gd name="connsiteX4" fmla="*/ 667231 w 812417"/>
                <a:gd name="connsiteY4" fmla="*/ 920554 h 1297216"/>
                <a:gd name="connsiteX5" fmla="*/ 667231 w 812417"/>
                <a:gd name="connsiteY5" fmla="*/ 952257 h 1297216"/>
                <a:gd name="connsiteX6" fmla="*/ 667230 w 812417"/>
                <a:gd name="connsiteY6" fmla="*/ 952257 h 1297216"/>
                <a:gd name="connsiteX7" fmla="*/ 667230 w 812417"/>
                <a:gd name="connsiteY7" fmla="*/ 1205395 h 1297216"/>
                <a:gd name="connsiteX8" fmla="*/ 631076 w 812417"/>
                <a:gd name="connsiteY8" fmla="*/ 1241549 h 1297216"/>
                <a:gd name="connsiteX9" fmla="*/ 594923 w 812417"/>
                <a:gd name="connsiteY9" fmla="*/ 1205395 h 1297216"/>
                <a:gd name="connsiteX10" fmla="*/ 594923 w 812417"/>
                <a:gd name="connsiteY10" fmla="*/ 952257 h 1297216"/>
                <a:gd name="connsiteX11" fmla="*/ 583220 w 812417"/>
                <a:gd name="connsiteY11" fmla="*/ 952257 h 1297216"/>
                <a:gd name="connsiteX12" fmla="*/ 583220 w 812417"/>
                <a:gd name="connsiteY12" fmla="*/ 1261062 h 1297216"/>
                <a:gd name="connsiteX13" fmla="*/ 547066 w 812417"/>
                <a:gd name="connsiteY13" fmla="*/ 1297216 h 1297216"/>
                <a:gd name="connsiteX14" fmla="*/ 510912 w 812417"/>
                <a:gd name="connsiteY14" fmla="*/ 1261062 h 1297216"/>
                <a:gd name="connsiteX15" fmla="*/ 510912 w 812417"/>
                <a:gd name="connsiteY15" fmla="*/ 952257 h 1297216"/>
                <a:gd name="connsiteX16" fmla="*/ 496885 w 812417"/>
                <a:gd name="connsiteY16" fmla="*/ 952257 h 1297216"/>
                <a:gd name="connsiteX17" fmla="*/ 496885 w 812417"/>
                <a:gd name="connsiteY17" fmla="*/ 1205395 h 1297216"/>
                <a:gd name="connsiteX18" fmla="*/ 460731 w 812417"/>
                <a:gd name="connsiteY18" fmla="*/ 1241549 h 1297216"/>
                <a:gd name="connsiteX19" fmla="*/ 424578 w 812417"/>
                <a:gd name="connsiteY19" fmla="*/ 1205395 h 1297216"/>
                <a:gd name="connsiteX20" fmla="*/ 424578 w 812417"/>
                <a:gd name="connsiteY20" fmla="*/ 952257 h 1297216"/>
                <a:gd name="connsiteX21" fmla="*/ 412374 w 812417"/>
                <a:gd name="connsiteY21" fmla="*/ 952257 h 1297216"/>
                <a:gd name="connsiteX22" fmla="*/ 412374 w 812417"/>
                <a:gd name="connsiteY22" fmla="*/ 1154757 h 1297216"/>
                <a:gd name="connsiteX23" fmla="*/ 382284 w 812417"/>
                <a:gd name="connsiteY23" fmla="*/ 1184847 h 1297216"/>
                <a:gd name="connsiteX24" fmla="*/ 352194 w 812417"/>
                <a:gd name="connsiteY24" fmla="*/ 1154757 h 1297216"/>
                <a:gd name="connsiteX25" fmla="*/ 352194 w 812417"/>
                <a:gd name="connsiteY25" fmla="*/ 881755 h 1297216"/>
                <a:gd name="connsiteX26" fmla="*/ 352194 w 812417"/>
                <a:gd name="connsiteY26" fmla="*/ 881755 h 1297216"/>
                <a:gd name="connsiteX27" fmla="*/ 352194 w 812417"/>
                <a:gd name="connsiteY27" fmla="*/ 800710 h 1297216"/>
                <a:gd name="connsiteX28" fmla="*/ 364103 w 812417"/>
                <a:gd name="connsiteY28" fmla="*/ 741722 h 1297216"/>
                <a:gd name="connsiteX29" fmla="*/ 381309 w 812417"/>
                <a:gd name="connsiteY29" fmla="*/ 716203 h 1297216"/>
                <a:gd name="connsiteX30" fmla="*/ 46185 w 812417"/>
                <a:gd name="connsiteY30" fmla="*/ 264101 h 1297216"/>
                <a:gd name="connsiteX31" fmla="*/ 10758 w 812417"/>
                <a:gd name="connsiteY31" fmla="*/ 14115 h 1297216"/>
                <a:gd name="connsiteX32" fmla="*/ 180566 w 812417"/>
                <a:gd name="connsiteY32" fmla="*/ 98456 h 1297216"/>
                <a:gd name="connsiteX33" fmla="*/ 559885 w 812417"/>
                <a:gd name="connsiteY33" fmla="*/ 656424 h 1297216"/>
                <a:gd name="connsiteX34" fmla="*/ 587921 w 812417"/>
                <a:gd name="connsiteY34" fmla="*/ 667455 h 1297216"/>
                <a:gd name="connsiteX35" fmla="*/ 641349 w 812417"/>
                <a:gd name="connsiteY35" fmla="*/ 715979 h 1297216"/>
                <a:gd name="connsiteX36" fmla="*/ 641950 w 812417"/>
                <a:gd name="connsiteY36" fmla="*/ 717087 h 1297216"/>
                <a:gd name="connsiteX37" fmla="*/ 642154 w 812417"/>
                <a:gd name="connsiteY37" fmla="*/ 716935 h 1297216"/>
                <a:gd name="connsiteX38" fmla="*/ 802384 w 812417"/>
                <a:gd name="connsiteY38" fmla="*/ 932250 h 1297216"/>
                <a:gd name="connsiteX39" fmla="*/ 812365 w 812417"/>
                <a:gd name="connsiteY39" fmla="*/ 960172 h 1297216"/>
                <a:gd name="connsiteX40" fmla="*/ 807715 w 812417"/>
                <a:gd name="connsiteY40" fmla="*/ 983877 h 1297216"/>
                <a:gd name="connsiteX0" fmla="*/ 936819 w 941521"/>
                <a:gd name="connsiteY0" fmla="*/ 983877 h 1297216"/>
                <a:gd name="connsiteX1" fmla="*/ 921078 w 941521"/>
                <a:gd name="connsiteY1" fmla="*/ 1003222 h 1297216"/>
                <a:gd name="connsiteX2" fmla="*/ 921078 w 941521"/>
                <a:gd name="connsiteY2" fmla="*/ 1003222 h 1297216"/>
                <a:gd name="connsiteX3" fmla="*/ 850106 w 941521"/>
                <a:gd name="connsiteY3" fmla="*/ 992812 h 1297216"/>
                <a:gd name="connsiteX4" fmla="*/ 796335 w 941521"/>
                <a:gd name="connsiteY4" fmla="*/ 920554 h 1297216"/>
                <a:gd name="connsiteX5" fmla="*/ 796335 w 941521"/>
                <a:gd name="connsiteY5" fmla="*/ 952257 h 1297216"/>
                <a:gd name="connsiteX6" fmla="*/ 796334 w 941521"/>
                <a:gd name="connsiteY6" fmla="*/ 952257 h 1297216"/>
                <a:gd name="connsiteX7" fmla="*/ 796334 w 941521"/>
                <a:gd name="connsiteY7" fmla="*/ 1205395 h 1297216"/>
                <a:gd name="connsiteX8" fmla="*/ 760180 w 941521"/>
                <a:gd name="connsiteY8" fmla="*/ 1241549 h 1297216"/>
                <a:gd name="connsiteX9" fmla="*/ 724027 w 941521"/>
                <a:gd name="connsiteY9" fmla="*/ 1205395 h 1297216"/>
                <a:gd name="connsiteX10" fmla="*/ 724027 w 941521"/>
                <a:gd name="connsiteY10" fmla="*/ 952257 h 1297216"/>
                <a:gd name="connsiteX11" fmla="*/ 712324 w 941521"/>
                <a:gd name="connsiteY11" fmla="*/ 952257 h 1297216"/>
                <a:gd name="connsiteX12" fmla="*/ 712324 w 941521"/>
                <a:gd name="connsiteY12" fmla="*/ 1261062 h 1297216"/>
                <a:gd name="connsiteX13" fmla="*/ 676170 w 941521"/>
                <a:gd name="connsiteY13" fmla="*/ 1297216 h 1297216"/>
                <a:gd name="connsiteX14" fmla="*/ 640016 w 941521"/>
                <a:gd name="connsiteY14" fmla="*/ 1261062 h 1297216"/>
                <a:gd name="connsiteX15" fmla="*/ 640016 w 941521"/>
                <a:gd name="connsiteY15" fmla="*/ 952257 h 1297216"/>
                <a:gd name="connsiteX16" fmla="*/ 625989 w 941521"/>
                <a:gd name="connsiteY16" fmla="*/ 952257 h 1297216"/>
                <a:gd name="connsiteX17" fmla="*/ 625989 w 941521"/>
                <a:gd name="connsiteY17" fmla="*/ 1205395 h 1297216"/>
                <a:gd name="connsiteX18" fmla="*/ 589835 w 941521"/>
                <a:gd name="connsiteY18" fmla="*/ 1241549 h 1297216"/>
                <a:gd name="connsiteX19" fmla="*/ 553682 w 941521"/>
                <a:gd name="connsiteY19" fmla="*/ 1205395 h 1297216"/>
                <a:gd name="connsiteX20" fmla="*/ 553682 w 941521"/>
                <a:gd name="connsiteY20" fmla="*/ 952257 h 1297216"/>
                <a:gd name="connsiteX21" fmla="*/ 541478 w 941521"/>
                <a:gd name="connsiteY21" fmla="*/ 952257 h 1297216"/>
                <a:gd name="connsiteX22" fmla="*/ 541478 w 941521"/>
                <a:gd name="connsiteY22" fmla="*/ 1154757 h 1297216"/>
                <a:gd name="connsiteX23" fmla="*/ 511388 w 941521"/>
                <a:gd name="connsiteY23" fmla="*/ 1184847 h 1297216"/>
                <a:gd name="connsiteX24" fmla="*/ 481298 w 941521"/>
                <a:gd name="connsiteY24" fmla="*/ 1154757 h 1297216"/>
                <a:gd name="connsiteX25" fmla="*/ 481298 w 941521"/>
                <a:gd name="connsiteY25" fmla="*/ 881755 h 1297216"/>
                <a:gd name="connsiteX26" fmla="*/ 481298 w 941521"/>
                <a:gd name="connsiteY26" fmla="*/ 881755 h 1297216"/>
                <a:gd name="connsiteX27" fmla="*/ 481298 w 941521"/>
                <a:gd name="connsiteY27" fmla="*/ 800710 h 1297216"/>
                <a:gd name="connsiteX28" fmla="*/ 493207 w 941521"/>
                <a:gd name="connsiteY28" fmla="*/ 741722 h 1297216"/>
                <a:gd name="connsiteX29" fmla="*/ 510413 w 941521"/>
                <a:gd name="connsiteY29" fmla="*/ 716203 h 1297216"/>
                <a:gd name="connsiteX30" fmla="*/ 175289 w 941521"/>
                <a:gd name="connsiteY30" fmla="*/ 264101 h 1297216"/>
                <a:gd name="connsiteX31" fmla="*/ 202 w 941521"/>
                <a:gd name="connsiteY31" fmla="*/ 274680 h 1297216"/>
                <a:gd name="connsiteX32" fmla="*/ 139862 w 941521"/>
                <a:gd name="connsiteY32" fmla="*/ 14115 h 1297216"/>
                <a:gd name="connsiteX33" fmla="*/ 309670 w 941521"/>
                <a:gd name="connsiteY33" fmla="*/ 98456 h 1297216"/>
                <a:gd name="connsiteX34" fmla="*/ 688989 w 941521"/>
                <a:gd name="connsiteY34" fmla="*/ 656424 h 1297216"/>
                <a:gd name="connsiteX35" fmla="*/ 717025 w 941521"/>
                <a:gd name="connsiteY35" fmla="*/ 667455 h 1297216"/>
                <a:gd name="connsiteX36" fmla="*/ 770453 w 941521"/>
                <a:gd name="connsiteY36" fmla="*/ 715979 h 1297216"/>
                <a:gd name="connsiteX37" fmla="*/ 771054 w 941521"/>
                <a:gd name="connsiteY37" fmla="*/ 717087 h 1297216"/>
                <a:gd name="connsiteX38" fmla="*/ 771258 w 941521"/>
                <a:gd name="connsiteY38" fmla="*/ 716935 h 1297216"/>
                <a:gd name="connsiteX39" fmla="*/ 931488 w 941521"/>
                <a:gd name="connsiteY39" fmla="*/ 932250 h 1297216"/>
                <a:gd name="connsiteX40" fmla="*/ 941469 w 941521"/>
                <a:gd name="connsiteY40" fmla="*/ 960172 h 1297216"/>
                <a:gd name="connsiteX41" fmla="*/ 936819 w 941521"/>
                <a:gd name="connsiteY41" fmla="*/ 983877 h 1297216"/>
                <a:gd name="connsiteX0" fmla="*/ 936819 w 941521"/>
                <a:gd name="connsiteY0" fmla="*/ 983877 h 1297216"/>
                <a:gd name="connsiteX1" fmla="*/ 921078 w 941521"/>
                <a:gd name="connsiteY1" fmla="*/ 1003222 h 1297216"/>
                <a:gd name="connsiteX2" fmla="*/ 921078 w 941521"/>
                <a:gd name="connsiteY2" fmla="*/ 1003222 h 1297216"/>
                <a:gd name="connsiteX3" fmla="*/ 850106 w 941521"/>
                <a:gd name="connsiteY3" fmla="*/ 992812 h 1297216"/>
                <a:gd name="connsiteX4" fmla="*/ 796335 w 941521"/>
                <a:gd name="connsiteY4" fmla="*/ 920554 h 1297216"/>
                <a:gd name="connsiteX5" fmla="*/ 796335 w 941521"/>
                <a:gd name="connsiteY5" fmla="*/ 952257 h 1297216"/>
                <a:gd name="connsiteX6" fmla="*/ 796334 w 941521"/>
                <a:gd name="connsiteY6" fmla="*/ 952257 h 1297216"/>
                <a:gd name="connsiteX7" fmla="*/ 796334 w 941521"/>
                <a:gd name="connsiteY7" fmla="*/ 1205395 h 1297216"/>
                <a:gd name="connsiteX8" fmla="*/ 760180 w 941521"/>
                <a:gd name="connsiteY8" fmla="*/ 1241549 h 1297216"/>
                <a:gd name="connsiteX9" fmla="*/ 724027 w 941521"/>
                <a:gd name="connsiteY9" fmla="*/ 1205395 h 1297216"/>
                <a:gd name="connsiteX10" fmla="*/ 724027 w 941521"/>
                <a:gd name="connsiteY10" fmla="*/ 952257 h 1297216"/>
                <a:gd name="connsiteX11" fmla="*/ 712324 w 941521"/>
                <a:gd name="connsiteY11" fmla="*/ 952257 h 1297216"/>
                <a:gd name="connsiteX12" fmla="*/ 712324 w 941521"/>
                <a:gd name="connsiteY12" fmla="*/ 1261062 h 1297216"/>
                <a:gd name="connsiteX13" fmla="*/ 676170 w 941521"/>
                <a:gd name="connsiteY13" fmla="*/ 1297216 h 1297216"/>
                <a:gd name="connsiteX14" fmla="*/ 640016 w 941521"/>
                <a:gd name="connsiteY14" fmla="*/ 1261062 h 1297216"/>
                <a:gd name="connsiteX15" fmla="*/ 640016 w 941521"/>
                <a:gd name="connsiteY15" fmla="*/ 952257 h 1297216"/>
                <a:gd name="connsiteX16" fmla="*/ 625989 w 941521"/>
                <a:gd name="connsiteY16" fmla="*/ 952257 h 1297216"/>
                <a:gd name="connsiteX17" fmla="*/ 625989 w 941521"/>
                <a:gd name="connsiteY17" fmla="*/ 1205395 h 1297216"/>
                <a:gd name="connsiteX18" fmla="*/ 589835 w 941521"/>
                <a:gd name="connsiteY18" fmla="*/ 1241549 h 1297216"/>
                <a:gd name="connsiteX19" fmla="*/ 553682 w 941521"/>
                <a:gd name="connsiteY19" fmla="*/ 1205395 h 1297216"/>
                <a:gd name="connsiteX20" fmla="*/ 553682 w 941521"/>
                <a:gd name="connsiteY20" fmla="*/ 952257 h 1297216"/>
                <a:gd name="connsiteX21" fmla="*/ 541478 w 941521"/>
                <a:gd name="connsiteY21" fmla="*/ 952257 h 1297216"/>
                <a:gd name="connsiteX22" fmla="*/ 541478 w 941521"/>
                <a:gd name="connsiteY22" fmla="*/ 1154757 h 1297216"/>
                <a:gd name="connsiteX23" fmla="*/ 511388 w 941521"/>
                <a:gd name="connsiteY23" fmla="*/ 1184847 h 1297216"/>
                <a:gd name="connsiteX24" fmla="*/ 481298 w 941521"/>
                <a:gd name="connsiteY24" fmla="*/ 1154757 h 1297216"/>
                <a:gd name="connsiteX25" fmla="*/ 481298 w 941521"/>
                <a:gd name="connsiteY25" fmla="*/ 881755 h 1297216"/>
                <a:gd name="connsiteX26" fmla="*/ 481298 w 941521"/>
                <a:gd name="connsiteY26" fmla="*/ 881755 h 1297216"/>
                <a:gd name="connsiteX27" fmla="*/ 481298 w 941521"/>
                <a:gd name="connsiteY27" fmla="*/ 800710 h 1297216"/>
                <a:gd name="connsiteX28" fmla="*/ 493207 w 941521"/>
                <a:gd name="connsiteY28" fmla="*/ 741722 h 1297216"/>
                <a:gd name="connsiteX29" fmla="*/ 510413 w 941521"/>
                <a:gd name="connsiteY29" fmla="*/ 716203 h 1297216"/>
                <a:gd name="connsiteX30" fmla="*/ 175289 w 941521"/>
                <a:gd name="connsiteY30" fmla="*/ 264101 h 1297216"/>
                <a:gd name="connsiteX31" fmla="*/ 202 w 941521"/>
                <a:gd name="connsiteY31" fmla="*/ 274680 h 1297216"/>
                <a:gd name="connsiteX32" fmla="*/ 139862 w 941521"/>
                <a:gd name="connsiteY32" fmla="*/ 14115 h 1297216"/>
                <a:gd name="connsiteX33" fmla="*/ 309670 w 941521"/>
                <a:gd name="connsiteY33" fmla="*/ 98456 h 1297216"/>
                <a:gd name="connsiteX34" fmla="*/ 688989 w 941521"/>
                <a:gd name="connsiteY34" fmla="*/ 656424 h 1297216"/>
                <a:gd name="connsiteX35" fmla="*/ 717025 w 941521"/>
                <a:gd name="connsiteY35" fmla="*/ 667455 h 1297216"/>
                <a:gd name="connsiteX36" fmla="*/ 770453 w 941521"/>
                <a:gd name="connsiteY36" fmla="*/ 715979 h 1297216"/>
                <a:gd name="connsiteX37" fmla="*/ 771054 w 941521"/>
                <a:gd name="connsiteY37" fmla="*/ 717087 h 1297216"/>
                <a:gd name="connsiteX38" fmla="*/ 771258 w 941521"/>
                <a:gd name="connsiteY38" fmla="*/ 716935 h 1297216"/>
                <a:gd name="connsiteX39" fmla="*/ 931488 w 941521"/>
                <a:gd name="connsiteY39" fmla="*/ 932250 h 1297216"/>
                <a:gd name="connsiteX40" fmla="*/ 941469 w 941521"/>
                <a:gd name="connsiteY40" fmla="*/ 960172 h 1297216"/>
                <a:gd name="connsiteX41" fmla="*/ 936819 w 941521"/>
                <a:gd name="connsiteY41" fmla="*/ 983877 h 1297216"/>
                <a:gd name="connsiteX0" fmla="*/ 989245 w 993947"/>
                <a:gd name="connsiteY0" fmla="*/ 983877 h 1297216"/>
                <a:gd name="connsiteX1" fmla="*/ 973504 w 993947"/>
                <a:gd name="connsiteY1" fmla="*/ 1003222 h 1297216"/>
                <a:gd name="connsiteX2" fmla="*/ 973504 w 993947"/>
                <a:gd name="connsiteY2" fmla="*/ 1003222 h 1297216"/>
                <a:gd name="connsiteX3" fmla="*/ 902532 w 993947"/>
                <a:gd name="connsiteY3" fmla="*/ 992812 h 1297216"/>
                <a:gd name="connsiteX4" fmla="*/ 848761 w 993947"/>
                <a:gd name="connsiteY4" fmla="*/ 920554 h 1297216"/>
                <a:gd name="connsiteX5" fmla="*/ 848761 w 993947"/>
                <a:gd name="connsiteY5" fmla="*/ 952257 h 1297216"/>
                <a:gd name="connsiteX6" fmla="*/ 848760 w 993947"/>
                <a:gd name="connsiteY6" fmla="*/ 952257 h 1297216"/>
                <a:gd name="connsiteX7" fmla="*/ 848760 w 993947"/>
                <a:gd name="connsiteY7" fmla="*/ 1205395 h 1297216"/>
                <a:gd name="connsiteX8" fmla="*/ 812606 w 993947"/>
                <a:gd name="connsiteY8" fmla="*/ 1241549 h 1297216"/>
                <a:gd name="connsiteX9" fmla="*/ 776453 w 993947"/>
                <a:gd name="connsiteY9" fmla="*/ 1205395 h 1297216"/>
                <a:gd name="connsiteX10" fmla="*/ 776453 w 993947"/>
                <a:gd name="connsiteY10" fmla="*/ 952257 h 1297216"/>
                <a:gd name="connsiteX11" fmla="*/ 764750 w 993947"/>
                <a:gd name="connsiteY11" fmla="*/ 952257 h 1297216"/>
                <a:gd name="connsiteX12" fmla="*/ 764750 w 993947"/>
                <a:gd name="connsiteY12" fmla="*/ 1261062 h 1297216"/>
                <a:gd name="connsiteX13" fmla="*/ 728596 w 993947"/>
                <a:gd name="connsiteY13" fmla="*/ 1297216 h 1297216"/>
                <a:gd name="connsiteX14" fmla="*/ 692442 w 993947"/>
                <a:gd name="connsiteY14" fmla="*/ 1261062 h 1297216"/>
                <a:gd name="connsiteX15" fmla="*/ 692442 w 993947"/>
                <a:gd name="connsiteY15" fmla="*/ 952257 h 1297216"/>
                <a:gd name="connsiteX16" fmla="*/ 678415 w 993947"/>
                <a:gd name="connsiteY16" fmla="*/ 952257 h 1297216"/>
                <a:gd name="connsiteX17" fmla="*/ 678415 w 993947"/>
                <a:gd name="connsiteY17" fmla="*/ 1205395 h 1297216"/>
                <a:gd name="connsiteX18" fmla="*/ 642261 w 993947"/>
                <a:gd name="connsiteY18" fmla="*/ 1241549 h 1297216"/>
                <a:gd name="connsiteX19" fmla="*/ 606108 w 993947"/>
                <a:gd name="connsiteY19" fmla="*/ 1205395 h 1297216"/>
                <a:gd name="connsiteX20" fmla="*/ 606108 w 993947"/>
                <a:gd name="connsiteY20" fmla="*/ 952257 h 1297216"/>
                <a:gd name="connsiteX21" fmla="*/ 593904 w 993947"/>
                <a:gd name="connsiteY21" fmla="*/ 952257 h 1297216"/>
                <a:gd name="connsiteX22" fmla="*/ 593904 w 993947"/>
                <a:gd name="connsiteY22" fmla="*/ 1154757 h 1297216"/>
                <a:gd name="connsiteX23" fmla="*/ 563814 w 993947"/>
                <a:gd name="connsiteY23" fmla="*/ 1184847 h 1297216"/>
                <a:gd name="connsiteX24" fmla="*/ 533724 w 993947"/>
                <a:gd name="connsiteY24" fmla="*/ 1154757 h 1297216"/>
                <a:gd name="connsiteX25" fmla="*/ 533724 w 993947"/>
                <a:gd name="connsiteY25" fmla="*/ 881755 h 1297216"/>
                <a:gd name="connsiteX26" fmla="*/ 533724 w 993947"/>
                <a:gd name="connsiteY26" fmla="*/ 881755 h 1297216"/>
                <a:gd name="connsiteX27" fmla="*/ 533724 w 993947"/>
                <a:gd name="connsiteY27" fmla="*/ 800710 h 1297216"/>
                <a:gd name="connsiteX28" fmla="*/ 545633 w 993947"/>
                <a:gd name="connsiteY28" fmla="*/ 741722 h 1297216"/>
                <a:gd name="connsiteX29" fmla="*/ 562839 w 993947"/>
                <a:gd name="connsiteY29" fmla="*/ 716203 h 1297216"/>
                <a:gd name="connsiteX30" fmla="*/ 227715 w 993947"/>
                <a:gd name="connsiteY30" fmla="*/ 264101 h 1297216"/>
                <a:gd name="connsiteX31" fmla="*/ 144 w 993947"/>
                <a:gd name="connsiteY31" fmla="*/ 314162 h 1297216"/>
                <a:gd name="connsiteX32" fmla="*/ 192288 w 993947"/>
                <a:gd name="connsiteY32" fmla="*/ 14115 h 1297216"/>
                <a:gd name="connsiteX33" fmla="*/ 362096 w 993947"/>
                <a:gd name="connsiteY33" fmla="*/ 98456 h 1297216"/>
                <a:gd name="connsiteX34" fmla="*/ 741415 w 993947"/>
                <a:gd name="connsiteY34" fmla="*/ 656424 h 1297216"/>
                <a:gd name="connsiteX35" fmla="*/ 769451 w 993947"/>
                <a:gd name="connsiteY35" fmla="*/ 667455 h 1297216"/>
                <a:gd name="connsiteX36" fmla="*/ 822879 w 993947"/>
                <a:gd name="connsiteY36" fmla="*/ 715979 h 1297216"/>
                <a:gd name="connsiteX37" fmla="*/ 823480 w 993947"/>
                <a:gd name="connsiteY37" fmla="*/ 717087 h 1297216"/>
                <a:gd name="connsiteX38" fmla="*/ 823684 w 993947"/>
                <a:gd name="connsiteY38" fmla="*/ 716935 h 1297216"/>
                <a:gd name="connsiteX39" fmla="*/ 983914 w 993947"/>
                <a:gd name="connsiteY39" fmla="*/ 932250 h 1297216"/>
                <a:gd name="connsiteX40" fmla="*/ 993895 w 993947"/>
                <a:gd name="connsiteY40" fmla="*/ 960172 h 1297216"/>
                <a:gd name="connsiteX41" fmla="*/ 989245 w 993947"/>
                <a:gd name="connsiteY41" fmla="*/ 983877 h 1297216"/>
                <a:gd name="connsiteX0" fmla="*/ 989245 w 993947"/>
                <a:gd name="connsiteY0" fmla="*/ 996991 h 1310330"/>
                <a:gd name="connsiteX1" fmla="*/ 973504 w 993947"/>
                <a:gd name="connsiteY1" fmla="*/ 1016336 h 1310330"/>
                <a:gd name="connsiteX2" fmla="*/ 973504 w 993947"/>
                <a:gd name="connsiteY2" fmla="*/ 1016336 h 1310330"/>
                <a:gd name="connsiteX3" fmla="*/ 902532 w 993947"/>
                <a:gd name="connsiteY3" fmla="*/ 1005926 h 1310330"/>
                <a:gd name="connsiteX4" fmla="*/ 848761 w 993947"/>
                <a:gd name="connsiteY4" fmla="*/ 933668 h 1310330"/>
                <a:gd name="connsiteX5" fmla="*/ 848761 w 993947"/>
                <a:gd name="connsiteY5" fmla="*/ 965371 h 1310330"/>
                <a:gd name="connsiteX6" fmla="*/ 848760 w 993947"/>
                <a:gd name="connsiteY6" fmla="*/ 965371 h 1310330"/>
                <a:gd name="connsiteX7" fmla="*/ 848760 w 993947"/>
                <a:gd name="connsiteY7" fmla="*/ 1218509 h 1310330"/>
                <a:gd name="connsiteX8" fmla="*/ 812606 w 993947"/>
                <a:gd name="connsiteY8" fmla="*/ 1254663 h 1310330"/>
                <a:gd name="connsiteX9" fmla="*/ 776453 w 993947"/>
                <a:gd name="connsiteY9" fmla="*/ 1218509 h 1310330"/>
                <a:gd name="connsiteX10" fmla="*/ 776453 w 993947"/>
                <a:gd name="connsiteY10" fmla="*/ 965371 h 1310330"/>
                <a:gd name="connsiteX11" fmla="*/ 764750 w 993947"/>
                <a:gd name="connsiteY11" fmla="*/ 965371 h 1310330"/>
                <a:gd name="connsiteX12" fmla="*/ 764750 w 993947"/>
                <a:gd name="connsiteY12" fmla="*/ 1274176 h 1310330"/>
                <a:gd name="connsiteX13" fmla="*/ 728596 w 993947"/>
                <a:gd name="connsiteY13" fmla="*/ 1310330 h 1310330"/>
                <a:gd name="connsiteX14" fmla="*/ 692442 w 993947"/>
                <a:gd name="connsiteY14" fmla="*/ 1274176 h 1310330"/>
                <a:gd name="connsiteX15" fmla="*/ 692442 w 993947"/>
                <a:gd name="connsiteY15" fmla="*/ 965371 h 1310330"/>
                <a:gd name="connsiteX16" fmla="*/ 678415 w 993947"/>
                <a:gd name="connsiteY16" fmla="*/ 965371 h 1310330"/>
                <a:gd name="connsiteX17" fmla="*/ 678415 w 993947"/>
                <a:gd name="connsiteY17" fmla="*/ 1218509 h 1310330"/>
                <a:gd name="connsiteX18" fmla="*/ 642261 w 993947"/>
                <a:gd name="connsiteY18" fmla="*/ 1254663 h 1310330"/>
                <a:gd name="connsiteX19" fmla="*/ 606108 w 993947"/>
                <a:gd name="connsiteY19" fmla="*/ 1218509 h 1310330"/>
                <a:gd name="connsiteX20" fmla="*/ 606108 w 993947"/>
                <a:gd name="connsiteY20" fmla="*/ 965371 h 1310330"/>
                <a:gd name="connsiteX21" fmla="*/ 593904 w 993947"/>
                <a:gd name="connsiteY21" fmla="*/ 965371 h 1310330"/>
                <a:gd name="connsiteX22" fmla="*/ 593904 w 993947"/>
                <a:gd name="connsiteY22" fmla="*/ 1167871 h 1310330"/>
                <a:gd name="connsiteX23" fmla="*/ 563814 w 993947"/>
                <a:gd name="connsiteY23" fmla="*/ 1197961 h 1310330"/>
                <a:gd name="connsiteX24" fmla="*/ 533724 w 993947"/>
                <a:gd name="connsiteY24" fmla="*/ 1167871 h 1310330"/>
                <a:gd name="connsiteX25" fmla="*/ 533724 w 993947"/>
                <a:gd name="connsiteY25" fmla="*/ 894869 h 1310330"/>
                <a:gd name="connsiteX26" fmla="*/ 533724 w 993947"/>
                <a:gd name="connsiteY26" fmla="*/ 894869 h 1310330"/>
                <a:gd name="connsiteX27" fmla="*/ 533724 w 993947"/>
                <a:gd name="connsiteY27" fmla="*/ 813824 h 1310330"/>
                <a:gd name="connsiteX28" fmla="*/ 545633 w 993947"/>
                <a:gd name="connsiteY28" fmla="*/ 754836 h 1310330"/>
                <a:gd name="connsiteX29" fmla="*/ 562839 w 993947"/>
                <a:gd name="connsiteY29" fmla="*/ 729317 h 1310330"/>
                <a:gd name="connsiteX30" fmla="*/ 227715 w 993947"/>
                <a:gd name="connsiteY30" fmla="*/ 277215 h 1310330"/>
                <a:gd name="connsiteX31" fmla="*/ 144 w 993947"/>
                <a:gd name="connsiteY31" fmla="*/ 327276 h 1310330"/>
                <a:gd name="connsiteX32" fmla="*/ 192288 w 993947"/>
                <a:gd name="connsiteY32" fmla="*/ 27229 h 1310330"/>
                <a:gd name="connsiteX33" fmla="*/ 329868 w 993947"/>
                <a:gd name="connsiteY33" fmla="*/ 49390 h 1310330"/>
                <a:gd name="connsiteX34" fmla="*/ 741415 w 993947"/>
                <a:gd name="connsiteY34" fmla="*/ 669538 h 1310330"/>
                <a:gd name="connsiteX35" fmla="*/ 769451 w 993947"/>
                <a:gd name="connsiteY35" fmla="*/ 680569 h 1310330"/>
                <a:gd name="connsiteX36" fmla="*/ 822879 w 993947"/>
                <a:gd name="connsiteY36" fmla="*/ 729093 h 1310330"/>
                <a:gd name="connsiteX37" fmla="*/ 823480 w 993947"/>
                <a:gd name="connsiteY37" fmla="*/ 730201 h 1310330"/>
                <a:gd name="connsiteX38" fmla="*/ 823684 w 993947"/>
                <a:gd name="connsiteY38" fmla="*/ 730049 h 1310330"/>
                <a:gd name="connsiteX39" fmla="*/ 983914 w 993947"/>
                <a:gd name="connsiteY39" fmla="*/ 945364 h 1310330"/>
                <a:gd name="connsiteX40" fmla="*/ 993895 w 993947"/>
                <a:gd name="connsiteY40" fmla="*/ 973286 h 1310330"/>
                <a:gd name="connsiteX41" fmla="*/ 989245 w 993947"/>
                <a:gd name="connsiteY41" fmla="*/ 996991 h 1310330"/>
                <a:gd name="connsiteX0" fmla="*/ 990486 w 995188"/>
                <a:gd name="connsiteY0" fmla="*/ 968431 h 1281770"/>
                <a:gd name="connsiteX1" fmla="*/ 974745 w 995188"/>
                <a:gd name="connsiteY1" fmla="*/ 987776 h 1281770"/>
                <a:gd name="connsiteX2" fmla="*/ 974745 w 995188"/>
                <a:gd name="connsiteY2" fmla="*/ 987776 h 1281770"/>
                <a:gd name="connsiteX3" fmla="*/ 903773 w 995188"/>
                <a:gd name="connsiteY3" fmla="*/ 977366 h 1281770"/>
                <a:gd name="connsiteX4" fmla="*/ 850002 w 995188"/>
                <a:gd name="connsiteY4" fmla="*/ 905108 h 1281770"/>
                <a:gd name="connsiteX5" fmla="*/ 850002 w 995188"/>
                <a:gd name="connsiteY5" fmla="*/ 936811 h 1281770"/>
                <a:gd name="connsiteX6" fmla="*/ 850001 w 995188"/>
                <a:gd name="connsiteY6" fmla="*/ 936811 h 1281770"/>
                <a:gd name="connsiteX7" fmla="*/ 850001 w 995188"/>
                <a:gd name="connsiteY7" fmla="*/ 1189949 h 1281770"/>
                <a:gd name="connsiteX8" fmla="*/ 813847 w 995188"/>
                <a:gd name="connsiteY8" fmla="*/ 1226103 h 1281770"/>
                <a:gd name="connsiteX9" fmla="*/ 777694 w 995188"/>
                <a:gd name="connsiteY9" fmla="*/ 1189949 h 1281770"/>
                <a:gd name="connsiteX10" fmla="*/ 777694 w 995188"/>
                <a:gd name="connsiteY10" fmla="*/ 936811 h 1281770"/>
                <a:gd name="connsiteX11" fmla="*/ 765991 w 995188"/>
                <a:gd name="connsiteY11" fmla="*/ 936811 h 1281770"/>
                <a:gd name="connsiteX12" fmla="*/ 765991 w 995188"/>
                <a:gd name="connsiteY12" fmla="*/ 1245616 h 1281770"/>
                <a:gd name="connsiteX13" fmla="*/ 729837 w 995188"/>
                <a:gd name="connsiteY13" fmla="*/ 1281770 h 1281770"/>
                <a:gd name="connsiteX14" fmla="*/ 693683 w 995188"/>
                <a:gd name="connsiteY14" fmla="*/ 1245616 h 1281770"/>
                <a:gd name="connsiteX15" fmla="*/ 693683 w 995188"/>
                <a:gd name="connsiteY15" fmla="*/ 936811 h 1281770"/>
                <a:gd name="connsiteX16" fmla="*/ 679656 w 995188"/>
                <a:gd name="connsiteY16" fmla="*/ 936811 h 1281770"/>
                <a:gd name="connsiteX17" fmla="*/ 679656 w 995188"/>
                <a:gd name="connsiteY17" fmla="*/ 1189949 h 1281770"/>
                <a:gd name="connsiteX18" fmla="*/ 643502 w 995188"/>
                <a:gd name="connsiteY18" fmla="*/ 1226103 h 1281770"/>
                <a:gd name="connsiteX19" fmla="*/ 607349 w 995188"/>
                <a:gd name="connsiteY19" fmla="*/ 1189949 h 1281770"/>
                <a:gd name="connsiteX20" fmla="*/ 607349 w 995188"/>
                <a:gd name="connsiteY20" fmla="*/ 936811 h 1281770"/>
                <a:gd name="connsiteX21" fmla="*/ 595145 w 995188"/>
                <a:gd name="connsiteY21" fmla="*/ 936811 h 1281770"/>
                <a:gd name="connsiteX22" fmla="*/ 595145 w 995188"/>
                <a:gd name="connsiteY22" fmla="*/ 1139311 h 1281770"/>
                <a:gd name="connsiteX23" fmla="*/ 565055 w 995188"/>
                <a:gd name="connsiteY23" fmla="*/ 1169401 h 1281770"/>
                <a:gd name="connsiteX24" fmla="*/ 534965 w 995188"/>
                <a:gd name="connsiteY24" fmla="*/ 1139311 h 1281770"/>
                <a:gd name="connsiteX25" fmla="*/ 534965 w 995188"/>
                <a:gd name="connsiteY25" fmla="*/ 866309 h 1281770"/>
                <a:gd name="connsiteX26" fmla="*/ 534965 w 995188"/>
                <a:gd name="connsiteY26" fmla="*/ 866309 h 1281770"/>
                <a:gd name="connsiteX27" fmla="*/ 534965 w 995188"/>
                <a:gd name="connsiteY27" fmla="*/ 785264 h 1281770"/>
                <a:gd name="connsiteX28" fmla="*/ 546874 w 995188"/>
                <a:gd name="connsiteY28" fmla="*/ 726276 h 1281770"/>
                <a:gd name="connsiteX29" fmla="*/ 564080 w 995188"/>
                <a:gd name="connsiteY29" fmla="*/ 700757 h 1281770"/>
                <a:gd name="connsiteX30" fmla="*/ 228956 w 995188"/>
                <a:gd name="connsiteY30" fmla="*/ 248655 h 1281770"/>
                <a:gd name="connsiteX31" fmla="*/ 1385 w 995188"/>
                <a:gd name="connsiteY31" fmla="*/ 298716 h 1281770"/>
                <a:gd name="connsiteX32" fmla="*/ 29762 w 995188"/>
                <a:gd name="connsiteY32" fmla="*/ 71186 h 1281770"/>
                <a:gd name="connsiteX33" fmla="*/ 331109 w 995188"/>
                <a:gd name="connsiteY33" fmla="*/ 20830 h 1281770"/>
                <a:gd name="connsiteX34" fmla="*/ 742656 w 995188"/>
                <a:gd name="connsiteY34" fmla="*/ 640978 h 1281770"/>
                <a:gd name="connsiteX35" fmla="*/ 770692 w 995188"/>
                <a:gd name="connsiteY35" fmla="*/ 652009 h 1281770"/>
                <a:gd name="connsiteX36" fmla="*/ 824120 w 995188"/>
                <a:gd name="connsiteY36" fmla="*/ 700533 h 1281770"/>
                <a:gd name="connsiteX37" fmla="*/ 824721 w 995188"/>
                <a:gd name="connsiteY37" fmla="*/ 701641 h 1281770"/>
                <a:gd name="connsiteX38" fmla="*/ 824925 w 995188"/>
                <a:gd name="connsiteY38" fmla="*/ 701489 h 1281770"/>
                <a:gd name="connsiteX39" fmla="*/ 985155 w 995188"/>
                <a:gd name="connsiteY39" fmla="*/ 916804 h 1281770"/>
                <a:gd name="connsiteX40" fmla="*/ 995136 w 995188"/>
                <a:gd name="connsiteY40" fmla="*/ 944726 h 1281770"/>
                <a:gd name="connsiteX41" fmla="*/ 990486 w 995188"/>
                <a:gd name="connsiteY41" fmla="*/ 968431 h 1281770"/>
                <a:gd name="connsiteX0" fmla="*/ 990486 w 995188"/>
                <a:gd name="connsiteY0" fmla="*/ 955703 h 1269042"/>
                <a:gd name="connsiteX1" fmla="*/ 974745 w 995188"/>
                <a:gd name="connsiteY1" fmla="*/ 975048 h 1269042"/>
                <a:gd name="connsiteX2" fmla="*/ 974745 w 995188"/>
                <a:gd name="connsiteY2" fmla="*/ 975048 h 1269042"/>
                <a:gd name="connsiteX3" fmla="*/ 903773 w 995188"/>
                <a:gd name="connsiteY3" fmla="*/ 964638 h 1269042"/>
                <a:gd name="connsiteX4" fmla="*/ 850002 w 995188"/>
                <a:gd name="connsiteY4" fmla="*/ 892380 h 1269042"/>
                <a:gd name="connsiteX5" fmla="*/ 850002 w 995188"/>
                <a:gd name="connsiteY5" fmla="*/ 924083 h 1269042"/>
                <a:gd name="connsiteX6" fmla="*/ 850001 w 995188"/>
                <a:gd name="connsiteY6" fmla="*/ 924083 h 1269042"/>
                <a:gd name="connsiteX7" fmla="*/ 850001 w 995188"/>
                <a:gd name="connsiteY7" fmla="*/ 1177221 h 1269042"/>
                <a:gd name="connsiteX8" fmla="*/ 813847 w 995188"/>
                <a:gd name="connsiteY8" fmla="*/ 1213375 h 1269042"/>
                <a:gd name="connsiteX9" fmla="*/ 777694 w 995188"/>
                <a:gd name="connsiteY9" fmla="*/ 1177221 h 1269042"/>
                <a:gd name="connsiteX10" fmla="*/ 777694 w 995188"/>
                <a:gd name="connsiteY10" fmla="*/ 924083 h 1269042"/>
                <a:gd name="connsiteX11" fmla="*/ 765991 w 995188"/>
                <a:gd name="connsiteY11" fmla="*/ 924083 h 1269042"/>
                <a:gd name="connsiteX12" fmla="*/ 765991 w 995188"/>
                <a:gd name="connsiteY12" fmla="*/ 1232888 h 1269042"/>
                <a:gd name="connsiteX13" fmla="*/ 729837 w 995188"/>
                <a:gd name="connsiteY13" fmla="*/ 1269042 h 1269042"/>
                <a:gd name="connsiteX14" fmla="*/ 693683 w 995188"/>
                <a:gd name="connsiteY14" fmla="*/ 1232888 h 1269042"/>
                <a:gd name="connsiteX15" fmla="*/ 693683 w 995188"/>
                <a:gd name="connsiteY15" fmla="*/ 924083 h 1269042"/>
                <a:gd name="connsiteX16" fmla="*/ 679656 w 995188"/>
                <a:gd name="connsiteY16" fmla="*/ 924083 h 1269042"/>
                <a:gd name="connsiteX17" fmla="*/ 679656 w 995188"/>
                <a:gd name="connsiteY17" fmla="*/ 1177221 h 1269042"/>
                <a:gd name="connsiteX18" fmla="*/ 643502 w 995188"/>
                <a:gd name="connsiteY18" fmla="*/ 1213375 h 1269042"/>
                <a:gd name="connsiteX19" fmla="*/ 607349 w 995188"/>
                <a:gd name="connsiteY19" fmla="*/ 1177221 h 1269042"/>
                <a:gd name="connsiteX20" fmla="*/ 607349 w 995188"/>
                <a:gd name="connsiteY20" fmla="*/ 924083 h 1269042"/>
                <a:gd name="connsiteX21" fmla="*/ 595145 w 995188"/>
                <a:gd name="connsiteY21" fmla="*/ 924083 h 1269042"/>
                <a:gd name="connsiteX22" fmla="*/ 595145 w 995188"/>
                <a:gd name="connsiteY22" fmla="*/ 1126583 h 1269042"/>
                <a:gd name="connsiteX23" fmla="*/ 565055 w 995188"/>
                <a:gd name="connsiteY23" fmla="*/ 1156673 h 1269042"/>
                <a:gd name="connsiteX24" fmla="*/ 534965 w 995188"/>
                <a:gd name="connsiteY24" fmla="*/ 1126583 h 1269042"/>
                <a:gd name="connsiteX25" fmla="*/ 534965 w 995188"/>
                <a:gd name="connsiteY25" fmla="*/ 853581 h 1269042"/>
                <a:gd name="connsiteX26" fmla="*/ 534965 w 995188"/>
                <a:gd name="connsiteY26" fmla="*/ 853581 h 1269042"/>
                <a:gd name="connsiteX27" fmla="*/ 534965 w 995188"/>
                <a:gd name="connsiteY27" fmla="*/ 772536 h 1269042"/>
                <a:gd name="connsiteX28" fmla="*/ 546874 w 995188"/>
                <a:gd name="connsiteY28" fmla="*/ 713548 h 1269042"/>
                <a:gd name="connsiteX29" fmla="*/ 564080 w 995188"/>
                <a:gd name="connsiteY29" fmla="*/ 688029 h 1269042"/>
                <a:gd name="connsiteX30" fmla="*/ 228956 w 995188"/>
                <a:gd name="connsiteY30" fmla="*/ 235927 h 1269042"/>
                <a:gd name="connsiteX31" fmla="*/ 1385 w 995188"/>
                <a:gd name="connsiteY31" fmla="*/ 285988 h 1269042"/>
                <a:gd name="connsiteX32" fmla="*/ 29762 w 995188"/>
                <a:gd name="connsiteY32" fmla="*/ 58458 h 1269042"/>
                <a:gd name="connsiteX33" fmla="*/ 331109 w 995188"/>
                <a:gd name="connsiteY33" fmla="*/ 8102 h 1269042"/>
                <a:gd name="connsiteX34" fmla="*/ 742656 w 995188"/>
                <a:gd name="connsiteY34" fmla="*/ 628250 h 1269042"/>
                <a:gd name="connsiteX35" fmla="*/ 770692 w 995188"/>
                <a:gd name="connsiteY35" fmla="*/ 639281 h 1269042"/>
                <a:gd name="connsiteX36" fmla="*/ 824120 w 995188"/>
                <a:gd name="connsiteY36" fmla="*/ 687805 h 1269042"/>
                <a:gd name="connsiteX37" fmla="*/ 824721 w 995188"/>
                <a:gd name="connsiteY37" fmla="*/ 688913 h 1269042"/>
                <a:gd name="connsiteX38" fmla="*/ 824925 w 995188"/>
                <a:gd name="connsiteY38" fmla="*/ 688761 h 1269042"/>
                <a:gd name="connsiteX39" fmla="*/ 985155 w 995188"/>
                <a:gd name="connsiteY39" fmla="*/ 904076 h 1269042"/>
                <a:gd name="connsiteX40" fmla="*/ 995136 w 995188"/>
                <a:gd name="connsiteY40" fmla="*/ 931998 h 1269042"/>
                <a:gd name="connsiteX41" fmla="*/ 990486 w 995188"/>
                <a:gd name="connsiteY41" fmla="*/ 955703 h 1269042"/>
                <a:gd name="connsiteX0" fmla="*/ 990486 w 995188"/>
                <a:gd name="connsiteY0" fmla="*/ 983732 h 1297071"/>
                <a:gd name="connsiteX1" fmla="*/ 974745 w 995188"/>
                <a:gd name="connsiteY1" fmla="*/ 1003077 h 1297071"/>
                <a:gd name="connsiteX2" fmla="*/ 974745 w 995188"/>
                <a:gd name="connsiteY2" fmla="*/ 1003077 h 1297071"/>
                <a:gd name="connsiteX3" fmla="*/ 903773 w 995188"/>
                <a:gd name="connsiteY3" fmla="*/ 992667 h 1297071"/>
                <a:gd name="connsiteX4" fmla="*/ 850002 w 995188"/>
                <a:gd name="connsiteY4" fmla="*/ 920409 h 1297071"/>
                <a:gd name="connsiteX5" fmla="*/ 850002 w 995188"/>
                <a:gd name="connsiteY5" fmla="*/ 952112 h 1297071"/>
                <a:gd name="connsiteX6" fmla="*/ 850001 w 995188"/>
                <a:gd name="connsiteY6" fmla="*/ 952112 h 1297071"/>
                <a:gd name="connsiteX7" fmla="*/ 850001 w 995188"/>
                <a:gd name="connsiteY7" fmla="*/ 1205250 h 1297071"/>
                <a:gd name="connsiteX8" fmla="*/ 813847 w 995188"/>
                <a:gd name="connsiteY8" fmla="*/ 1241404 h 1297071"/>
                <a:gd name="connsiteX9" fmla="*/ 777694 w 995188"/>
                <a:gd name="connsiteY9" fmla="*/ 1205250 h 1297071"/>
                <a:gd name="connsiteX10" fmla="*/ 777694 w 995188"/>
                <a:gd name="connsiteY10" fmla="*/ 952112 h 1297071"/>
                <a:gd name="connsiteX11" fmla="*/ 765991 w 995188"/>
                <a:gd name="connsiteY11" fmla="*/ 952112 h 1297071"/>
                <a:gd name="connsiteX12" fmla="*/ 765991 w 995188"/>
                <a:gd name="connsiteY12" fmla="*/ 1260917 h 1297071"/>
                <a:gd name="connsiteX13" fmla="*/ 729837 w 995188"/>
                <a:gd name="connsiteY13" fmla="*/ 1297071 h 1297071"/>
                <a:gd name="connsiteX14" fmla="*/ 693683 w 995188"/>
                <a:gd name="connsiteY14" fmla="*/ 1260917 h 1297071"/>
                <a:gd name="connsiteX15" fmla="*/ 693683 w 995188"/>
                <a:gd name="connsiteY15" fmla="*/ 952112 h 1297071"/>
                <a:gd name="connsiteX16" fmla="*/ 679656 w 995188"/>
                <a:gd name="connsiteY16" fmla="*/ 952112 h 1297071"/>
                <a:gd name="connsiteX17" fmla="*/ 679656 w 995188"/>
                <a:gd name="connsiteY17" fmla="*/ 1205250 h 1297071"/>
                <a:gd name="connsiteX18" fmla="*/ 643502 w 995188"/>
                <a:gd name="connsiteY18" fmla="*/ 1241404 h 1297071"/>
                <a:gd name="connsiteX19" fmla="*/ 607349 w 995188"/>
                <a:gd name="connsiteY19" fmla="*/ 1205250 h 1297071"/>
                <a:gd name="connsiteX20" fmla="*/ 607349 w 995188"/>
                <a:gd name="connsiteY20" fmla="*/ 952112 h 1297071"/>
                <a:gd name="connsiteX21" fmla="*/ 595145 w 995188"/>
                <a:gd name="connsiteY21" fmla="*/ 952112 h 1297071"/>
                <a:gd name="connsiteX22" fmla="*/ 595145 w 995188"/>
                <a:gd name="connsiteY22" fmla="*/ 1154612 h 1297071"/>
                <a:gd name="connsiteX23" fmla="*/ 565055 w 995188"/>
                <a:gd name="connsiteY23" fmla="*/ 1184702 h 1297071"/>
                <a:gd name="connsiteX24" fmla="*/ 534965 w 995188"/>
                <a:gd name="connsiteY24" fmla="*/ 1154612 h 1297071"/>
                <a:gd name="connsiteX25" fmla="*/ 534965 w 995188"/>
                <a:gd name="connsiteY25" fmla="*/ 881610 h 1297071"/>
                <a:gd name="connsiteX26" fmla="*/ 534965 w 995188"/>
                <a:gd name="connsiteY26" fmla="*/ 881610 h 1297071"/>
                <a:gd name="connsiteX27" fmla="*/ 534965 w 995188"/>
                <a:gd name="connsiteY27" fmla="*/ 800565 h 1297071"/>
                <a:gd name="connsiteX28" fmla="*/ 546874 w 995188"/>
                <a:gd name="connsiteY28" fmla="*/ 741577 h 1297071"/>
                <a:gd name="connsiteX29" fmla="*/ 564080 w 995188"/>
                <a:gd name="connsiteY29" fmla="*/ 716058 h 1297071"/>
                <a:gd name="connsiteX30" fmla="*/ 228956 w 995188"/>
                <a:gd name="connsiteY30" fmla="*/ 263956 h 1297071"/>
                <a:gd name="connsiteX31" fmla="*/ 1385 w 995188"/>
                <a:gd name="connsiteY31" fmla="*/ 314017 h 1297071"/>
                <a:gd name="connsiteX32" fmla="*/ 29762 w 995188"/>
                <a:gd name="connsiteY32" fmla="*/ 86487 h 1297071"/>
                <a:gd name="connsiteX33" fmla="*/ 327815 w 995188"/>
                <a:gd name="connsiteY33" fmla="*/ 4986 h 1297071"/>
                <a:gd name="connsiteX34" fmla="*/ 742656 w 995188"/>
                <a:gd name="connsiteY34" fmla="*/ 656279 h 1297071"/>
                <a:gd name="connsiteX35" fmla="*/ 770692 w 995188"/>
                <a:gd name="connsiteY35" fmla="*/ 667310 h 1297071"/>
                <a:gd name="connsiteX36" fmla="*/ 824120 w 995188"/>
                <a:gd name="connsiteY36" fmla="*/ 715834 h 1297071"/>
                <a:gd name="connsiteX37" fmla="*/ 824721 w 995188"/>
                <a:gd name="connsiteY37" fmla="*/ 716942 h 1297071"/>
                <a:gd name="connsiteX38" fmla="*/ 824925 w 995188"/>
                <a:gd name="connsiteY38" fmla="*/ 716790 h 1297071"/>
                <a:gd name="connsiteX39" fmla="*/ 985155 w 995188"/>
                <a:gd name="connsiteY39" fmla="*/ 932105 h 1297071"/>
                <a:gd name="connsiteX40" fmla="*/ 995136 w 995188"/>
                <a:gd name="connsiteY40" fmla="*/ 960027 h 1297071"/>
                <a:gd name="connsiteX41" fmla="*/ 990486 w 995188"/>
                <a:gd name="connsiteY41" fmla="*/ 983732 h 1297071"/>
                <a:gd name="connsiteX0" fmla="*/ 997023 w 1001725"/>
                <a:gd name="connsiteY0" fmla="*/ 1011968 h 1325307"/>
                <a:gd name="connsiteX1" fmla="*/ 981282 w 1001725"/>
                <a:gd name="connsiteY1" fmla="*/ 1031313 h 1325307"/>
                <a:gd name="connsiteX2" fmla="*/ 981282 w 1001725"/>
                <a:gd name="connsiteY2" fmla="*/ 1031313 h 1325307"/>
                <a:gd name="connsiteX3" fmla="*/ 910310 w 1001725"/>
                <a:gd name="connsiteY3" fmla="*/ 1020903 h 1325307"/>
                <a:gd name="connsiteX4" fmla="*/ 856539 w 1001725"/>
                <a:gd name="connsiteY4" fmla="*/ 948645 h 1325307"/>
                <a:gd name="connsiteX5" fmla="*/ 856539 w 1001725"/>
                <a:gd name="connsiteY5" fmla="*/ 980348 h 1325307"/>
                <a:gd name="connsiteX6" fmla="*/ 856538 w 1001725"/>
                <a:gd name="connsiteY6" fmla="*/ 980348 h 1325307"/>
                <a:gd name="connsiteX7" fmla="*/ 856538 w 1001725"/>
                <a:gd name="connsiteY7" fmla="*/ 1233486 h 1325307"/>
                <a:gd name="connsiteX8" fmla="*/ 820384 w 1001725"/>
                <a:gd name="connsiteY8" fmla="*/ 1269640 h 1325307"/>
                <a:gd name="connsiteX9" fmla="*/ 784231 w 1001725"/>
                <a:gd name="connsiteY9" fmla="*/ 1233486 h 1325307"/>
                <a:gd name="connsiteX10" fmla="*/ 784231 w 1001725"/>
                <a:gd name="connsiteY10" fmla="*/ 980348 h 1325307"/>
                <a:gd name="connsiteX11" fmla="*/ 772528 w 1001725"/>
                <a:gd name="connsiteY11" fmla="*/ 980348 h 1325307"/>
                <a:gd name="connsiteX12" fmla="*/ 772528 w 1001725"/>
                <a:gd name="connsiteY12" fmla="*/ 1289153 h 1325307"/>
                <a:gd name="connsiteX13" fmla="*/ 736374 w 1001725"/>
                <a:gd name="connsiteY13" fmla="*/ 1325307 h 1325307"/>
                <a:gd name="connsiteX14" fmla="*/ 700220 w 1001725"/>
                <a:gd name="connsiteY14" fmla="*/ 1289153 h 1325307"/>
                <a:gd name="connsiteX15" fmla="*/ 700220 w 1001725"/>
                <a:gd name="connsiteY15" fmla="*/ 980348 h 1325307"/>
                <a:gd name="connsiteX16" fmla="*/ 686193 w 1001725"/>
                <a:gd name="connsiteY16" fmla="*/ 980348 h 1325307"/>
                <a:gd name="connsiteX17" fmla="*/ 686193 w 1001725"/>
                <a:gd name="connsiteY17" fmla="*/ 1233486 h 1325307"/>
                <a:gd name="connsiteX18" fmla="*/ 650039 w 1001725"/>
                <a:gd name="connsiteY18" fmla="*/ 1269640 h 1325307"/>
                <a:gd name="connsiteX19" fmla="*/ 613886 w 1001725"/>
                <a:gd name="connsiteY19" fmla="*/ 1233486 h 1325307"/>
                <a:gd name="connsiteX20" fmla="*/ 613886 w 1001725"/>
                <a:gd name="connsiteY20" fmla="*/ 980348 h 1325307"/>
                <a:gd name="connsiteX21" fmla="*/ 601682 w 1001725"/>
                <a:gd name="connsiteY21" fmla="*/ 980348 h 1325307"/>
                <a:gd name="connsiteX22" fmla="*/ 601682 w 1001725"/>
                <a:gd name="connsiteY22" fmla="*/ 1182848 h 1325307"/>
                <a:gd name="connsiteX23" fmla="*/ 571592 w 1001725"/>
                <a:gd name="connsiteY23" fmla="*/ 1212938 h 1325307"/>
                <a:gd name="connsiteX24" fmla="*/ 541502 w 1001725"/>
                <a:gd name="connsiteY24" fmla="*/ 1182848 h 1325307"/>
                <a:gd name="connsiteX25" fmla="*/ 541502 w 1001725"/>
                <a:gd name="connsiteY25" fmla="*/ 909846 h 1325307"/>
                <a:gd name="connsiteX26" fmla="*/ 541502 w 1001725"/>
                <a:gd name="connsiteY26" fmla="*/ 909846 h 1325307"/>
                <a:gd name="connsiteX27" fmla="*/ 541502 w 1001725"/>
                <a:gd name="connsiteY27" fmla="*/ 828801 h 1325307"/>
                <a:gd name="connsiteX28" fmla="*/ 553411 w 1001725"/>
                <a:gd name="connsiteY28" fmla="*/ 769813 h 1325307"/>
                <a:gd name="connsiteX29" fmla="*/ 570617 w 1001725"/>
                <a:gd name="connsiteY29" fmla="*/ 744294 h 1325307"/>
                <a:gd name="connsiteX30" fmla="*/ 235493 w 1001725"/>
                <a:gd name="connsiteY30" fmla="*/ 292192 h 1325307"/>
                <a:gd name="connsiteX31" fmla="*/ 7922 w 1001725"/>
                <a:gd name="connsiteY31" fmla="*/ 342253 h 1325307"/>
                <a:gd name="connsiteX32" fmla="*/ 12253 w 1001725"/>
                <a:gd name="connsiteY32" fmla="*/ 117591 h 1325307"/>
                <a:gd name="connsiteX33" fmla="*/ 334352 w 1001725"/>
                <a:gd name="connsiteY33" fmla="*/ 33222 h 1325307"/>
                <a:gd name="connsiteX34" fmla="*/ 749193 w 1001725"/>
                <a:gd name="connsiteY34" fmla="*/ 684515 h 1325307"/>
                <a:gd name="connsiteX35" fmla="*/ 777229 w 1001725"/>
                <a:gd name="connsiteY35" fmla="*/ 695546 h 1325307"/>
                <a:gd name="connsiteX36" fmla="*/ 830657 w 1001725"/>
                <a:gd name="connsiteY36" fmla="*/ 744070 h 1325307"/>
                <a:gd name="connsiteX37" fmla="*/ 831258 w 1001725"/>
                <a:gd name="connsiteY37" fmla="*/ 745178 h 1325307"/>
                <a:gd name="connsiteX38" fmla="*/ 831462 w 1001725"/>
                <a:gd name="connsiteY38" fmla="*/ 745026 h 1325307"/>
                <a:gd name="connsiteX39" fmla="*/ 991692 w 1001725"/>
                <a:gd name="connsiteY39" fmla="*/ 960341 h 1325307"/>
                <a:gd name="connsiteX40" fmla="*/ 1001673 w 1001725"/>
                <a:gd name="connsiteY40" fmla="*/ 988263 h 1325307"/>
                <a:gd name="connsiteX41" fmla="*/ 997023 w 1001725"/>
                <a:gd name="connsiteY41" fmla="*/ 1011968 h 1325307"/>
                <a:gd name="connsiteX0" fmla="*/ 994514 w 999216"/>
                <a:gd name="connsiteY0" fmla="*/ 1009652 h 1322991"/>
                <a:gd name="connsiteX1" fmla="*/ 978773 w 999216"/>
                <a:gd name="connsiteY1" fmla="*/ 1028997 h 1322991"/>
                <a:gd name="connsiteX2" fmla="*/ 978773 w 999216"/>
                <a:gd name="connsiteY2" fmla="*/ 1028997 h 1322991"/>
                <a:gd name="connsiteX3" fmla="*/ 907801 w 999216"/>
                <a:gd name="connsiteY3" fmla="*/ 1018587 h 1322991"/>
                <a:gd name="connsiteX4" fmla="*/ 854030 w 999216"/>
                <a:gd name="connsiteY4" fmla="*/ 946329 h 1322991"/>
                <a:gd name="connsiteX5" fmla="*/ 854030 w 999216"/>
                <a:gd name="connsiteY5" fmla="*/ 978032 h 1322991"/>
                <a:gd name="connsiteX6" fmla="*/ 854029 w 999216"/>
                <a:gd name="connsiteY6" fmla="*/ 978032 h 1322991"/>
                <a:gd name="connsiteX7" fmla="*/ 854029 w 999216"/>
                <a:gd name="connsiteY7" fmla="*/ 1231170 h 1322991"/>
                <a:gd name="connsiteX8" fmla="*/ 817875 w 999216"/>
                <a:gd name="connsiteY8" fmla="*/ 1267324 h 1322991"/>
                <a:gd name="connsiteX9" fmla="*/ 781722 w 999216"/>
                <a:gd name="connsiteY9" fmla="*/ 1231170 h 1322991"/>
                <a:gd name="connsiteX10" fmla="*/ 781722 w 999216"/>
                <a:gd name="connsiteY10" fmla="*/ 978032 h 1322991"/>
                <a:gd name="connsiteX11" fmla="*/ 770019 w 999216"/>
                <a:gd name="connsiteY11" fmla="*/ 978032 h 1322991"/>
                <a:gd name="connsiteX12" fmla="*/ 770019 w 999216"/>
                <a:gd name="connsiteY12" fmla="*/ 1286837 h 1322991"/>
                <a:gd name="connsiteX13" fmla="*/ 733865 w 999216"/>
                <a:gd name="connsiteY13" fmla="*/ 1322991 h 1322991"/>
                <a:gd name="connsiteX14" fmla="*/ 697711 w 999216"/>
                <a:gd name="connsiteY14" fmla="*/ 1286837 h 1322991"/>
                <a:gd name="connsiteX15" fmla="*/ 697711 w 999216"/>
                <a:gd name="connsiteY15" fmla="*/ 978032 h 1322991"/>
                <a:gd name="connsiteX16" fmla="*/ 683684 w 999216"/>
                <a:gd name="connsiteY16" fmla="*/ 978032 h 1322991"/>
                <a:gd name="connsiteX17" fmla="*/ 683684 w 999216"/>
                <a:gd name="connsiteY17" fmla="*/ 1231170 h 1322991"/>
                <a:gd name="connsiteX18" fmla="*/ 647530 w 999216"/>
                <a:gd name="connsiteY18" fmla="*/ 1267324 h 1322991"/>
                <a:gd name="connsiteX19" fmla="*/ 611377 w 999216"/>
                <a:gd name="connsiteY19" fmla="*/ 1231170 h 1322991"/>
                <a:gd name="connsiteX20" fmla="*/ 611377 w 999216"/>
                <a:gd name="connsiteY20" fmla="*/ 978032 h 1322991"/>
                <a:gd name="connsiteX21" fmla="*/ 599173 w 999216"/>
                <a:gd name="connsiteY21" fmla="*/ 978032 h 1322991"/>
                <a:gd name="connsiteX22" fmla="*/ 599173 w 999216"/>
                <a:gd name="connsiteY22" fmla="*/ 1180532 h 1322991"/>
                <a:gd name="connsiteX23" fmla="*/ 569083 w 999216"/>
                <a:gd name="connsiteY23" fmla="*/ 1210622 h 1322991"/>
                <a:gd name="connsiteX24" fmla="*/ 538993 w 999216"/>
                <a:gd name="connsiteY24" fmla="*/ 1180532 h 1322991"/>
                <a:gd name="connsiteX25" fmla="*/ 538993 w 999216"/>
                <a:gd name="connsiteY25" fmla="*/ 907530 h 1322991"/>
                <a:gd name="connsiteX26" fmla="*/ 538993 w 999216"/>
                <a:gd name="connsiteY26" fmla="*/ 907530 h 1322991"/>
                <a:gd name="connsiteX27" fmla="*/ 538993 w 999216"/>
                <a:gd name="connsiteY27" fmla="*/ 826485 h 1322991"/>
                <a:gd name="connsiteX28" fmla="*/ 550902 w 999216"/>
                <a:gd name="connsiteY28" fmla="*/ 767497 h 1322991"/>
                <a:gd name="connsiteX29" fmla="*/ 568108 w 999216"/>
                <a:gd name="connsiteY29" fmla="*/ 741978 h 1322991"/>
                <a:gd name="connsiteX30" fmla="*/ 232984 w 999216"/>
                <a:gd name="connsiteY30" fmla="*/ 289876 h 1322991"/>
                <a:gd name="connsiteX31" fmla="*/ 5413 w 999216"/>
                <a:gd name="connsiteY31" fmla="*/ 339937 h 1322991"/>
                <a:gd name="connsiteX32" fmla="*/ 9744 w 999216"/>
                <a:gd name="connsiteY32" fmla="*/ 115275 h 1322991"/>
                <a:gd name="connsiteX33" fmla="*/ 331843 w 999216"/>
                <a:gd name="connsiteY33" fmla="*/ 30906 h 1322991"/>
                <a:gd name="connsiteX34" fmla="*/ 746684 w 999216"/>
                <a:gd name="connsiteY34" fmla="*/ 682199 h 1322991"/>
                <a:gd name="connsiteX35" fmla="*/ 774720 w 999216"/>
                <a:gd name="connsiteY35" fmla="*/ 693230 h 1322991"/>
                <a:gd name="connsiteX36" fmla="*/ 828148 w 999216"/>
                <a:gd name="connsiteY36" fmla="*/ 741754 h 1322991"/>
                <a:gd name="connsiteX37" fmla="*/ 828749 w 999216"/>
                <a:gd name="connsiteY37" fmla="*/ 742862 h 1322991"/>
                <a:gd name="connsiteX38" fmla="*/ 828953 w 999216"/>
                <a:gd name="connsiteY38" fmla="*/ 742710 h 1322991"/>
                <a:gd name="connsiteX39" fmla="*/ 989183 w 999216"/>
                <a:gd name="connsiteY39" fmla="*/ 958025 h 1322991"/>
                <a:gd name="connsiteX40" fmla="*/ 999164 w 999216"/>
                <a:gd name="connsiteY40" fmla="*/ 985947 h 1322991"/>
                <a:gd name="connsiteX41" fmla="*/ 994514 w 999216"/>
                <a:gd name="connsiteY41" fmla="*/ 1009652 h 1322991"/>
                <a:gd name="connsiteX0" fmla="*/ 994514 w 999216"/>
                <a:gd name="connsiteY0" fmla="*/ 984221 h 1297560"/>
                <a:gd name="connsiteX1" fmla="*/ 978773 w 999216"/>
                <a:gd name="connsiteY1" fmla="*/ 1003566 h 1297560"/>
                <a:gd name="connsiteX2" fmla="*/ 978773 w 999216"/>
                <a:gd name="connsiteY2" fmla="*/ 1003566 h 1297560"/>
                <a:gd name="connsiteX3" fmla="*/ 907801 w 999216"/>
                <a:gd name="connsiteY3" fmla="*/ 993156 h 1297560"/>
                <a:gd name="connsiteX4" fmla="*/ 854030 w 999216"/>
                <a:gd name="connsiteY4" fmla="*/ 920898 h 1297560"/>
                <a:gd name="connsiteX5" fmla="*/ 854030 w 999216"/>
                <a:gd name="connsiteY5" fmla="*/ 952601 h 1297560"/>
                <a:gd name="connsiteX6" fmla="*/ 854029 w 999216"/>
                <a:gd name="connsiteY6" fmla="*/ 952601 h 1297560"/>
                <a:gd name="connsiteX7" fmla="*/ 854029 w 999216"/>
                <a:gd name="connsiteY7" fmla="*/ 1205739 h 1297560"/>
                <a:gd name="connsiteX8" fmla="*/ 817875 w 999216"/>
                <a:gd name="connsiteY8" fmla="*/ 1241893 h 1297560"/>
                <a:gd name="connsiteX9" fmla="*/ 781722 w 999216"/>
                <a:gd name="connsiteY9" fmla="*/ 1205739 h 1297560"/>
                <a:gd name="connsiteX10" fmla="*/ 781722 w 999216"/>
                <a:gd name="connsiteY10" fmla="*/ 952601 h 1297560"/>
                <a:gd name="connsiteX11" fmla="*/ 770019 w 999216"/>
                <a:gd name="connsiteY11" fmla="*/ 952601 h 1297560"/>
                <a:gd name="connsiteX12" fmla="*/ 770019 w 999216"/>
                <a:gd name="connsiteY12" fmla="*/ 1261406 h 1297560"/>
                <a:gd name="connsiteX13" fmla="*/ 733865 w 999216"/>
                <a:gd name="connsiteY13" fmla="*/ 1297560 h 1297560"/>
                <a:gd name="connsiteX14" fmla="*/ 697711 w 999216"/>
                <a:gd name="connsiteY14" fmla="*/ 1261406 h 1297560"/>
                <a:gd name="connsiteX15" fmla="*/ 697711 w 999216"/>
                <a:gd name="connsiteY15" fmla="*/ 952601 h 1297560"/>
                <a:gd name="connsiteX16" fmla="*/ 683684 w 999216"/>
                <a:gd name="connsiteY16" fmla="*/ 952601 h 1297560"/>
                <a:gd name="connsiteX17" fmla="*/ 683684 w 999216"/>
                <a:gd name="connsiteY17" fmla="*/ 1205739 h 1297560"/>
                <a:gd name="connsiteX18" fmla="*/ 647530 w 999216"/>
                <a:gd name="connsiteY18" fmla="*/ 1241893 h 1297560"/>
                <a:gd name="connsiteX19" fmla="*/ 611377 w 999216"/>
                <a:gd name="connsiteY19" fmla="*/ 1205739 h 1297560"/>
                <a:gd name="connsiteX20" fmla="*/ 611377 w 999216"/>
                <a:gd name="connsiteY20" fmla="*/ 952601 h 1297560"/>
                <a:gd name="connsiteX21" fmla="*/ 599173 w 999216"/>
                <a:gd name="connsiteY21" fmla="*/ 952601 h 1297560"/>
                <a:gd name="connsiteX22" fmla="*/ 599173 w 999216"/>
                <a:gd name="connsiteY22" fmla="*/ 1155101 h 1297560"/>
                <a:gd name="connsiteX23" fmla="*/ 569083 w 999216"/>
                <a:gd name="connsiteY23" fmla="*/ 1185191 h 1297560"/>
                <a:gd name="connsiteX24" fmla="*/ 538993 w 999216"/>
                <a:gd name="connsiteY24" fmla="*/ 1155101 h 1297560"/>
                <a:gd name="connsiteX25" fmla="*/ 538993 w 999216"/>
                <a:gd name="connsiteY25" fmla="*/ 882099 h 1297560"/>
                <a:gd name="connsiteX26" fmla="*/ 538993 w 999216"/>
                <a:gd name="connsiteY26" fmla="*/ 882099 h 1297560"/>
                <a:gd name="connsiteX27" fmla="*/ 538993 w 999216"/>
                <a:gd name="connsiteY27" fmla="*/ 801054 h 1297560"/>
                <a:gd name="connsiteX28" fmla="*/ 550902 w 999216"/>
                <a:gd name="connsiteY28" fmla="*/ 742066 h 1297560"/>
                <a:gd name="connsiteX29" fmla="*/ 568108 w 999216"/>
                <a:gd name="connsiteY29" fmla="*/ 716547 h 1297560"/>
                <a:gd name="connsiteX30" fmla="*/ 232984 w 999216"/>
                <a:gd name="connsiteY30" fmla="*/ 264445 h 1297560"/>
                <a:gd name="connsiteX31" fmla="*/ 5413 w 999216"/>
                <a:gd name="connsiteY31" fmla="*/ 314506 h 1297560"/>
                <a:gd name="connsiteX32" fmla="*/ 9744 w 999216"/>
                <a:gd name="connsiteY32" fmla="*/ 89844 h 1297560"/>
                <a:gd name="connsiteX33" fmla="*/ 331843 w 999216"/>
                <a:gd name="connsiteY33" fmla="*/ 5475 h 1297560"/>
                <a:gd name="connsiteX34" fmla="*/ 746684 w 999216"/>
                <a:gd name="connsiteY34" fmla="*/ 656768 h 1297560"/>
                <a:gd name="connsiteX35" fmla="*/ 774720 w 999216"/>
                <a:gd name="connsiteY35" fmla="*/ 667799 h 1297560"/>
                <a:gd name="connsiteX36" fmla="*/ 828148 w 999216"/>
                <a:gd name="connsiteY36" fmla="*/ 716323 h 1297560"/>
                <a:gd name="connsiteX37" fmla="*/ 828749 w 999216"/>
                <a:gd name="connsiteY37" fmla="*/ 717431 h 1297560"/>
                <a:gd name="connsiteX38" fmla="*/ 828953 w 999216"/>
                <a:gd name="connsiteY38" fmla="*/ 717279 h 1297560"/>
                <a:gd name="connsiteX39" fmla="*/ 989183 w 999216"/>
                <a:gd name="connsiteY39" fmla="*/ 932594 h 1297560"/>
                <a:gd name="connsiteX40" fmla="*/ 999164 w 999216"/>
                <a:gd name="connsiteY40" fmla="*/ 960516 h 1297560"/>
                <a:gd name="connsiteX41" fmla="*/ 994514 w 999216"/>
                <a:gd name="connsiteY41" fmla="*/ 984221 h 1297560"/>
                <a:gd name="connsiteX0" fmla="*/ 994514 w 999216"/>
                <a:gd name="connsiteY0" fmla="*/ 985324 h 1298663"/>
                <a:gd name="connsiteX1" fmla="*/ 978773 w 999216"/>
                <a:gd name="connsiteY1" fmla="*/ 1004669 h 1298663"/>
                <a:gd name="connsiteX2" fmla="*/ 978773 w 999216"/>
                <a:gd name="connsiteY2" fmla="*/ 1004669 h 1298663"/>
                <a:gd name="connsiteX3" fmla="*/ 907801 w 999216"/>
                <a:gd name="connsiteY3" fmla="*/ 994259 h 1298663"/>
                <a:gd name="connsiteX4" fmla="*/ 854030 w 999216"/>
                <a:gd name="connsiteY4" fmla="*/ 922001 h 1298663"/>
                <a:gd name="connsiteX5" fmla="*/ 854030 w 999216"/>
                <a:gd name="connsiteY5" fmla="*/ 953704 h 1298663"/>
                <a:gd name="connsiteX6" fmla="*/ 854029 w 999216"/>
                <a:gd name="connsiteY6" fmla="*/ 953704 h 1298663"/>
                <a:gd name="connsiteX7" fmla="*/ 854029 w 999216"/>
                <a:gd name="connsiteY7" fmla="*/ 1206842 h 1298663"/>
                <a:gd name="connsiteX8" fmla="*/ 817875 w 999216"/>
                <a:gd name="connsiteY8" fmla="*/ 1242996 h 1298663"/>
                <a:gd name="connsiteX9" fmla="*/ 781722 w 999216"/>
                <a:gd name="connsiteY9" fmla="*/ 1206842 h 1298663"/>
                <a:gd name="connsiteX10" fmla="*/ 781722 w 999216"/>
                <a:gd name="connsiteY10" fmla="*/ 953704 h 1298663"/>
                <a:gd name="connsiteX11" fmla="*/ 770019 w 999216"/>
                <a:gd name="connsiteY11" fmla="*/ 953704 h 1298663"/>
                <a:gd name="connsiteX12" fmla="*/ 770019 w 999216"/>
                <a:gd name="connsiteY12" fmla="*/ 1262509 h 1298663"/>
                <a:gd name="connsiteX13" fmla="*/ 733865 w 999216"/>
                <a:gd name="connsiteY13" fmla="*/ 1298663 h 1298663"/>
                <a:gd name="connsiteX14" fmla="*/ 697711 w 999216"/>
                <a:gd name="connsiteY14" fmla="*/ 1262509 h 1298663"/>
                <a:gd name="connsiteX15" fmla="*/ 697711 w 999216"/>
                <a:gd name="connsiteY15" fmla="*/ 953704 h 1298663"/>
                <a:gd name="connsiteX16" fmla="*/ 683684 w 999216"/>
                <a:gd name="connsiteY16" fmla="*/ 953704 h 1298663"/>
                <a:gd name="connsiteX17" fmla="*/ 683684 w 999216"/>
                <a:gd name="connsiteY17" fmla="*/ 1206842 h 1298663"/>
                <a:gd name="connsiteX18" fmla="*/ 647530 w 999216"/>
                <a:gd name="connsiteY18" fmla="*/ 1242996 h 1298663"/>
                <a:gd name="connsiteX19" fmla="*/ 611377 w 999216"/>
                <a:gd name="connsiteY19" fmla="*/ 1206842 h 1298663"/>
                <a:gd name="connsiteX20" fmla="*/ 611377 w 999216"/>
                <a:gd name="connsiteY20" fmla="*/ 953704 h 1298663"/>
                <a:gd name="connsiteX21" fmla="*/ 599173 w 999216"/>
                <a:gd name="connsiteY21" fmla="*/ 953704 h 1298663"/>
                <a:gd name="connsiteX22" fmla="*/ 599173 w 999216"/>
                <a:gd name="connsiteY22" fmla="*/ 1156204 h 1298663"/>
                <a:gd name="connsiteX23" fmla="*/ 569083 w 999216"/>
                <a:gd name="connsiteY23" fmla="*/ 1186294 h 1298663"/>
                <a:gd name="connsiteX24" fmla="*/ 538993 w 999216"/>
                <a:gd name="connsiteY24" fmla="*/ 1156204 h 1298663"/>
                <a:gd name="connsiteX25" fmla="*/ 538993 w 999216"/>
                <a:gd name="connsiteY25" fmla="*/ 883202 h 1298663"/>
                <a:gd name="connsiteX26" fmla="*/ 538993 w 999216"/>
                <a:gd name="connsiteY26" fmla="*/ 883202 h 1298663"/>
                <a:gd name="connsiteX27" fmla="*/ 538993 w 999216"/>
                <a:gd name="connsiteY27" fmla="*/ 802157 h 1298663"/>
                <a:gd name="connsiteX28" fmla="*/ 550902 w 999216"/>
                <a:gd name="connsiteY28" fmla="*/ 743169 h 1298663"/>
                <a:gd name="connsiteX29" fmla="*/ 568108 w 999216"/>
                <a:gd name="connsiteY29" fmla="*/ 717650 h 1298663"/>
                <a:gd name="connsiteX30" fmla="*/ 232984 w 999216"/>
                <a:gd name="connsiteY30" fmla="*/ 265548 h 1298663"/>
                <a:gd name="connsiteX31" fmla="*/ 5413 w 999216"/>
                <a:gd name="connsiteY31" fmla="*/ 315609 h 1298663"/>
                <a:gd name="connsiteX32" fmla="*/ 9744 w 999216"/>
                <a:gd name="connsiteY32" fmla="*/ 90947 h 1298663"/>
                <a:gd name="connsiteX33" fmla="*/ 331843 w 999216"/>
                <a:gd name="connsiteY33" fmla="*/ 6578 h 1298663"/>
                <a:gd name="connsiteX34" fmla="*/ 746684 w 999216"/>
                <a:gd name="connsiteY34" fmla="*/ 657871 h 1298663"/>
                <a:gd name="connsiteX35" fmla="*/ 774720 w 999216"/>
                <a:gd name="connsiteY35" fmla="*/ 668902 h 1298663"/>
                <a:gd name="connsiteX36" fmla="*/ 828148 w 999216"/>
                <a:gd name="connsiteY36" fmla="*/ 717426 h 1298663"/>
                <a:gd name="connsiteX37" fmla="*/ 828749 w 999216"/>
                <a:gd name="connsiteY37" fmla="*/ 718534 h 1298663"/>
                <a:gd name="connsiteX38" fmla="*/ 828953 w 999216"/>
                <a:gd name="connsiteY38" fmla="*/ 718382 h 1298663"/>
                <a:gd name="connsiteX39" fmla="*/ 989183 w 999216"/>
                <a:gd name="connsiteY39" fmla="*/ 933697 h 1298663"/>
                <a:gd name="connsiteX40" fmla="*/ 999164 w 999216"/>
                <a:gd name="connsiteY40" fmla="*/ 961619 h 1298663"/>
                <a:gd name="connsiteX41" fmla="*/ 994514 w 999216"/>
                <a:gd name="connsiteY41" fmla="*/ 985324 h 1298663"/>
                <a:gd name="connsiteX0" fmla="*/ 1010186 w 1014888"/>
                <a:gd name="connsiteY0" fmla="*/ 986421 h 1299760"/>
                <a:gd name="connsiteX1" fmla="*/ 994445 w 1014888"/>
                <a:gd name="connsiteY1" fmla="*/ 1005766 h 1299760"/>
                <a:gd name="connsiteX2" fmla="*/ 994445 w 1014888"/>
                <a:gd name="connsiteY2" fmla="*/ 1005766 h 1299760"/>
                <a:gd name="connsiteX3" fmla="*/ 923473 w 1014888"/>
                <a:gd name="connsiteY3" fmla="*/ 995356 h 1299760"/>
                <a:gd name="connsiteX4" fmla="*/ 869702 w 1014888"/>
                <a:gd name="connsiteY4" fmla="*/ 923098 h 1299760"/>
                <a:gd name="connsiteX5" fmla="*/ 869702 w 1014888"/>
                <a:gd name="connsiteY5" fmla="*/ 954801 h 1299760"/>
                <a:gd name="connsiteX6" fmla="*/ 869701 w 1014888"/>
                <a:gd name="connsiteY6" fmla="*/ 954801 h 1299760"/>
                <a:gd name="connsiteX7" fmla="*/ 869701 w 1014888"/>
                <a:gd name="connsiteY7" fmla="*/ 1207939 h 1299760"/>
                <a:gd name="connsiteX8" fmla="*/ 833547 w 1014888"/>
                <a:gd name="connsiteY8" fmla="*/ 1244093 h 1299760"/>
                <a:gd name="connsiteX9" fmla="*/ 797394 w 1014888"/>
                <a:gd name="connsiteY9" fmla="*/ 1207939 h 1299760"/>
                <a:gd name="connsiteX10" fmla="*/ 797394 w 1014888"/>
                <a:gd name="connsiteY10" fmla="*/ 954801 h 1299760"/>
                <a:gd name="connsiteX11" fmla="*/ 785691 w 1014888"/>
                <a:gd name="connsiteY11" fmla="*/ 954801 h 1299760"/>
                <a:gd name="connsiteX12" fmla="*/ 785691 w 1014888"/>
                <a:gd name="connsiteY12" fmla="*/ 1263606 h 1299760"/>
                <a:gd name="connsiteX13" fmla="*/ 749537 w 1014888"/>
                <a:gd name="connsiteY13" fmla="*/ 1299760 h 1299760"/>
                <a:gd name="connsiteX14" fmla="*/ 713383 w 1014888"/>
                <a:gd name="connsiteY14" fmla="*/ 1263606 h 1299760"/>
                <a:gd name="connsiteX15" fmla="*/ 713383 w 1014888"/>
                <a:gd name="connsiteY15" fmla="*/ 954801 h 1299760"/>
                <a:gd name="connsiteX16" fmla="*/ 699356 w 1014888"/>
                <a:gd name="connsiteY16" fmla="*/ 954801 h 1299760"/>
                <a:gd name="connsiteX17" fmla="*/ 699356 w 1014888"/>
                <a:gd name="connsiteY17" fmla="*/ 1207939 h 1299760"/>
                <a:gd name="connsiteX18" fmla="*/ 663202 w 1014888"/>
                <a:gd name="connsiteY18" fmla="*/ 1244093 h 1299760"/>
                <a:gd name="connsiteX19" fmla="*/ 627049 w 1014888"/>
                <a:gd name="connsiteY19" fmla="*/ 1207939 h 1299760"/>
                <a:gd name="connsiteX20" fmla="*/ 627049 w 1014888"/>
                <a:gd name="connsiteY20" fmla="*/ 954801 h 1299760"/>
                <a:gd name="connsiteX21" fmla="*/ 614845 w 1014888"/>
                <a:gd name="connsiteY21" fmla="*/ 954801 h 1299760"/>
                <a:gd name="connsiteX22" fmla="*/ 614845 w 1014888"/>
                <a:gd name="connsiteY22" fmla="*/ 1157301 h 1299760"/>
                <a:gd name="connsiteX23" fmla="*/ 584755 w 1014888"/>
                <a:gd name="connsiteY23" fmla="*/ 1187391 h 1299760"/>
                <a:gd name="connsiteX24" fmla="*/ 554665 w 1014888"/>
                <a:gd name="connsiteY24" fmla="*/ 1157301 h 1299760"/>
                <a:gd name="connsiteX25" fmla="*/ 554665 w 1014888"/>
                <a:gd name="connsiteY25" fmla="*/ 884299 h 1299760"/>
                <a:gd name="connsiteX26" fmla="*/ 554665 w 1014888"/>
                <a:gd name="connsiteY26" fmla="*/ 884299 h 1299760"/>
                <a:gd name="connsiteX27" fmla="*/ 554665 w 1014888"/>
                <a:gd name="connsiteY27" fmla="*/ 803254 h 1299760"/>
                <a:gd name="connsiteX28" fmla="*/ 566574 w 1014888"/>
                <a:gd name="connsiteY28" fmla="*/ 744266 h 1299760"/>
                <a:gd name="connsiteX29" fmla="*/ 583780 w 1014888"/>
                <a:gd name="connsiteY29" fmla="*/ 718747 h 1299760"/>
                <a:gd name="connsiteX30" fmla="*/ 248656 w 1014888"/>
                <a:gd name="connsiteY30" fmla="*/ 266645 h 1299760"/>
                <a:gd name="connsiteX31" fmla="*/ 24889 w 1014888"/>
                <a:gd name="connsiteY31" fmla="*/ 285134 h 1299760"/>
                <a:gd name="connsiteX32" fmla="*/ 25416 w 1014888"/>
                <a:gd name="connsiteY32" fmla="*/ 92044 h 1299760"/>
                <a:gd name="connsiteX33" fmla="*/ 347515 w 1014888"/>
                <a:gd name="connsiteY33" fmla="*/ 7675 h 1299760"/>
                <a:gd name="connsiteX34" fmla="*/ 762356 w 1014888"/>
                <a:gd name="connsiteY34" fmla="*/ 658968 h 1299760"/>
                <a:gd name="connsiteX35" fmla="*/ 790392 w 1014888"/>
                <a:gd name="connsiteY35" fmla="*/ 669999 h 1299760"/>
                <a:gd name="connsiteX36" fmla="*/ 843820 w 1014888"/>
                <a:gd name="connsiteY36" fmla="*/ 718523 h 1299760"/>
                <a:gd name="connsiteX37" fmla="*/ 844421 w 1014888"/>
                <a:gd name="connsiteY37" fmla="*/ 719631 h 1299760"/>
                <a:gd name="connsiteX38" fmla="*/ 844625 w 1014888"/>
                <a:gd name="connsiteY38" fmla="*/ 719479 h 1299760"/>
                <a:gd name="connsiteX39" fmla="*/ 1004855 w 1014888"/>
                <a:gd name="connsiteY39" fmla="*/ 934794 h 1299760"/>
                <a:gd name="connsiteX40" fmla="*/ 1014836 w 1014888"/>
                <a:gd name="connsiteY40" fmla="*/ 962716 h 1299760"/>
                <a:gd name="connsiteX41" fmla="*/ 1010186 w 1014888"/>
                <a:gd name="connsiteY41" fmla="*/ 986421 h 1299760"/>
                <a:gd name="connsiteX0" fmla="*/ 1013155 w 1017857"/>
                <a:gd name="connsiteY0" fmla="*/ 986421 h 1299760"/>
                <a:gd name="connsiteX1" fmla="*/ 997414 w 1017857"/>
                <a:gd name="connsiteY1" fmla="*/ 1005766 h 1299760"/>
                <a:gd name="connsiteX2" fmla="*/ 997414 w 1017857"/>
                <a:gd name="connsiteY2" fmla="*/ 1005766 h 1299760"/>
                <a:gd name="connsiteX3" fmla="*/ 926442 w 1017857"/>
                <a:gd name="connsiteY3" fmla="*/ 995356 h 1299760"/>
                <a:gd name="connsiteX4" fmla="*/ 872671 w 1017857"/>
                <a:gd name="connsiteY4" fmla="*/ 923098 h 1299760"/>
                <a:gd name="connsiteX5" fmla="*/ 872671 w 1017857"/>
                <a:gd name="connsiteY5" fmla="*/ 954801 h 1299760"/>
                <a:gd name="connsiteX6" fmla="*/ 872670 w 1017857"/>
                <a:gd name="connsiteY6" fmla="*/ 954801 h 1299760"/>
                <a:gd name="connsiteX7" fmla="*/ 872670 w 1017857"/>
                <a:gd name="connsiteY7" fmla="*/ 1207939 h 1299760"/>
                <a:gd name="connsiteX8" fmla="*/ 836516 w 1017857"/>
                <a:gd name="connsiteY8" fmla="*/ 1244093 h 1299760"/>
                <a:gd name="connsiteX9" fmla="*/ 800363 w 1017857"/>
                <a:gd name="connsiteY9" fmla="*/ 1207939 h 1299760"/>
                <a:gd name="connsiteX10" fmla="*/ 800363 w 1017857"/>
                <a:gd name="connsiteY10" fmla="*/ 954801 h 1299760"/>
                <a:gd name="connsiteX11" fmla="*/ 788660 w 1017857"/>
                <a:gd name="connsiteY11" fmla="*/ 954801 h 1299760"/>
                <a:gd name="connsiteX12" fmla="*/ 788660 w 1017857"/>
                <a:gd name="connsiteY12" fmla="*/ 1263606 h 1299760"/>
                <a:gd name="connsiteX13" fmla="*/ 752506 w 1017857"/>
                <a:gd name="connsiteY13" fmla="*/ 1299760 h 1299760"/>
                <a:gd name="connsiteX14" fmla="*/ 716352 w 1017857"/>
                <a:gd name="connsiteY14" fmla="*/ 1263606 h 1299760"/>
                <a:gd name="connsiteX15" fmla="*/ 716352 w 1017857"/>
                <a:gd name="connsiteY15" fmla="*/ 954801 h 1299760"/>
                <a:gd name="connsiteX16" fmla="*/ 702325 w 1017857"/>
                <a:gd name="connsiteY16" fmla="*/ 954801 h 1299760"/>
                <a:gd name="connsiteX17" fmla="*/ 702325 w 1017857"/>
                <a:gd name="connsiteY17" fmla="*/ 1207939 h 1299760"/>
                <a:gd name="connsiteX18" fmla="*/ 666171 w 1017857"/>
                <a:gd name="connsiteY18" fmla="*/ 1244093 h 1299760"/>
                <a:gd name="connsiteX19" fmla="*/ 630018 w 1017857"/>
                <a:gd name="connsiteY19" fmla="*/ 1207939 h 1299760"/>
                <a:gd name="connsiteX20" fmla="*/ 630018 w 1017857"/>
                <a:gd name="connsiteY20" fmla="*/ 954801 h 1299760"/>
                <a:gd name="connsiteX21" fmla="*/ 617814 w 1017857"/>
                <a:gd name="connsiteY21" fmla="*/ 954801 h 1299760"/>
                <a:gd name="connsiteX22" fmla="*/ 617814 w 1017857"/>
                <a:gd name="connsiteY22" fmla="*/ 1157301 h 1299760"/>
                <a:gd name="connsiteX23" fmla="*/ 587724 w 1017857"/>
                <a:gd name="connsiteY23" fmla="*/ 1187391 h 1299760"/>
                <a:gd name="connsiteX24" fmla="*/ 557634 w 1017857"/>
                <a:gd name="connsiteY24" fmla="*/ 1157301 h 1299760"/>
                <a:gd name="connsiteX25" fmla="*/ 557634 w 1017857"/>
                <a:gd name="connsiteY25" fmla="*/ 884299 h 1299760"/>
                <a:gd name="connsiteX26" fmla="*/ 557634 w 1017857"/>
                <a:gd name="connsiteY26" fmla="*/ 884299 h 1299760"/>
                <a:gd name="connsiteX27" fmla="*/ 557634 w 1017857"/>
                <a:gd name="connsiteY27" fmla="*/ 803254 h 1299760"/>
                <a:gd name="connsiteX28" fmla="*/ 569543 w 1017857"/>
                <a:gd name="connsiteY28" fmla="*/ 744266 h 1299760"/>
                <a:gd name="connsiteX29" fmla="*/ 586749 w 1017857"/>
                <a:gd name="connsiteY29" fmla="*/ 718747 h 1299760"/>
                <a:gd name="connsiteX30" fmla="*/ 251625 w 1017857"/>
                <a:gd name="connsiteY30" fmla="*/ 266645 h 1299760"/>
                <a:gd name="connsiteX31" fmla="*/ 27858 w 1017857"/>
                <a:gd name="connsiteY31" fmla="*/ 285134 h 1299760"/>
                <a:gd name="connsiteX32" fmla="*/ 28385 w 1017857"/>
                <a:gd name="connsiteY32" fmla="*/ 92044 h 1299760"/>
                <a:gd name="connsiteX33" fmla="*/ 350484 w 1017857"/>
                <a:gd name="connsiteY33" fmla="*/ 7675 h 1299760"/>
                <a:gd name="connsiteX34" fmla="*/ 765325 w 1017857"/>
                <a:gd name="connsiteY34" fmla="*/ 658968 h 1299760"/>
                <a:gd name="connsiteX35" fmla="*/ 793361 w 1017857"/>
                <a:gd name="connsiteY35" fmla="*/ 669999 h 1299760"/>
                <a:gd name="connsiteX36" fmla="*/ 846789 w 1017857"/>
                <a:gd name="connsiteY36" fmla="*/ 718523 h 1299760"/>
                <a:gd name="connsiteX37" fmla="*/ 847390 w 1017857"/>
                <a:gd name="connsiteY37" fmla="*/ 719631 h 1299760"/>
                <a:gd name="connsiteX38" fmla="*/ 847594 w 1017857"/>
                <a:gd name="connsiteY38" fmla="*/ 719479 h 1299760"/>
                <a:gd name="connsiteX39" fmla="*/ 1007824 w 1017857"/>
                <a:gd name="connsiteY39" fmla="*/ 934794 h 1299760"/>
                <a:gd name="connsiteX40" fmla="*/ 1017805 w 1017857"/>
                <a:gd name="connsiteY40" fmla="*/ 962716 h 1299760"/>
                <a:gd name="connsiteX41" fmla="*/ 1013155 w 1017857"/>
                <a:gd name="connsiteY41" fmla="*/ 986421 h 1299760"/>
                <a:gd name="connsiteX0" fmla="*/ 997961 w 1002663"/>
                <a:gd name="connsiteY0" fmla="*/ 984564 h 1297903"/>
                <a:gd name="connsiteX1" fmla="*/ 982220 w 1002663"/>
                <a:gd name="connsiteY1" fmla="*/ 1003909 h 1297903"/>
                <a:gd name="connsiteX2" fmla="*/ 982220 w 1002663"/>
                <a:gd name="connsiteY2" fmla="*/ 1003909 h 1297903"/>
                <a:gd name="connsiteX3" fmla="*/ 911248 w 1002663"/>
                <a:gd name="connsiteY3" fmla="*/ 993499 h 1297903"/>
                <a:gd name="connsiteX4" fmla="*/ 857477 w 1002663"/>
                <a:gd name="connsiteY4" fmla="*/ 921241 h 1297903"/>
                <a:gd name="connsiteX5" fmla="*/ 857477 w 1002663"/>
                <a:gd name="connsiteY5" fmla="*/ 952944 h 1297903"/>
                <a:gd name="connsiteX6" fmla="*/ 857476 w 1002663"/>
                <a:gd name="connsiteY6" fmla="*/ 952944 h 1297903"/>
                <a:gd name="connsiteX7" fmla="*/ 857476 w 1002663"/>
                <a:gd name="connsiteY7" fmla="*/ 1206082 h 1297903"/>
                <a:gd name="connsiteX8" fmla="*/ 821322 w 1002663"/>
                <a:gd name="connsiteY8" fmla="*/ 1242236 h 1297903"/>
                <a:gd name="connsiteX9" fmla="*/ 785169 w 1002663"/>
                <a:gd name="connsiteY9" fmla="*/ 1206082 h 1297903"/>
                <a:gd name="connsiteX10" fmla="*/ 785169 w 1002663"/>
                <a:gd name="connsiteY10" fmla="*/ 952944 h 1297903"/>
                <a:gd name="connsiteX11" fmla="*/ 773466 w 1002663"/>
                <a:gd name="connsiteY11" fmla="*/ 952944 h 1297903"/>
                <a:gd name="connsiteX12" fmla="*/ 773466 w 1002663"/>
                <a:gd name="connsiteY12" fmla="*/ 1261749 h 1297903"/>
                <a:gd name="connsiteX13" fmla="*/ 737312 w 1002663"/>
                <a:gd name="connsiteY13" fmla="*/ 1297903 h 1297903"/>
                <a:gd name="connsiteX14" fmla="*/ 701158 w 1002663"/>
                <a:gd name="connsiteY14" fmla="*/ 1261749 h 1297903"/>
                <a:gd name="connsiteX15" fmla="*/ 701158 w 1002663"/>
                <a:gd name="connsiteY15" fmla="*/ 952944 h 1297903"/>
                <a:gd name="connsiteX16" fmla="*/ 687131 w 1002663"/>
                <a:gd name="connsiteY16" fmla="*/ 952944 h 1297903"/>
                <a:gd name="connsiteX17" fmla="*/ 687131 w 1002663"/>
                <a:gd name="connsiteY17" fmla="*/ 1206082 h 1297903"/>
                <a:gd name="connsiteX18" fmla="*/ 650977 w 1002663"/>
                <a:gd name="connsiteY18" fmla="*/ 1242236 h 1297903"/>
                <a:gd name="connsiteX19" fmla="*/ 614824 w 1002663"/>
                <a:gd name="connsiteY19" fmla="*/ 1206082 h 1297903"/>
                <a:gd name="connsiteX20" fmla="*/ 614824 w 1002663"/>
                <a:gd name="connsiteY20" fmla="*/ 952944 h 1297903"/>
                <a:gd name="connsiteX21" fmla="*/ 602620 w 1002663"/>
                <a:gd name="connsiteY21" fmla="*/ 952944 h 1297903"/>
                <a:gd name="connsiteX22" fmla="*/ 602620 w 1002663"/>
                <a:gd name="connsiteY22" fmla="*/ 1155444 h 1297903"/>
                <a:gd name="connsiteX23" fmla="*/ 572530 w 1002663"/>
                <a:gd name="connsiteY23" fmla="*/ 1185534 h 1297903"/>
                <a:gd name="connsiteX24" fmla="*/ 542440 w 1002663"/>
                <a:gd name="connsiteY24" fmla="*/ 1155444 h 1297903"/>
                <a:gd name="connsiteX25" fmla="*/ 542440 w 1002663"/>
                <a:gd name="connsiteY25" fmla="*/ 882442 h 1297903"/>
                <a:gd name="connsiteX26" fmla="*/ 542440 w 1002663"/>
                <a:gd name="connsiteY26" fmla="*/ 882442 h 1297903"/>
                <a:gd name="connsiteX27" fmla="*/ 542440 w 1002663"/>
                <a:gd name="connsiteY27" fmla="*/ 801397 h 1297903"/>
                <a:gd name="connsiteX28" fmla="*/ 554349 w 1002663"/>
                <a:gd name="connsiteY28" fmla="*/ 742409 h 1297903"/>
                <a:gd name="connsiteX29" fmla="*/ 571555 w 1002663"/>
                <a:gd name="connsiteY29" fmla="*/ 716890 h 1297903"/>
                <a:gd name="connsiteX30" fmla="*/ 236431 w 1002663"/>
                <a:gd name="connsiteY30" fmla="*/ 264788 h 1297903"/>
                <a:gd name="connsiteX31" fmla="*/ 12664 w 1002663"/>
                <a:gd name="connsiteY31" fmla="*/ 283277 h 1297903"/>
                <a:gd name="connsiteX32" fmla="*/ 13191 w 1002663"/>
                <a:gd name="connsiteY32" fmla="*/ 90187 h 1297903"/>
                <a:gd name="connsiteX33" fmla="*/ 335290 w 1002663"/>
                <a:gd name="connsiteY33" fmla="*/ 5818 h 1297903"/>
                <a:gd name="connsiteX34" fmla="*/ 750131 w 1002663"/>
                <a:gd name="connsiteY34" fmla="*/ 657111 h 1297903"/>
                <a:gd name="connsiteX35" fmla="*/ 778167 w 1002663"/>
                <a:gd name="connsiteY35" fmla="*/ 668142 h 1297903"/>
                <a:gd name="connsiteX36" fmla="*/ 831595 w 1002663"/>
                <a:gd name="connsiteY36" fmla="*/ 716666 h 1297903"/>
                <a:gd name="connsiteX37" fmla="*/ 832196 w 1002663"/>
                <a:gd name="connsiteY37" fmla="*/ 717774 h 1297903"/>
                <a:gd name="connsiteX38" fmla="*/ 832400 w 1002663"/>
                <a:gd name="connsiteY38" fmla="*/ 717622 h 1297903"/>
                <a:gd name="connsiteX39" fmla="*/ 992630 w 1002663"/>
                <a:gd name="connsiteY39" fmla="*/ 932937 h 1297903"/>
                <a:gd name="connsiteX40" fmla="*/ 1002611 w 1002663"/>
                <a:gd name="connsiteY40" fmla="*/ 960859 h 1297903"/>
                <a:gd name="connsiteX41" fmla="*/ 997961 w 1002663"/>
                <a:gd name="connsiteY41" fmla="*/ 984564 h 1297903"/>
                <a:gd name="connsiteX0" fmla="*/ 1009386 w 1014088"/>
                <a:gd name="connsiteY0" fmla="*/ 1011538 h 1324877"/>
                <a:gd name="connsiteX1" fmla="*/ 993645 w 1014088"/>
                <a:gd name="connsiteY1" fmla="*/ 1030883 h 1324877"/>
                <a:gd name="connsiteX2" fmla="*/ 993645 w 1014088"/>
                <a:gd name="connsiteY2" fmla="*/ 1030883 h 1324877"/>
                <a:gd name="connsiteX3" fmla="*/ 922673 w 1014088"/>
                <a:gd name="connsiteY3" fmla="*/ 1020473 h 1324877"/>
                <a:gd name="connsiteX4" fmla="*/ 868902 w 1014088"/>
                <a:gd name="connsiteY4" fmla="*/ 948215 h 1324877"/>
                <a:gd name="connsiteX5" fmla="*/ 868902 w 1014088"/>
                <a:gd name="connsiteY5" fmla="*/ 979918 h 1324877"/>
                <a:gd name="connsiteX6" fmla="*/ 868901 w 1014088"/>
                <a:gd name="connsiteY6" fmla="*/ 979918 h 1324877"/>
                <a:gd name="connsiteX7" fmla="*/ 868901 w 1014088"/>
                <a:gd name="connsiteY7" fmla="*/ 1233056 h 1324877"/>
                <a:gd name="connsiteX8" fmla="*/ 832747 w 1014088"/>
                <a:gd name="connsiteY8" fmla="*/ 1269210 h 1324877"/>
                <a:gd name="connsiteX9" fmla="*/ 796594 w 1014088"/>
                <a:gd name="connsiteY9" fmla="*/ 1233056 h 1324877"/>
                <a:gd name="connsiteX10" fmla="*/ 796594 w 1014088"/>
                <a:gd name="connsiteY10" fmla="*/ 979918 h 1324877"/>
                <a:gd name="connsiteX11" fmla="*/ 784891 w 1014088"/>
                <a:gd name="connsiteY11" fmla="*/ 979918 h 1324877"/>
                <a:gd name="connsiteX12" fmla="*/ 784891 w 1014088"/>
                <a:gd name="connsiteY12" fmla="*/ 1288723 h 1324877"/>
                <a:gd name="connsiteX13" fmla="*/ 748737 w 1014088"/>
                <a:gd name="connsiteY13" fmla="*/ 1324877 h 1324877"/>
                <a:gd name="connsiteX14" fmla="*/ 712583 w 1014088"/>
                <a:gd name="connsiteY14" fmla="*/ 1288723 h 1324877"/>
                <a:gd name="connsiteX15" fmla="*/ 712583 w 1014088"/>
                <a:gd name="connsiteY15" fmla="*/ 979918 h 1324877"/>
                <a:gd name="connsiteX16" fmla="*/ 698556 w 1014088"/>
                <a:gd name="connsiteY16" fmla="*/ 979918 h 1324877"/>
                <a:gd name="connsiteX17" fmla="*/ 698556 w 1014088"/>
                <a:gd name="connsiteY17" fmla="*/ 1233056 h 1324877"/>
                <a:gd name="connsiteX18" fmla="*/ 662402 w 1014088"/>
                <a:gd name="connsiteY18" fmla="*/ 1269210 h 1324877"/>
                <a:gd name="connsiteX19" fmla="*/ 626249 w 1014088"/>
                <a:gd name="connsiteY19" fmla="*/ 1233056 h 1324877"/>
                <a:gd name="connsiteX20" fmla="*/ 626249 w 1014088"/>
                <a:gd name="connsiteY20" fmla="*/ 979918 h 1324877"/>
                <a:gd name="connsiteX21" fmla="*/ 614045 w 1014088"/>
                <a:gd name="connsiteY21" fmla="*/ 979918 h 1324877"/>
                <a:gd name="connsiteX22" fmla="*/ 614045 w 1014088"/>
                <a:gd name="connsiteY22" fmla="*/ 1182418 h 1324877"/>
                <a:gd name="connsiteX23" fmla="*/ 583955 w 1014088"/>
                <a:gd name="connsiteY23" fmla="*/ 1212508 h 1324877"/>
                <a:gd name="connsiteX24" fmla="*/ 553865 w 1014088"/>
                <a:gd name="connsiteY24" fmla="*/ 1182418 h 1324877"/>
                <a:gd name="connsiteX25" fmla="*/ 553865 w 1014088"/>
                <a:gd name="connsiteY25" fmla="*/ 909416 h 1324877"/>
                <a:gd name="connsiteX26" fmla="*/ 553865 w 1014088"/>
                <a:gd name="connsiteY26" fmla="*/ 909416 h 1324877"/>
                <a:gd name="connsiteX27" fmla="*/ 553865 w 1014088"/>
                <a:gd name="connsiteY27" fmla="*/ 828371 h 1324877"/>
                <a:gd name="connsiteX28" fmla="*/ 565774 w 1014088"/>
                <a:gd name="connsiteY28" fmla="*/ 769383 h 1324877"/>
                <a:gd name="connsiteX29" fmla="*/ 582980 w 1014088"/>
                <a:gd name="connsiteY29" fmla="*/ 743864 h 1324877"/>
                <a:gd name="connsiteX30" fmla="*/ 247856 w 1014088"/>
                <a:gd name="connsiteY30" fmla="*/ 291762 h 1324877"/>
                <a:gd name="connsiteX31" fmla="*/ 24089 w 1014088"/>
                <a:gd name="connsiteY31" fmla="*/ 310251 h 1324877"/>
                <a:gd name="connsiteX32" fmla="*/ 17830 w 1014088"/>
                <a:gd name="connsiteY32" fmla="*/ 99048 h 1324877"/>
                <a:gd name="connsiteX33" fmla="*/ 346715 w 1014088"/>
                <a:gd name="connsiteY33" fmla="*/ 32792 h 1324877"/>
                <a:gd name="connsiteX34" fmla="*/ 761556 w 1014088"/>
                <a:gd name="connsiteY34" fmla="*/ 684085 h 1324877"/>
                <a:gd name="connsiteX35" fmla="*/ 789592 w 1014088"/>
                <a:gd name="connsiteY35" fmla="*/ 695116 h 1324877"/>
                <a:gd name="connsiteX36" fmla="*/ 843020 w 1014088"/>
                <a:gd name="connsiteY36" fmla="*/ 743640 h 1324877"/>
                <a:gd name="connsiteX37" fmla="*/ 843621 w 1014088"/>
                <a:gd name="connsiteY37" fmla="*/ 744748 h 1324877"/>
                <a:gd name="connsiteX38" fmla="*/ 843825 w 1014088"/>
                <a:gd name="connsiteY38" fmla="*/ 744596 h 1324877"/>
                <a:gd name="connsiteX39" fmla="*/ 1004055 w 1014088"/>
                <a:gd name="connsiteY39" fmla="*/ 959911 h 1324877"/>
                <a:gd name="connsiteX40" fmla="*/ 1014036 w 1014088"/>
                <a:gd name="connsiteY40" fmla="*/ 987833 h 1324877"/>
                <a:gd name="connsiteX41" fmla="*/ 1009386 w 1014088"/>
                <a:gd name="connsiteY41" fmla="*/ 1011538 h 1324877"/>
                <a:gd name="connsiteX0" fmla="*/ 1009386 w 1014088"/>
                <a:gd name="connsiteY0" fmla="*/ 986671 h 1300010"/>
                <a:gd name="connsiteX1" fmla="*/ 993645 w 1014088"/>
                <a:gd name="connsiteY1" fmla="*/ 1006016 h 1300010"/>
                <a:gd name="connsiteX2" fmla="*/ 993645 w 1014088"/>
                <a:gd name="connsiteY2" fmla="*/ 1006016 h 1300010"/>
                <a:gd name="connsiteX3" fmla="*/ 922673 w 1014088"/>
                <a:gd name="connsiteY3" fmla="*/ 995606 h 1300010"/>
                <a:gd name="connsiteX4" fmla="*/ 868902 w 1014088"/>
                <a:gd name="connsiteY4" fmla="*/ 923348 h 1300010"/>
                <a:gd name="connsiteX5" fmla="*/ 868902 w 1014088"/>
                <a:gd name="connsiteY5" fmla="*/ 955051 h 1300010"/>
                <a:gd name="connsiteX6" fmla="*/ 868901 w 1014088"/>
                <a:gd name="connsiteY6" fmla="*/ 955051 h 1300010"/>
                <a:gd name="connsiteX7" fmla="*/ 868901 w 1014088"/>
                <a:gd name="connsiteY7" fmla="*/ 1208189 h 1300010"/>
                <a:gd name="connsiteX8" fmla="*/ 832747 w 1014088"/>
                <a:gd name="connsiteY8" fmla="*/ 1244343 h 1300010"/>
                <a:gd name="connsiteX9" fmla="*/ 796594 w 1014088"/>
                <a:gd name="connsiteY9" fmla="*/ 1208189 h 1300010"/>
                <a:gd name="connsiteX10" fmla="*/ 796594 w 1014088"/>
                <a:gd name="connsiteY10" fmla="*/ 955051 h 1300010"/>
                <a:gd name="connsiteX11" fmla="*/ 784891 w 1014088"/>
                <a:gd name="connsiteY11" fmla="*/ 955051 h 1300010"/>
                <a:gd name="connsiteX12" fmla="*/ 784891 w 1014088"/>
                <a:gd name="connsiteY12" fmla="*/ 1263856 h 1300010"/>
                <a:gd name="connsiteX13" fmla="*/ 748737 w 1014088"/>
                <a:gd name="connsiteY13" fmla="*/ 1300010 h 1300010"/>
                <a:gd name="connsiteX14" fmla="*/ 712583 w 1014088"/>
                <a:gd name="connsiteY14" fmla="*/ 1263856 h 1300010"/>
                <a:gd name="connsiteX15" fmla="*/ 712583 w 1014088"/>
                <a:gd name="connsiteY15" fmla="*/ 955051 h 1300010"/>
                <a:gd name="connsiteX16" fmla="*/ 698556 w 1014088"/>
                <a:gd name="connsiteY16" fmla="*/ 955051 h 1300010"/>
                <a:gd name="connsiteX17" fmla="*/ 698556 w 1014088"/>
                <a:gd name="connsiteY17" fmla="*/ 1208189 h 1300010"/>
                <a:gd name="connsiteX18" fmla="*/ 662402 w 1014088"/>
                <a:gd name="connsiteY18" fmla="*/ 1244343 h 1300010"/>
                <a:gd name="connsiteX19" fmla="*/ 626249 w 1014088"/>
                <a:gd name="connsiteY19" fmla="*/ 1208189 h 1300010"/>
                <a:gd name="connsiteX20" fmla="*/ 626249 w 1014088"/>
                <a:gd name="connsiteY20" fmla="*/ 955051 h 1300010"/>
                <a:gd name="connsiteX21" fmla="*/ 614045 w 1014088"/>
                <a:gd name="connsiteY21" fmla="*/ 955051 h 1300010"/>
                <a:gd name="connsiteX22" fmla="*/ 614045 w 1014088"/>
                <a:gd name="connsiteY22" fmla="*/ 1157551 h 1300010"/>
                <a:gd name="connsiteX23" fmla="*/ 583955 w 1014088"/>
                <a:gd name="connsiteY23" fmla="*/ 1187641 h 1300010"/>
                <a:gd name="connsiteX24" fmla="*/ 553865 w 1014088"/>
                <a:gd name="connsiteY24" fmla="*/ 1157551 h 1300010"/>
                <a:gd name="connsiteX25" fmla="*/ 553865 w 1014088"/>
                <a:gd name="connsiteY25" fmla="*/ 884549 h 1300010"/>
                <a:gd name="connsiteX26" fmla="*/ 553865 w 1014088"/>
                <a:gd name="connsiteY26" fmla="*/ 884549 h 1300010"/>
                <a:gd name="connsiteX27" fmla="*/ 553865 w 1014088"/>
                <a:gd name="connsiteY27" fmla="*/ 803504 h 1300010"/>
                <a:gd name="connsiteX28" fmla="*/ 565774 w 1014088"/>
                <a:gd name="connsiteY28" fmla="*/ 744516 h 1300010"/>
                <a:gd name="connsiteX29" fmla="*/ 582980 w 1014088"/>
                <a:gd name="connsiteY29" fmla="*/ 718997 h 1300010"/>
                <a:gd name="connsiteX30" fmla="*/ 247856 w 1014088"/>
                <a:gd name="connsiteY30" fmla="*/ 266895 h 1300010"/>
                <a:gd name="connsiteX31" fmla="*/ 24089 w 1014088"/>
                <a:gd name="connsiteY31" fmla="*/ 285384 h 1300010"/>
                <a:gd name="connsiteX32" fmla="*/ 17830 w 1014088"/>
                <a:gd name="connsiteY32" fmla="*/ 74181 h 1300010"/>
                <a:gd name="connsiteX33" fmla="*/ 346715 w 1014088"/>
                <a:gd name="connsiteY33" fmla="*/ 7925 h 1300010"/>
                <a:gd name="connsiteX34" fmla="*/ 761556 w 1014088"/>
                <a:gd name="connsiteY34" fmla="*/ 659218 h 1300010"/>
                <a:gd name="connsiteX35" fmla="*/ 789592 w 1014088"/>
                <a:gd name="connsiteY35" fmla="*/ 670249 h 1300010"/>
                <a:gd name="connsiteX36" fmla="*/ 843020 w 1014088"/>
                <a:gd name="connsiteY36" fmla="*/ 718773 h 1300010"/>
                <a:gd name="connsiteX37" fmla="*/ 843621 w 1014088"/>
                <a:gd name="connsiteY37" fmla="*/ 719881 h 1300010"/>
                <a:gd name="connsiteX38" fmla="*/ 843825 w 1014088"/>
                <a:gd name="connsiteY38" fmla="*/ 719729 h 1300010"/>
                <a:gd name="connsiteX39" fmla="*/ 1004055 w 1014088"/>
                <a:gd name="connsiteY39" fmla="*/ 935044 h 1300010"/>
                <a:gd name="connsiteX40" fmla="*/ 1014036 w 1014088"/>
                <a:gd name="connsiteY40" fmla="*/ 962966 h 1300010"/>
                <a:gd name="connsiteX41" fmla="*/ 1009386 w 1014088"/>
                <a:gd name="connsiteY41" fmla="*/ 986671 h 1300010"/>
                <a:gd name="connsiteX0" fmla="*/ 1009386 w 1014088"/>
                <a:gd name="connsiteY0" fmla="*/ 988296 h 1301635"/>
                <a:gd name="connsiteX1" fmla="*/ 993645 w 1014088"/>
                <a:gd name="connsiteY1" fmla="*/ 1007641 h 1301635"/>
                <a:gd name="connsiteX2" fmla="*/ 993645 w 1014088"/>
                <a:gd name="connsiteY2" fmla="*/ 1007641 h 1301635"/>
                <a:gd name="connsiteX3" fmla="*/ 922673 w 1014088"/>
                <a:gd name="connsiteY3" fmla="*/ 997231 h 1301635"/>
                <a:gd name="connsiteX4" fmla="*/ 868902 w 1014088"/>
                <a:gd name="connsiteY4" fmla="*/ 924973 h 1301635"/>
                <a:gd name="connsiteX5" fmla="*/ 868902 w 1014088"/>
                <a:gd name="connsiteY5" fmla="*/ 956676 h 1301635"/>
                <a:gd name="connsiteX6" fmla="*/ 868901 w 1014088"/>
                <a:gd name="connsiteY6" fmla="*/ 956676 h 1301635"/>
                <a:gd name="connsiteX7" fmla="*/ 868901 w 1014088"/>
                <a:gd name="connsiteY7" fmla="*/ 1209814 h 1301635"/>
                <a:gd name="connsiteX8" fmla="*/ 832747 w 1014088"/>
                <a:gd name="connsiteY8" fmla="*/ 1245968 h 1301635"/>
                <a:gd name="connsiteX9" fmla="*/ 796594 w 1014088"/>
                <a:gd name="connsiteY9" fmla="*/ 1209814 h 1301635"/>
                <a:gd name="connsiteX10" fmla="*/ 796594 w 1014088"/>
                <a:gd name="connsiteY10" fmla="*/ 956676 h 1301635"/>
                <a:gd name="connsiteX11" fmla="*/ 784891 w 1014088"/>
                <a:gd name="connsiteY11" fmla="*/ 956676 h 1301635"/>
                <a:gd name="connsiteX12" fmla="*/ 784891 w 1014088"/>
                <a:gd name="connsiteY12" fmla="*/ 1265481 h 1301635"/>
                <a:gd name="connsiteX13" fmla="*/ 748737 w 1014088"/>
                <a:gd name="connsiteY13" fmla="*/ 1301635 h 1301635"/>
                <a:gd name="connsiteX14" fmla="*/ 712583 w 1014088"/>
                <a:gd name="connsiteY14" fmla="*/ 1265481 h 1301635"/>
                <a:gd name="connsiteX15" fmla="*/ 712583 w 1014088"/>
                <a:gd name="connsiteY15" fmla="*/ 956676 h 1301635"/>
                <a:gd name="connsiteX16" fmla="*/ 698556 w 1014088"/>
                <a:gd name="connsiteY16" fmla="*/ 956676 h 1301635"/>
                <a:gd name="connsiteX17" fmla="*/ 698556 w 1014088"/>
                <a:gd name="connsiteY17" fmla="*/ 1209814 h 1301635"/>
                <a:gd name="connsiteX18" fmla="*/ 662402 w 1014088"/>
                <a:gd name="connsiteY18" fmla="*/ 1245968 h 1301635"/>
                <a:gd name="connsiteX19" fmla="*/ 626249 w 1014088"/>
                <a:gd name="connsiteY19" fmla="*/ 1209814 h 1301635"/>
                <a:gd name="connsiteX20" fmla="*/ 626249 w 1014088"/>
                <a:gd name="connsiteY20" fmla="*/ 956676 h 1301635"/>
                <a:gd name="connsiteX21" fmla="*/ 614045 w 1014088"/>
                <a:gd name="connsiteY21" fmla="*/ 956676 h 1301635"/>
                <a:gd name="connsiteX22" fmla="*/ 614045 w 1014088"/>
                <a:gd name="connsiteY22" fmla="*/ 1159176 h 1301635"/>
                <a:gd name="connsiteX23" fmla="*/ 583955 w 1014088"/>
                <a:gd name="connsiteY23" fmla="*/ 1189266 h 1301635"/>
                <a:gd name="connsiteX24" fmla="*/ 553865 w 1014088"/>
                <a:gd name="connsiteY24" fmla="*/ 1159176 h 1301635"/>
                <a:gd name="connsiteX25" fmla="*/ 553865 w 1014088"/>
                <a:gd name="connsiteY25" fmla="*/ 886174 h 1301635"/>
                <a:gd name="connsiteX26" fmla="*/ 553865 w 1014088"/>
                <a:gd name="connsiteY26" fmla="*/ 886174 h 1301635"/>
                <a:gd name="connsiteX27" fmla="*/ 553865 w 1014088"/>
                <a:gd name="connsiteY27" fmla="*/ 805129 h 1301635"/>
                <a:gd name="connsiteX28" fmla="*/ 565774 w 1014088"/>
                <a:gd name="connsiteY28" fmla="*/ 746141 h 1301635"/>
                <a:gd name="connsiteX29" fmla="*/ 582980 w 1014088"/>
                <a:gd name="connsiteY29" fmla="*/ 720622 h 1301635"/>
                <a:gd name="connsiteX30" fmla="*/ 247856 w 1014088"/>
                <a:gd name="connsiteY30" fmla="*/ 268520 h 1301635"/>
                <a:gd name="connsiteX31" fmla="*/ 24089 w 1014088"/>
                <a:gd name="connsiteY31" fmla="*/ 287009 h 1301635"/>
                <a:gd name="connsiteX32" fmla="*/ 17830 w 1014088"/>
                <a:gd name="connsiteY32" fmla="*/ 75806 h 1301635"/>
                <a:gd name="connsiteX33" fmla="*/ 346715 w 1014088"/>
                <a:gd name="connsiteY33" fmla="*/ 9550 h 1301635"/>
                <a:gd name="connsiteX34" fmla="*/ 761556 w 1014088"/>
                <a:gd name="connsiteY34" fmla="*/ 660843 h 1301635"/>
                <a:gd name="connsiteX35" fmla="*/ 789592 w 1014088"/>
                <a:gd name="connsiteY35" fmla="*/ 671874 h 1301635"/>
                <a:gd name="connsiteX36" fmla="*/ 843020 w 1014088"/>
                <a:gd name="connsiteY36" fmla="*/ 720398 h 1301635"/>
                <a:gd name="connsiteX37" fmla="*/ 843621 w 1014088"/>
                <a:gd name="connsiteY37" fmla="*/ 721506 h 1301635"/>
                <a:gd name="connsiteX38" fmla="*/ 843825 w 1014088"/>
                <a:gd name="connsiteY38" fmla="*/ 721354 h 1301635"/>
                <a:gd name="connsiteX39" fmla="*/ 1004055 w 1014088"/>
                <a:gd name="connsiteY39" fmla="*/ 936669 h 1301635"/>
                <a:gd name="connsiteX40" fmla="*/ 1014036 w 1014088"/>
                <a:gd name="connsiteY40" fmla="*/ 964591 h 1301635"/>
                <a:gd name="connsiteX41" fmla="*/ 1009386 w 1014088"/>
                <a:gd name="connsiteY41" fmla="*/ 988296 h 1301635"/>
                <a:gd name="connsiteX0" fmla="*/ 1200868 w 1205570"/>
                <a:gd name="connsiteY0" fmla="*/ 997621 h 1310960"/>
                <a:gd name="connsiteX1" fmla="*/ 1185127 w 1205570"/>
                <a:gd name="connsiteY1" fmla="*/ 1016966 h 1310960"/>
                <a:gd name="connsiteX2" fmla="*/ 1185127 w 1205570"/>
                <a:gd name="connsiteY2" fmla="*/ 1016966 h 1310960"/>
                <a:gd name="connsiteX3" fmla="*/ 1114155 w 1205570"/>
                <a:gd name="connsiteY3" fmla="*/ 1006556 h 1310960"/>
                <a:gd name="connsiteX4" fmla="*/ 1060384 w 1205570"/>
                <a:gd name="connsiteY4" fmla="*/ 934298 h 1310960"/>
                <a:gd name="connsiteX5" fmla="*/ 1060384 w 1205570"/>
                <a:gd name="connsiteY5" fmla="*/ 966001 h 1310960"/>
                <a:gd name="connsiteX6" fmla="*/ 1060383 w 1205570"/>
                <a:gd name="connsiteY6" fmla="*/ 966001 h 1310960"/>
                <a:gd name="connsiteX7" fmla="*/ 1060383 w 1205570"/>
                <a:gd name="connsiteY7" fmla="*/ 1219139 h 1310960"/>
                <a:gd name="connsiteX8" fmla="*/ 1024229 w 1205570"/>
                <a:gd name="connsiteY8" fmla="*/ 1255293 h 1310960"/>
                <a:gd name="connsiteX9" fmla="*/ 988076 w 1205570"/>
                <a:gd name="connsiteY9" fmla="*/ 1219139 h 1310960"/>
                <a:gd name="connsiteX10" fmla="*/ 988076 w 1205570"/>
                <a:gd name="connsiteY10" fmla="*/ 966001 h 1310960"/>
                <a:gd name="connsiteX11" fmla="*/ 976373 w 1205570"/>
                <a:gd name="connsiteY11" fmla="*/ 966001 h 1310960"/>
                <a:gd name="connsiteX12" fmla="*/ 976373 w 1205570"/>
                <a:gd name="connsiteY12" fmla="*/ 1274806 h 1310960"/>
                <a:gd name="connsiteX13" fmla="*/ 940219 w 1205570"/>
                <a:gd name="connsiteY13" fmla="*/ 1310960 h 1310960"/>
                <a:gd name="connsiteX14" fmla="*/ 904065 w 1205570"/>
                <a:gd name="connsiteY14" fmla="*/ 1274806 h 1310960"/>
                <a:gd name="connsiteX15" fmla="*/ 904065 w 1205570"/>
                <a:gd name="connsiteY15" fmla="*/ 966001 h 1310960"/>
                <a:gd name="connsiteX16" fmla="*/ 890038 w 1205570"/>
                <a:gd name="connsiteY16" fmla="*/ 966001 h 1310960"/>
                <a:gd name="connsiteX17" fmla="*/ 890038 w 1205570"/>
                <a:gd name="connsiteY17" fmla="*/ 1219139 h 1310960"/>
                <a:gd name="connsiteX18" fmla="*/ 853884 w 1205570"/>
                <a:gd name="connsiteY18" fmla="*/ 1255293 h 1310960"/>
                <a:gd name="connsiteX19" fmla="*/ 817731 w 1205570"/>
                <a:gd name="connsiteY19" fmla="*/ 1219139 h 1310960"/>
                <a:gd name="connsiteX20" fmla="*/ 817731 w 1205570"/>
                <a:gd name="connsiteY20" fmla="*/ 966001 h 1310960"/>
                <a:gd name="connsiteX21" fmla="*/ 805527 w 1205570"/>
                <a:gd name="connsiteY21" fmla="*/ 966001 h 1310960"/>
                <a:gd name="connsiteX22" fmla="*/ 805527 w 1205570"/>
                <a:gd name="connsiteY22" fmla="*/ 1168501 h 1310960"/>
                <a:gd name="connsiteX23" fmla="*/ 775437 w 1205570"/>
                <a:gd name="connsiteY23" fmla="*/ 1198591 h 1310960"/>
                <a:gd name="connsiteX24" fmla="*/ 745347 w 1205570"/>
                <a:gd name="connsiteY24" fmla="*/ 1168501 h 1310960"/>
                <a:gd name="connsiteX25" fmla="*/ 745347 w 1205570"/>
                <a:gd name="connsiteY25" fmla="*/ 895499 h 1310960"/>
                <a:gd name="connsiteX26" fmla="*/ 745347 w 1205570"/>
                <a:gd name="connsiteY26" fmla="*/ 895499 h 1310960"/>
                <a:gd name="connsiteX27" fmla="*/ 745347 w 1205570"/>
                <a:gd name="connsiteY27" fmla="*/ 814454 h 1310960"/>
                <a:gd name="connsiteX28" fmla="*/ 757256 w 1205570"/>
                <a:gd name="connsiteY28" fmla="*/ 755466 h 1310960"/>
                <a:gd name="connsiteX29" fmla="*/ 774462 w 1205570"/>
                <a:gd name="connsiteY29" fmla="*/ 729947 h 1310960"/>
                <a:gd name="connsiteX30" fmla="*/ 439338 w 1205570"/>
                <a:gd name="connsiteY30" fmla="*/ 277845 h 1310960"/>
                <a:gd name="connsiteX31" fmla="*/ 215571 w 1205570"/>
                <a:gd name="connsiteY31" fmla="*/ 296334 h 1310960"/>
                <a:gd name="connsiteX32" fmla="*/ 1299 w 1205570"/>
                <a:gd name="connsiteY32" fmla="*/ 169217 h 1310960"/>
                <a:gd name="connsiteX33" fmla="*/ 538197 w 1205570"/>
                <a:gd name="connsiteY33" fmla="*/ 18875 h 1310960"/>
                <a:gd name="connsiteX34" fmla="*/ 953038 w 1205570"/>
                <a:gd name="connsiteY34" fmla="*/ 670168 h 1310960"/>
                <a:gd name="connsiteX35" fmla="*/ 981074 w 1205570"/>
                <a:gd name="connsiteY35" fmla="*/ 681199 h 1310960"/>
                <a:gd name="connsiteX36" fmla="*/ 1034502 w 1205570"/>
                <a:gd name="connsiteY36" fmla="*/ 729723 h 1310960"/>
                <a:gd name="connsiteX37" fmla="*/ 1035103 w 1205570"/>
                <a:gd name="connsiteY37" fmla="*/ 730831 h 1310960"/>
                <a:gd name="connsiteX38" fmla="*/ 1035307 w 1205570"/>
                <a:gd name="connsiteY38" fmla="*/ 730679 h 1310960"/>
                <a:gd name="connsiteX39" fmla="*/ 1195537 w 1205570"/>
                <a:gd name="connsiteY39" fmla="*/ 945994 h 1310960"/>
                <a:gd name="connsiteX40" fmla="*/ 1205518 w 1205570"/>
                <a:gd name="connsiteY40" fmla="*/ 973916 h 1310960"/>
                <a:gd name="connsiteX41" fmla="*/ 1200868 w 1205570"/>
                <a:gd name="connsiteY41" fmla="*/ 997621 h 1310960"/>
                <a:gd name="connsiteX0" fmla="*/ 1229040 w 1233742"/>
                <a:gd name="connsiteY0" fmla="*/ 1000178 h 1313517"/>
                <a:gd name="connsiteX1" fmla="*/ 1213299 w 1233742"/>
                <a:gd name="connsiteY1" fmla="*/ 1019523 h 1313517"/>
                <a:gd name="connsiteX2" fmla="*/ 1213299 w 1233742"/>
                <a:gd name="connsiteY2" fmla="*/ 1019523 h 1313517"/>
                <a:gd name="connsiteX3" fmla="*/ 1142327 w 1233742"/>
                <a:gd name="connsiteY3" fmla="*/ 1009113 h 1313517"/>
                <a:gd name="connsiteX4" fmla="*/ 1088556 w 1233742"/>
                <a:gd name="connsiteY4" fmla="*/ 936855 h 1313517"/>
                <a:gd name="connsiteX5" fmla="*/ 1088556 w 1233742"/>
                <a:gd name="connsiteY5" fmla="*/ 968558 h 1313517"/>
                <a:gd name="connsiteX6" fmla="*/ 1088555 w 1233742"/>
                <a:gd name="connsiteY6" fmla="*/ 968558 h 1313517"/>
                <a:gd name="connsiteX7" fmla="*/ 1088555 w 1233742"/>
                <a:gd name="connsiteY7" fmla="*/ 1221696 h 1313517"/>
                <a:gd name="connsiteX8" fmla="*/ 1052401 w 1233742"/>
                <a:gd name="connsiteY8" fmla="*/ 1257850 h 1313517"/>
                <a:gd name="connsiteX9" fmla="*/ 1016248 w 1233742"/>
                <a:gd name="connsiteY9" fmla="*/ 1221696 h 1313517"/>
                <a:gd name="connsiteX10" fmla="*/ 1016248 w 1233742"/>
                <a:gd name="connsiteY10" fmla="*/ 968558 h 1313517"/>
                <a:gd name="connsiteX11" fmla="*/ 1004545 w 1233742"/>
                <a:gd name="connsiteY11" fmla="*/ 968558 h 1313517"/>
                <a:gd name="connsiteX12" fmla="*/ 1004545 w 1233742"/>
                <a:gd name="connsiteY12" fmla="*/ 1277363 h 1313517"/>
                <a:gd name="connsiteX13" fmla="*/ 968391 w 1233742"/>
                <a:gd name="connsiteY13" fmla="*/ 1313517 h 1313517"/>
                <a:gd name="connsiteX14" fmla="*/ 932237 w 1233742"/>
                <a:gd name="connsiteY14" fmla="*/ 1277363 h 1313517"/>
                <a:gd name="connsiteX15" fmla="*/ 932237 w 1233742"/>
                <a:gd name="connsiteY15" fmla="*/ 968558 h 1313517"/>
                <a:gd name="connsiteX16" fmla="*/ 918210 w 1233742"/>
                <a:gd name="connsiteY16" fmla="*/ 968558 h 1313517"/>
                <a:gd name="connsiteX17" fmla="*/ 918210 w 1233742"/>
                <a:gd name="connsiteY17" fmla="*/ 1221696 h 1313517"/>
                <a:gd name="connsiteX18" fmla="*/ 882056 w 1233742"/>
                <a:gd name="connsiteY18" fmla="*/ 1257850 h 1313517"/>
                <a:gd name="connsiteX19" fmla="*/ 845903 w 1233742"/>
                <a:gd name="connsiteY19" fmla="*/ 1221696 h 1313517"/>
                <a:gd name="connsiteX20" fmla="*/ 845903 w 1233742"/>
                <a:gd name="connsiteY20" fmla="*/ 968558 h 1313517"/>
                <a:gd name="connsiteX21" fmla="*/ 833699 w 1233742"/>
                <a:gd name="connsiteY21" fmla="*/ 968558 h 1313517"/>
                <a:gd name="connsiteX22" fmla="*/ 833699 w 1233742"/>
                <a:gd name="connsiteY22" fmla="*/ 1171058 h 1313517"/>
                <a:gd name="connsiteX23" fmla="*/ 803609 w 1233742"/>
                <a:gd name="connsiteY23" fmla="*/ 1201148 h 1313517"/>
                <a:gd name="connsiteX24" fmla="*/ 773519 w 1233742"/>
                <a:gd name="connsiteY24" fmla="*/ 1171058 h 1313517"/>
                <a:gd name="connsiteX25" fmla="*/ 773519 w 1233742"/>
                <a:gd name="connsiteY25" fmla="*/ 898056 h 1313517"/>
                <a:gd name="connsiteX26" fmla="*/ 773519 w 1233742"/>
                <a:gd name="connsiteY26" fmla="*/ 898056 h 1313517"/>
                <a:gd name="connsiteX27" fmla="*/ 773519 w 1233742"/>
                <a:gd name="connsiteY27" fmla="*/ 817011 h 1313517"/>
                <a:gd name="connsiteX28" fmla="*/ 785428 w 1233742"/>
                <a:gd name="connsiteY28" fmla="*/ 758023 h 1313517"/>
                <a:gd name="connsiteX29" fmla="*/ 802634 w 1233742"/>
                <a:gd name="connsiteY29" fmla="*/ 732504 h 1313517"/>
                <a:gd name="connsiteX30" fmla="*/ 467510 w 1233742"/>
                <a:gd name="connsiteY30" fmla="*/ 280402 h 1313517"/>
                <a:gd name="connsiteX31" fmla="*/ 112329 w 1233742"/>
                <a:gd name="connsiteY31" fmla="*/ 320750 h 1313517"/>
                <a:gd name="connsiteX32" fmla="*/ 29471 w 1233742"/>
                <a:gd name="connsiteY32" fmla="*/ 171774 h 1313517"/>
                <a:gd name="connsiteX33" fmla="*/ 566369 w 1233742"/>
                <a:gd name="connsiteY33" fmla="*/ 21432 h 1313517"/>
                <a:gd name="connsiteX34" fmla="*/ 981210 w 1233742"/>
                <a:gd name="connsiteY34" fmla="*/ 672725 h 1313517"/>
                <a:gd name="connsiteX35" fmla="*/ 1009246 w 1233742"/>
                <a:gd name="connsiteY35" fmla="*/ 683756 h 1313517"/>
                <a:gd name="connsiteX36" fmla="*/ 1062674 w 1233742"/>
                <a:gd name="connsiteY36" fmla="*/ 732280 h 1313517"/>
                <a:gd name="connsiteX37" fmla="*/ 1063275 w 1233742"/>
                <a:gd name="connsiteY37" fmla="*/ 733388 h 1313517"/>
                <a:gd name="connsiteX38" fmla="*/ 1063479 w 1233742"/>
                <a:gd name="connsiteY38" fmla="*/ 733236 h 1313517"/>
                <a:gd name="connsiteX39" fmla="*/ 1223709 w 1233742"/>
                <a:gd name="connsiteY39" fmla="*/ 948551 h 1313517"/>
                <a:gd name="connsiteX40" fmla="*/ 1233690 w 1233742"/>
                <a:gd name="connsiteY40" fmla="*/ 976473 h 1313517"/>
                <a:gd name="connsiteX41" fmla="*/ 1229040 w 1233742"/>
                <a:gd name="connsiteY41" fmla="*/ 1000178 h 1313517"/>
                <a:gd name="connsiteX0" fmla="*/ 1229237 w 1233939"/>
                <a:gd name="connsiteY0" fmla="*/ 1000178 h 1313517"/>
                <a:gd name="connsiteX1" fmla="*/ 1213496 w 1233939"/>
                <a:gd name="connsiteY1" fmla="*/ 1019523 h 1313517"/>
                <a:gd name="connsiteX2" fmla="*/ 1213496 w 1233939"/>
                <a:gd name="connsiteY2" fmla="*/ 1019523 h 1313517"/>
                <a:gd name="connsiteX3" fmla="*/ 1142524 w 1233939"/>
                <a:gd name="connsiteY3" fmla="*/ 1009113 h 1313517"/>
                <a:gd name="connsiteX4" fmla="*/ 1088753 w 1233939"/>
                <a:gd name="connsiteY4" fmla="*/ 936855 h 1313517"/>
                <a:gd name="connsiteX5" fmla="*/ 1088753 w 1233939"/>
                <a:gd name="connsiteY5" fmla="*/ 968558 h 1313517"/>
                <a:gd name="connsiteX6" fmla="*/ 1088752 w 1233939"/>
                <a:gd name="connsiteY6" fmla="*/ 968558 h 1313517"/>
                <a:gd name="connsiteX7" fmla="*/ 1088752 w 1233939"/>
                <a:gd name="connsiteY7" fmla="*/ 1221696 h 1313517"/>
                <a:gd name="connsiteX8" fmla="*/ 1052598 w 1233939"/>
                <a:gd name="connsiteY8" fmla="*/ 1257850 h 1313517"/>
                <a:gd name="connsiteX9" fmla="*/ 1016445 w 1233939"/>
                <a:gd name="connsiteY9" fmla="*/ 1221696 h 1313517"/>
                <a:gd name="connsiteX10" fmla="*/ 1016445 w 1233939"/>
                <a:gd name="connsiteY10" fmla="*/ 968558 h 1313517"/>
                <a:gd name="connsiteX11" fmla="*/ 1004742 w 1233939"/>
                <a:gd name="connsiteY11" fmla="*/ 968558 h 1313517"/>
                <a:gd name="connsiteX12" fmla="*/ 1004742 w 1233939"/>
                <a:gd name="connsiteY12" fmla="*/ 1277363 h 1313517"/>
                <a:gd name="connsiteX13" fmla="*/ 968588 w 1233939"/>
                <a:gd name="connsiteY13" fmla="*/ 1313517 h 1313517"/>
                <a:gd name="connsiteX14" fmla="*/ 932434 w 1233939"/>
                <a:gd name="connsiteY14" fmla="*/ 1277363 h 1313517"/>
                <a:gd name="connsiteX15" fmla="*/ 932434 w 1233939"/>
                <a:gd name="connsiteY15" fmla="*/ 968558 h 1313517"/>
                <a:gd name="connsiteX16" fmla="*/ 918407 w 1233939"/>
                <a:gd name="connsiteY16" fmla="*/ 968558 h 1313517"/>
                <a:gd name="connsiteX17" fmla="*/ 918407 w 1233939"/>
                <a:gd name="connsiteY17" fmla="*/ 1221696 h 1313517"/>
                <a:gd name="connsiteX18" fmla="*/ 882253 w 1233939"/>
                <a:gd name="connsiteY18" fmla="*/ 1257850 h 1313517"/>
                <a:gd name="connsiteX19" fmla="*/ 846100 w 1233939"/>
                <a:gd name="connsiteY19" fmla="*/ 1221696 h 1313517"/>
                <a:gd name="connsiteX20" fmla="*/ 846100 w 1233939"/>
                <a:gd name="connsiteY20" fmla="*/ 968558 h 1313517"/>
                <a:gd name="connsiteX21" fmla="*/ 833896 w 1233939"/>
                <a:gd name="connsiteY21" fmla="*/ 968558 h 1313517"/>
                <a:gd name="connsiteX22" fmla="*/ 833896 w 1233939"/>
                <a:gd name="connsiteY22" fmla="*/ 1171058 h 1313517"/>
                <a:gd name="connsiteX23" fmla="*/ 803806 w 1233939"/>
                <a:gd name="connsiteY23" fmla="*/ 1201148 h 1313517"/>
                <a:gd name="connsiteX24" fmla="*/ 773716 w 1233939"/>
                <a:gd name="connsiteY24" fmla="*/ 1171058 h 1313517"/>
                <a:gd name="connsiteX25" fmla="*/ 773716 w 1233939"/>
                <a:gd name="connsiteY25" fmla="*/ 898056 h 1313517"/>
                <a:gd name="connsiteX26" fmla="*/ 773716 w 1233939"/>
                <a:gd name="connsiteY26" fmla="*/ 898056 h 1313517"/>
                <a:gd name="connsiteX27" fmla="*/ 773716 w 1233939"/>
                <a:gd name="connsiteY27" fmla="*/ 817011 h 1313517"/>
                <a:gd name="connsiteX28" fmla="*/ 785625 w 1233939"/>
                <a:gd name="connsiteY28" fmla="*/ 758023 h 1313517"/>
                <a:gd name="connsiteX29" fmla="*/ 802831 w 1233939"/>
                <a:gd name="connsiteY29" fmla="*/ 732504 h 1313517"/>
                <a:gd name="connsiteX30" fmla="*/ 474841 w 1233939"/>
                <a:gd name="connsiteY30" fmla="*/ 253778 h 1313517"/>
                <a:gd name="connsiteX31" fmla="*/ 112526 w 1233939"/>
                <a:gd name="connsiteY31" fmla="*/ 320750 h 1313517"/>
                <a:gd name="connsiteX32" fmla="*/ 29668 w 1233939"/>
                <a:gd name="connsiteY32" fmla="*/ 171774 h 1313517"/>
                <a:gd name="connsiteX33" fmla="*/ 566566 w 1233939"/>
                <a:gd name="connsiteY33" fmla="*/ 21432 h 1313517"/>
                <a:gd name="connsiteX34" fmla="*/ 981407 w 1233939"/>
                <a:gd name="connsiteY34" fmla="*/ 672725 h 1313517"/>
                <a:gd name="connsiteX35" fmla="*/ 1009443 w 1233939"/>
                <a:gd name="connsiteY35" fmla="*/ 683756 h 1313517"/>
                <a:gd name="connsiteX36" fmla="*/ 1062871 w 1233939"/>
                <a:gd name="connsiteY36" fmla="*/ 732280 h 1313517"/>
                <a:gd name="connsiteX37" fmla="*/ 1063472 w 1233939"/>
                <a:gd name="connsiteY37" fmla="*/ 733388 h 1313517"/>
                <a:gd name="connsiteX38" fmla="*/ 1063676 w 1233939"/>
                <a:gd name="connsiteY38" fmla="*/ 733236 h 1313517"/>
                <a:gd name="connsiteX39" fmla="*/ 1223906 w 1233939"/>
                <a:gd name="connsiteY39" fmla="*/ 948551 h 1313517"/>
                <a:gd name="connsiteX40" fmla="*/ 1233887 w 1233939"/>
                <a:gd name="connsiteY40" fmla="*/ 976473 h 1313517"/>
                <a:gd name="connsiteX41" fmla="*/ 1229237 w 1233939"/>
                <a:gd name="connsiteY41" fmla="*/ 1000178 h 1313517"/>
                <a:gd name="connsiteX0" fmla="*/ 1229237 w 1233939"/>
                <a:gd name="connsiteY0" fmla="*/ 983696 h 1297035"/>
                <a:gd name="connsiteX1" fmla="*/ 1213496 w 1233939"/>
                <a:gd name="connsiteY1" fmla="*/ 1003041 h 1297035"/>
                <a:gd name="connsiteX2" fmla="*/ 1213496 w 1233939"/>
                <a:gd name="connsiteY2" fmla="*/ 1003041 h 1297035"/>
                <a:gd name="connsiteX3" fmla="*/ 1142524 w 1233939"/>
                <a:gd name="connsiteY3" fmla="*/ 992631 h 1297035"/>
                <a:gd name="connsiteX4" fmla="*/ 1088753 w 1233939"/>
                <a:gd name="connsiteY4" fmla="*/ 920373 h 1297035"/>
                <a:gd name="connsiteX5" fmla="*/ 1088753 w 1233939"/>
                <a:gd name="connsiteY5" fmla="*/ 952076 h 1297035"/>
                <a:gd name="connsiteX6" fmla="*/ 1088752 w 1233939"/>
                <a:gd name="connsiteY6" fmla="*/ 952076 h 1297035"/>
                <a:gd name="connsiteX7" fmla="*/ 1088752 w 1233939"/>
                <a:gd name="connsiteY7" fmla="*/ 1205214 h 1297035"/>
                <a:gd name="connsiteX8" fmla="*/ 1052598 w 1233939"/>
                <a:gd name="connsiteY8" fmla="*/ 1241368 h 1297035"/>
                <a:gd name="connsiteX9" fmla="*/ 1016445 w 1233939"/>
                <a:gd name="connsiteY9" fmla="*/ 1205214 h 1297035"/>
                <a:gd name="connsiteX10" fmla="*/ 1016445 w 1233939"/>
                <a:gd name="connsiteY10" fmla="*/ 952076 h 1297035"/>
                <a:gd name="connsiteX11" fmla="*/ 1004742 w 1233939"/>
                <a:gd name="connsiteY11" fmla="*/ 952076 h 1297035"/>
                <a:gd name="connsiteX12" fmla="*/ 1004742 w 1233939"/>
                <a:gd name="connsiteY12" fmla="*/ 1260881 h 1297035"/>
                <a:gd name="connsiteX13" fmla="*/ 968588 w 1233939"/>
                <a:gd name="connsiteY13" fmla="*/ 1297035 h 1297035"/>
                <a:gd name="connsiteX14" fmla="*/ 932434 w 1233939"/>
                <a:gd name="connsiteY14" fmla="*/ 1260881 h 1297035"/>
                <a:gd name="connsiteX15" fmla="*/ 932434 w 1233939"/>
                <a:gd name="connsiteY15" fmla="*/ 952076 h 1297035"/>
                <a:gd name="connsiteX16" fmla="*/ 918407 w 1233939"/>
                <a:gd name="connsiteY16" fmla="*/ 952076 h 1297035"/>
                <a:gd name="connsiteX17" fmla="*/ 918407 w 1233939"/>
                <a:gd name="connsiteY17" fmla="*/ 1205214 h 1297035"/>
                <a:gd name="connsiteX18" fmla="*/ 882253 w 1233939"/>
                <a:gd name="connsiteY18" fmla="*/ 1241368 h 1297035"/>
                <a:gd name="connsiteX19" fmla="*/ 846100 w 1233939"/>
                <a:gd name="connsiteY19" fmla="*/ 1205214 h 1297035"/>
                <a:gd name="connsiteX20" fmla="*/ 846100 w 1233939"/>
                <a:gd name="connsiteY20" fmla="*/ 952076 h 1297035"/>
                <a:gd name="connsiteX21" fmla="*/ 833896 w 1233939"/>
                <a:gd name="connsiteY21" fmla="*/ 952076 h 1297035"/>
                <a:gd name="connsiteX22" fmla="*/ 833896 w 1233939"/>
                <a:gd name="connsiteY22" fmla="*/ 1154576 h 1297035"/>
                <a:gd name="connsiteX23" fmla="*/ 803806 w 1233939"/>
                <a:gd name="connsiteY23" fmla="*/ 1184666 h 1297035"/>
                <a:gd name="connsiteX24" fmla="*/ 773716 w 1233939"/>
                <a:gd name="connsiteY24" fmla="*/ 1154576 h 1297035"/>
                <a:gd name="connsiteX25" fmla="*/ 773716 w 1233939"/>
                <a:gd name="connsiteY25" fmla="*/ 881574 h 1297035"/>
                <a:gd name="connsiteX26" fmla="*/ 773716 w 1233939"/>
                <a:gd name="connsiteY26" fmla="*/ 881574 h 1297035"/>
                <a:gd name="connsiteX27" fmla="*/ 773716 w 1233939"/>
                <a:gd name="connsiteY27" fmla="*/ 800529 h 1297035"/>
                <a:gd name="connsiteX28" fmla="*/ 785625 w 1233939"/>
                <a:gd name="connsiteY28" fmla="*/ 741541 h 1297035"/>
                <a:gd name="connsiteX29" fmla="*/ 802831 w 1233939"/>
                <a:gd name="connsiteY29" fmla="*/ 716022 h 1297035"/>
                <a:gd name="connsiteX30" fmla="*/ 474841 w 1233939"/>
                <a:gd name="connsiteY30" fmla="*/ 237296 h 1297035"/>
                <a:gd name="connsiteX31" fmla="*/ 112526 w 1233939"/>
                <a:gd name="connsiteY31" fmla="*/ 304268 h 1297035"/>
                <a:gd name="connsiteX32" fmla="*/ 29668 w 1233939"/>
                <a:gd name="connsiteY32" fmla="*/ 155292 h 1297035"/>
                <a:gd name="connsiteX33" fmla="*/ 566566 w 1233939"/>
                <a:gd name="connsiteY33" fmla="*/ 4950 h 1297035"/>
                <a:gd name="connsiteX34" fmla="*/ 981407 w 1233939"/>
                <a:gd name="connsiteY34" fmla="*/ 656243 h 1297035"/>
                <a:gd name="connsiteX35" fmla="*/ 1009443 w 1233939"/>
                <a:gd name="connsiteY35" fmla="*/ 667274 h 1297035"/>
                <a:gd name="connsiteX36" fmla="*/ 1062871 w 1233939"/>
                <a:gd name="connsiteY36" fmla="*/ 715798 h 1297035"/>
                <a:gd name="connsiteX37" fmla="*/ 1063472 w 1233939"/>
                <a:gd name="connsiteY37" fmla="*/ 716906 h 1297035"/>
                <a:gd name="connsiteX38" fmla="*/ 1063676 w 1233939"/>
                <a:gd name="connsiteY38" fmla="*/ 716754 h 1297035"/>
                <a:gd name="connsiteX39" fmla="*/ 1223906 w 1233939"/>
                <a:gd name="connsiteY39" fmla="*/ 932069 h 1297035"/>
                <a:gd name="connsiteX40" fmla="*/ 1233887 w 1233939"/>
                <a:gd name="connsiteY40" fmla="*/ 959991 h 1297035"/>
                <a:gd name="connsiteX41" fmla="*/ 1229237 w 1233939"/>
                <a:gd name="connsiteY41" fmla="*/ 983696 h 1297035"/>
                <a:gd name="connsiteX0" fmla="*/ 1215890 w 1220592"/>
                <a:gd name="connsiteY0" fmla="*/ 1001242 h 1314581"/>
                <a:gd name="connsiteX1" fmla="*/ 1200149 w 1220592"/>
                <a:gd name="connsiteY1" fmla="*/ 1020587 h 1314581"/>
                <a:gd name="connsiteX2" fmla="*/ 1200149 w 1220592"/>
                <a:gd name="connsiteY2" fmla="*/ 1020587 h 1314581"/>
                <a:gd name="connsiteX3" fmla="*/ 1129177 w 1220592"/>
                <a:gd name="connsiteY3" fmla="*/ 1010177 h 1314581"/>
                <a:gd name="connsiteX4" fmla="*/ 1075406 w 1220592"/>
                <a:gd name="connsiteY4" fmla="*/ 937919 h 1314581"/>
                <a:gd name="connsiteX5" fmla="*/ 1075406 w 1220592"/>
                <a:gd name="connsiteY5" fmla="*/ 969622 h 1314581"/>
                <a:gd name="connsiteX6" fmla="*/ 1075405 w 1220592"/>
                <a:gd name="connsiteY6" fmla="*/ 969622 h 1314581"/>
                <a:gd name="connsiteX7" fmla="*/ 1075405 w 1220592"/>
                <a:gd name="connsiteY7" fmla="*/ 1222760 h 1314581"/>
                <a:gd name="connsiteX8" fmla="*/ 1039251 w 1220592"/>
                <a:gd name="connsiteY8" fmla="*/ 1258914 h 1314581"/>
                <a:gd name="connsiteX9" fmla="*/ 1003098 w 1220592"/>
                <a:gd name="connsiteY9" fmla="*/ 1222760 h 1314581"/>
                <a:gd name="connsiteX10" fmla="*/ 1003098 w 1220592"/>
                <a:gd name="connsiteY10" fmla="*/ 969622 h 1314581"/>
                <a:gd name="connsiteX11" fmla="*/ 991395 w 1220592"/>
                <a:gd name="connsiteY11" fmla="*/ 969622 h 1314581"/>
                <a:gd name="connsiteX12" fmla="*/ 991395 w 1220592"/>
                <a:gd name="connsiteY12" fmla="*/ 1278427 h 1314581"/>
                <a:gd name="connsiteX13" fmla="*/ 955241 w 1220592"/>
                <a:gd name="connsiteY13" fmla="*/ 1314581 h 1314581"/>
                <a:gd name="connsiteX14" fmla="*/ 919087 w 1220592"/>
                <a:gd name="connsiteY14" fmla="*/ 1278427 h 1314581"/>
                <a:gd name="connsiteX15" fmla="*/ 919087 w 1220592"/>
                <a:gd name="connsiteY15" fmla="*/ 969622 h 1314581"/>
                <a:gd name="connsiteX16" fmla="*/ 905060 w 1220592"/>
                <a:gd name="connsiteY16" fmla="*/ 969622 h 1314581"/>
                <a:gd name="connsiteX17" fmla="*/ 905060 w 1220592"/>
                <a:gd name="connsiteY17" fmla="*/ 1222760 h 1314581"/>
                <a:gd name="connsiteX18" fmla="*/ 868906 w 1220592"/>
                <a:gd name="connsiteY18" fmla="*/ 1258914 h 1314581"/>
                <a:gd name="connsiteX19" fmla="*/ 832753 w 1220592"/>
                <a:gd name="connsiteY19" fmla="*/ 1222760 h 1314581"/>
                <a:gd name="connsiteX20" fmla="*/ 832753 w 1220592"/>
                <a:gd name="connsiteY20" fmla="*/ 969622 h 1314581"/>
                <a:gd name="connsiteX21" fmla="*/ 820549 w 1220592"/>
                <a:gd name="connsiteY21" fmla="*/ 969622 h 1314581"/>
                <a:gd name="connsiteX22" fmla="*/ 820549 w 1220592"/>
                <a:gd name="connsiteY22" fmla="*/ 1172122 h 1314581"/>
                <a:gd name="connsiteX23" fmla="*/ 790459 w 1220592"/>
                <a:gd name="connsiteY23" fmla="*/ 1202212 h 1314581"/>
                <a:gd name="connsiteX24" fmla="*/ 760369 w 1220592"/>
                <a:gd name="connsiteY24" fmla="*/ 1172122 h 1314581"/>
                <a:gd name="connsiteX25" fmla="*/ 760369 w 1220592"/>
                <a:gd name="connsiteY25" fmla="*/ 899120 h 1314581"/>
                <a:gd name="connsiteX26" fmla="*/ 760369 w 1220592"/>
                <a:gd name="connsiteY26" fmla="*/ 899120 h 1314581"/>
                <a:gd name="connsiteX27" fmla="*/ 760369 w 1220592"/>
                <a:gd name="connsiteY27" fmla="*/ 818075 h 1314581"/>
                <a:gd name="connsiteX28" fmla="*/ 772278 w 1220592"/>
                <a:gd name="connsiteY28" fmla="*/ 759087 h 1314581"/>
                <a:gd name="connsiteX29" fmla="*/ 789484 w 1220592"/>
                <a:gd name="connsiteY29" fmla="*/ 733568 h 1314581"/>
                <a:gd name="connsiteX30" fmla="*/ 461494 w 1220592"/>
                <a:gd name="connsiteY30" fmla="*/ 254842 h 1314581"/>
                <a:gd name="connsiteX31" fmla="*/ 99179 w 1220592"/>
                <a:gd name="connsiteY31" fmla="*/ 321814 h 1314581"/>
                <a:gd name="connsiteX32" fmla="*/ 32486 w 1220592"/>
                <a:gd name="connsiteY32" fmla="*/ 165755 h 1314581"/>
                <a:gd name="connsiteX33" fmla="*/ 553219 w 1220592"/>
                <a:gd name="connsiteY33" fmla="*/ 22496 h 1314581"/>
                <a:gd name="connsiteX34" fmla="*/ 968060 w 1220592"/>
                <a:gd name="connsiteY34" fmla="*/ 673789 h 1314581"/>
                <a:gd name="connsiteX35" fmla="*/ 996096 w 1220592"/>
                <a:gd name="connsiteY35" fmla="*/ 684820 h 1314581"/>
                <a:gd name="connsiteX36" fmla="*/ 1049524 w 1220592"/>
                <a:gd name="connsiteY36" fmla="*/ 733344 h 1314581"/>
                <a:gd name="connsiteX37" fmla="*/ 1050125 w 1220592"/>
                <a:gd name="connsiteY37" fmla="*/ 734452 h 1314581"/>
                <a:gd name="connsiteX38" fmla="*/ 1050329 w 1220592"/>
                <a:gd name="connsiteY38" fmla="*/ 734300 h 1314581"/>
                <a:gd name="connsiteX39" fmla="*/ 1210559 w 1220592"/>
                <a:gd name="connsiteY39" fmla="*/ 949615 h 1314581"/>
                <a:gd name="connsiteX40" fmla="*/ 1220540 w 1220592"/>
                <a:gd name="connsiteY40" fmla="*/ 977537 h 1314581"/>
                <a:gd name="connsiteX41" fmla="*/ 1215890 w 1220592"/>
                <a:gd name="connsiteY41" fmla="*/ 1001242 h 1314581"/>
                <a:gd name="connsiteX0" fmla="*/ 1215793 w 1220495"/>
                <a:gd name="connsiteY0" fmla="*/ 1001531 h 1314870"/>
                <a:gd name="connsiteX1" fmla="*/ 1200052 w 1220495"/>
                <a:gd name="connsiteY1" fmla="*/ 1020876 h 1314870"/>
                <a:gd name="connsiteX2" fmla="*/ 1200052 w 1220495"/>
                <a:gd name="connsiteY2" fmla="*/ 1020876 h 1314870"/>
                <a:gd name="connsiteX3" fmla="*/ 1129080 w 1220495"/>
                <a:gd name="connsiteY3" fmla="*/ 1010466 h 1314870"/>
                <a:gd name="connsiteX4" fmla="*/ 1075309 w 1220495"/>
                <a:gd name="connsiteY4" fmla="*/ 938208 h 1314870"/>
                <a:gd name="connsiteX5" fmla="*/ 1075309 w 1220495"/>
                <a:gd name="connsiteY5" fmla="*/ 969911 h 1314870"/>
                <a:gd name="connsiteX6" fmla="*/ 1075308 w 1220495"/>
                <a:gd name="connsiteY6" fmla="*/ 969911 h 1314870"/>
                <a:gd name="connsiteX7" fmla="*/ 1075308 w 1220495"/>
                <a:gd name="connsiteY7" fmla="*/ 1223049 h 1314870"/>
                <a:gd name="connsiteX8" fmla="*/ 1039154 w 1220495"/>
                <a:gd name="connsiteY8" fmla="*/ 1259203 h 1314870"/>
                <a:gd name="connsiteX9" fmla="*/ 1003001 w 1220495"/>
                <a:gd name="connsiteY9" fmla="*/ 1223049 h 1314870"/>
                <a:gd name="connsiteX10" fmla="*/ 1003001 w 1220495"/>
                <a:gd name="connsiteY10" fmla="*/ 969911 h 1314870"/>
                <a:gd name="connsiteX11" fmla="*/ 991298 w 1220495"/>
                <a:gd name="connsiteY11" fmla="*/ 969911 h 1314870"/>
                <a:gd name="connsiteX12" fmla="*/ 991298 w 1220495"/>
                <a:gd name="connsiteY12" fmla="*/ 1278716 h 1314870"/>
                <a:gd name="connsiteX13" fmla="*/ 955144 w 1220495"/>
                <a:gd name="connsiteY13" fmla="*/ 1314870 h 1314870"/>
                <a:gd name="connsiteX14" fmla="*/ 918990 w 1220495"/>
                <a:gd name="connsiteY14" fmla="*/ 1278716 h 1314870"/>
                <a:gd name="connsiteX15" fmla="*/ 918990 w 1220495"/>
                <a:gd name="connsiteY15" fmla="*/ 969911 h 1314870"/>
                <a:gd name="connsiteX16" fmla="*/ 904963 w 1220495"/>
                <a:gd name="connsiteY16" fmla="*/ 969911 h 1314870"/>
                <a:gd name="connsiteX17" fmla="*/ 904963 w 1220495"/>
                <a:gd name="connsiteY17" fmla="*/ 1223049 h 1314870"/>
                <a:gd name="connsiteX18" fmla="*/ 868809 w 1220495"/>
                <a:gd name="connsiteY18" fmla="*/ 1259203 h 1314870"/>
                <a:gd name="connsiteX19" fmla="*/ 832656 w 1220495"/>
                <a:gd name="connsiteY19" fmla="*/ 1223049 h 1314870"/>
                <a:gd name="connsiteX20" fmla="*/ 832656 w 1220495"/>
                <a:gd name="connsiteY20" fmla="*/ 969911 h 1314870"/>
                <a:gd name="connsiteX21" fmla="*/ 820452 w 1220495"/>
                <a:gd name="connsiteY21" fmla="*/ 969911 h 1314870"/>
                <a:gd name="connsiteX22" fmla="*/ 820452 w 1220495"/>
                <a:gd name="connsiteY22" fmla="*/ 1172411 h 1314870"/>
                <a:gd name="connsiteX23" fmla="*/ 790362 w 1220495"/>
                <a:gd name="connsiteY23" fmla="*/ 1202501 h 1314870"/>
                <a:gd name="connsiteX24" fmla="*/ 760272 w 1220495"/>
                <a:gd name="connsiteY24" fmla="*/ 1172411 h 1314870"/>
                <a:gd name="connsiteX25" fmla="*/ 760272 w 1220495"/>
                <a:gd name="connsiteY25" fmla="*/ 899409 h 1314870"/>
                <a:gd name="connsiteX26" fmla="*/ 760272 w 1220495"/>
                <a:gd name="connsiteY26" fmla="*/ 899409 h 1314870"/>
                <a:gd name="connsiteX27" fmla="*/ 760272 w 1220495"/>
                <a:gd name="connsiteY27" fmla="*/ 818364 h 1314870"/>
                <a:gd name="connsiteX28" fmla="*/ 772181 w 1220495"/>
                <a:gd name="connsiteY28" fmla="*/ 759376 h 1314870"/>
                <a:gd name="connsiteX29" fmla="*/ 789387 w 1220495"/>
                <a:gd name="connsiteY29" fmla="*/ 733857 h 1314870"/>
                <a:gd name="connsiteX30" fmla="*/ 461397 w 1220495"/>
                <a:gd name="connsiteY30" fmla="*/ 255131 h 1314870"/>
                <a:gd name="connsiteX31" fmla="*/ 99413 w 1220495"/>
                <a:gd name="connsiteY31" fmla="*/ 342165 h 1314870"/>
                <a:gd name="connsiteX32" fmla="*/ 32389 w 1220495"/>
                <a:gd name="connsiteY32" fmla="*/ 166044 h 1314870"/>
                <a:gd name="connsiteX33" fmla="*/ 553122 w 1220495"/>
                <a:gd name="connsiteY33" fmla="*/ 22785 h 1314870"/>
                <a:gd name="connsiteX34" fmla="*/ 967963 w 1220495"/>
                <a:gd name="connsiteY34" fmla="*/ 674078 h 1314870"/>
                <a:gd name="connsiteX35" fmla="*/ 995999 w 1220495"/>
                <a:gd name="connsiteY35" fmla="*/ 685109 h 1314870"/>
                <a:gd name="connsiteX36" fmla="*/ 1049427 w 1220495"/>
                <a:gd name="connsiteY36" fmla="*/ 733633 h 1314870"/>
                <a:gd name="connsiteX37" fmla="*/ 1050028 w 1220495"/>
                <a:gd name="connsiteY37" fmla="*/ 734741 h 1314870"/>
                <a:gd name="connsiteX38" fmla="*/ 1050232 w 1220495"/>
                <a:gd name="connsiteY38" fmla="*/ 734589 h 1314870"/>
                <a:gd name="connsiteX39" fmla="*/ 1210462 w 1220495"/>
                <a:gd name="connsiteY39" fmla="*/ 949904 h 1314870"/>
                <a:gd name="connsiteX40" fmla="*/ 1220443 w 1220495"/>
                <a:gd name="connsiteY40" fmla="*/ 977826 h 1314870"/>
                <a:gd name="connsiteX41" fmla="*/ 1215793 w 1220495"/>
                <a:gd name="connsiteY41" fmla="*/ 1001531 h 1314870"/>
                <a:gd name="connsiteX0" fmla="*/ 1220863 w 1225565"/>
                <a:gd name="connsiteY0" fmla="*/ 964090 h 1277429"/>
                <a:gd name="connsiteX1" fmla="*/ 1205122 w 1225565"/>
                <a:gd name="connsiteY1" fmla="*/ 983435 h 1277429"/>
                <a:gd name="connsiteX2" fmla="*/ 1205122 w 1225565"/>
                <a:gd name="connsiteY2" fmla="*/ 983435 h 1277429"/>
                <a:gd name="connsiteX3" fmla="*/ 1134150 w 1225565"/>
                <a:gd name="connsiteY3" fmla="*/ 973025 h 1277429"/>
                <a:gd name="connsiteX4" fmla="*/ 1080379 w 1225565"/>
                <a:gd name="connsiteY4" fmla="*/ 900767 h 1277429"/>
                <a:gd name="connsiteX5" fmla="*/ 1080379 w 1225565"/>
                <a:gd name="connsiteY5" fmla="*/ 932470 h 1277429"/>
                <a:gd name="connsiteX6" fmla="*/ 1080378 w 1225565"/>
                <a:gd name="connsiteY6" fmla="*/ 932470 h 1277429"/>
                <a:gd name="connsiteX7" fmla="*/ 1080378 w 1225565"/>
                <a:gd name="connsiteY7" fmla="*/ 1185608 h 1277429"/>
                <a:gd name="connsiteX8" fmla="*/ 1044224 w 1225565"/>
                <a:gd name="connsiteY8" fmla="*/ 1221762 h 1277429"/>
                <a:gd name="connsiteX9" fmla="*/ 1008071 w 1225565"/>
                <a:gd name="connsiteY9" fmla="*/ 1185608 h 1277429"/>
                <a:gd name="connsiteX10" fmla="*/ 1008071 w 1225565"/>
                <a:gd name="connsiteY10" fmla="*/ 932470 h 1277429"/>
                <a:gd name="connsiteX11" fmla="*/ 996368 w 1225565"/>
                <a:gd name="connsiteY11" fmla="*/ 932470 h 1277429"/>
                <a:gd name="connsiteX12" fmla="*/ 996368 w 1225565"/>
                <a:gd name="connsiteY12" fmla="*/ 1241275 h 1277429"/>
                <a:gd name="connsiteX13" fmla="*/ 960214 w 1225565"/>
                <a:gd name="connsiteY13" fmla="*/ 1277429 h 1277429"/>
                <a:gd name="connsiteX14" fmla="*/ 924060 w 1225565"/>
                <a:gd name="connsiteY14" fmla="*/ 1241275 h 1277429"/>
                <a:gd name="connsiteX15" fmla="*/ 924060 w 1225565"/>
                <a:gd name="connsiteY15" fmla="*/ 932470 h 1277429"/>
                <a:gd name="connsiteX16" fmla="*/ 910033 w 1225565"/>
                <a:gd name="connsiteY16" fmla="*/ 932470 h 1277429"/>
                <a:gd name="connsiteX17" fmla="*/ 910033 w 1225565"/>
                <a:gd name="connsiteY17" fmla="*/ 1185608 h 1277429"/>
                <a:gd name="connsiteX18" fmla="*/ 873879 w 1225565"/>
                <a:gd name="connsiteY18" fmla="*/ 1221762 h 1277429"/>
                <a:gd name="connsiteX19" fmla="*/ 837726 w 1225565"/>
                <a:gd name="connsiteY19" fmla="*/ 1185608 h 1277429"/>
                <a:gd name="connsiteX20" fmla="*/ 837726 w 1225565"/>
                <a:gd name="connsiteY20" fmla="*/ 932470 h 1277429"/>
                <a:gd name="connsiteX21" fmla="*/ 825522 w 1225565"/>
                <a:gd name="connsiteY21" fmla="*/ 932470 h 1277429"/>
                <a:gd name="connsiteX22" fmla="*/ 825522 w 1225565"/>
                <a:gd name="connsiteY22" fmla="*/ 1134970 h 1277429"/>
                <a:gd name="connsiteX23" fmla="*/ 795432 w 1225565"/>
                <a:gd name="connsiteY23" fmla="*/ 1165060 h 1277429"/>
                <a:gd name="connsiteX24" fmla="*/ 765342 w 1225565"/>
                <a:gd name="connsiteY24" fmla="*/ 1134970 h 1277429"/>
                <a:gd name="connsiteX25" fmla="*/ 765342 w 1225565"/>
                <a:gd name="connsiteY25" fmla="*/ 861968 h 1277429"/>
                <a:gd name="connsiteX26" fmla="*/ 765342 w 1225565"/>
                <a:gd name="connsiteY26" fmla="*/ 861968 h 1277429"/>
                <a:gd name="connsiteX27" fmla="*/ 765342 w 1225565"/>
                <a:gd name="connsiteY27" fmla="*/ 780923 h 1277429"/>
                <a:gd name="connsiteX28" fmla="*/ 777251 w 1225565"/>
                <a:gd name="connsiteY28" fmla="*/ 721935 h 1277429"/>
                <a:gd name="connsiteX29" fmla="*/ 794457 w 1225565"/>
                <a:gd name="connsiteY29" fmla="*/ 696416 h 1277429"/>
                <a:gd name="connsiteX30" fmla="*/ 466467 w 1225565"/>
                <a:gd name="connsiteY30" fmla="*/ 217690 h 1277429"/>
                <a:gd name="connsiteX31" fmla="*/ 104483 w 1225565"/>
                <a:gd name="connsiteY31" fmla="*/ 304724 h 1277429"/>
                <a:gd name="connsiteX32" fmla="*/ 37459 w 1225565"/>
                <a:gd name="connsiteY32" fmla="*/ 128603 h 1277429"/>
                <a:gd name="connsiteX33" fmla="*/ 627033 w 1225565"/>
                <a:gd name="connsiteY33" fmla="*/ 26619 h 1277429"/>
                <a:gd name="connsiteX34" fmla="*/ 973033 w 1225565"/>
                <a:gd name="connsiteY34" fmla="*/ 636637 h 1277429"/>
                <a:gd name="connsiteX35" fmla="*/ 1001069 w 1225565"/>
                <a:gd name="connsiteY35" fmla="*/ 647668 h 1277429"/>
                <a:gd name="connsiteX36" fmla="*/ 1054497 w 1225565"/>
                <a:gd name="connsiteY36" fmla="*/ 696192 h 1277429"/>
                <a:gd name="connsiteX37" fmla="*/ 1055098 w 1225565"/>
                <a:gd name="connsiteY37" fmla="*/ 697300 h 1277429"/>
                <a:gd name="connsiteX38" fmla="*/ 1055302 w 1225565"/>
                <a:gd name="connsiteY38" fmla="*/ 697148 h 1277429"/>
                <a:gd name="connsiteX39" fmla="*/ 1215532 w 1225565"/>
                <a:gd name="connsiteY39" fmla="*/ 912463 h 1277429"/>
                <a:gd name="connsiteX40" fmla="*/ 1225513 w 1225565"/>
                <a:gd name="connsiteY40" fmla="*/ 940385 h 1277429"/>
                <a:gd name="connsiteX41" fmla="*/ 1220863 w 1225565"/>
                <a:gd name="connsiteY41" fmla="*/ 964090 h 1277429"/>
                <a:gd name="connsiteX0" fmla="*/ 1220863 w 1225565"/>
                <a:gd name="connsiteY0" fmla="*/ 949496 h 1262835"/>
                <a:gd name="connsiteX1" fmla="*/ 1205122 w 1225565"/>
                <a:gd name="connsiteY1" fmla="*/ 968841 h 1262835"/>
                <a:gd name="connsiteX2" fmla="*/ 1205122 w 1225565"/>
                <a:gd name="connsiteY2" fmla="*/ 968841 h 1262835"/>
                <a:gd name="connsiteX3" fmla="*/ 1134150 w 1225565"/>
                <a:gd name="connsiteY3" fmla="*/ 958431 h 1262835"/>
                <a:gd name="connsiteX4" fmla="*/ 1080379 w 1225565"/>
                <a:gd name="connsiteY4" fmla="*/ 886173 h 1262835"/>
                <a:gd name="connsiteX5" fmla="*/ 1080379 w 1225565"/>
                <a:gd name="connsiteY5" fmla="*/ 917876 h 1262835"/>
                <a:gd name="connsiteX6" fmla="*/ 1080378 w 1225565"/>
                <a:gd name="connsiteY6" fmla="*/ 917876 h 1262835"/>
                <a:gd name="connsiteX7" fmla="*/ 1080378 w 1225565"/>
                <a:gd name="connsiteY7" fmla="*/ 1171014 h 1262835"/>
                <a:gd name="connsiteX8" fmla="*/ 1044224 w 1225565"/>
                <a:gd name="connsiteY8" fmla="*/ 1207168 h 1262835"/>
                <a:gd name="connsiteX9" fmla="*/ 1008071 w 1225565"/>
                <a:gd name="connsiteY9" fmla="*/ 1171014 h 1262835"/>
                <a:gd name="connsiteX10" fmla="*/ 1008071 w 1225565"/>
                <a:gd name="connsiteY10" fmla="*/ 917876 h 1262835"/>
                <a:gd name="connsiteX11" fmla="*/ 996368 w 1225565"/>
                <a:gd name="connsiteY11" fmla="*/ 917876 h 1262835"/>
                <a:gd name="connsiteX12" fmla="*/ 996368 w 1225565"/>
                <a:gd name="connsiteY12" fmla="*/ 1226681 h 1262835"/>
                <a:gd name="connsiteX13" fmla="*/ 960214 w 1225565"/>
                <a:gd name="connsiteY13" fmla="*/ 1262835 h 1262835"/>
                <a:gd name="connsiteX14" fmla="*/ 924060 w 1225565"/>
                <a:gd name="connsiteY14" fmla="*/ 1226681 h 1262835"/>
                <a:gd name="connsiteX15" fmla="*/ 924060 w 1225565"/>
                <a:gd name="connsiteY15" fmla="*/ 917876 h 1262835"/>
                <a:gd name="connsiteX16" fmla="*/ 910033 w 1225565"/>
                <a:gd name="connsiteY16" fmla="*/ 917876 h 1262835"/>
                <a:gd name="connsiteX17" fmla="*/ 910033 w 1225565"/>
                <a:gd name="connsiteY17" fmla="*/ 1171014 h 1262835"/>
                <a:gd name="connsiteX18" fmla="*/ 873879 w 1225565"/>
                <a:gd name="connsiteY18" fmla="*/ 1207168 h 1262835"/>
                <a:gd name="connsiteX19" fmla="*/ 837726 w 1225565"/>
                <a:gd name="connsiteY19" fmla="*/ 1171014 h 1262835"/>
                <a:gd name="connsiteX20" fmla="*/ 837726 w 1225565"/>
                <a:gd name="connsiteY20" fmla="*/ 917876 h 1262835"/>
                <a:gd name="connsiteX21" fmla="*/ 825522 w 1225565"/>
                <a:gd name="connsiteY21" fmla="*/ 917876 h 1262835"/>
                <a:gd name="connsiteX22" fmla="*/ 825522 w 1225565"/>
                <a:gd name="connsiteY22" fmla="*/ 1120376 h 1262835"/>
                <a:gd name="connsiteX23" fmla="*/ 795432 w 1225565"/>
                <a:gd name="connsiteY23" fmla="*/ 1150466 h 1262835"/>
                <a:gd name="connsiteX24" fmla="*/ 765342 w 1225565"/>
                <a:gd name="connsiteY24" fmla="*/ 1120376 h 1262835"/>
                <a:gd name="connsiteX25" fmla="*/ 765342 w 1225565"/>
                <a:gd name="connsiteY25" fmla="*/ 847374 h 1262835"/>
                <a:gd name="connsiteX26" fmla="*/ 765342 w 1225565"/>
                <a:gd name="connsiteY26" fmla="*/ 847374 h 1262835"/>
                <a:gd name="connsiteX27" fmla="*/ 765342 w 1225565"/>
                <a:gd name="connsiteY27" fmla="*/ 766329 h 1262835"/>
                <a:gd name="connsiteX28" fmla="*/ 777251 w 1225565"/>
                <a:gd name="connsiteY28" fmla="*/ 707341 h 1262835"/>
                <a:gd name="connsiteX29" fmla="*/ 794457 w 1225565"/>
                <a:gd name="connsiteY29" fmla="*/ 681822 h 1262835"/>
                <a:gd name="connsiteX30" fmla="*/ 466467 w 1225565"/>
                <a:gd name="connsiteY30" fmla="*/ 203096 h 1262835"/>
                <a:gd name="connsiteX31" fmla="*/ 104483 w 1225565"/>
                <a:gd name="connsiteY31" fmla="*/ 290130 h 1262835"/>
                <a:gd name="connsiteX32" fmla="*/ 37459 w 1225565"/>
                <a:gd name="connsiteY32" fmla="*/ 114009 h 1262835"/>
                <a:gd name="connsiteX33" fmla="*/ 627033 w 1225565"/>
                <a:gd name="connsiteY33" fmla="*/ 12025 h 1262835"/>
                <a:gd name="connsiteX34" fmla="*/ 973033 w 1225565"/>
                <a:gd name="connsiteY34" fmla="*/ 622043 h 1262835"/>
                <a:gd name="connsiteX35" fmla="*/ 1001069 w 1225565"/>
                <a:gd name="connsiteY35" fmla="*/ 633074 h 1262835"/>
                <a:gd name="connsiteX36" fmla="*/ 1054497 w 1225565"/>
                <a:gd name="connsiteY36" fmla="*/ 681598 h 1262835"/>
                <a:gd name="connsiteX37" fmla="*/ 1055098 w 1225565"/>
                <a:gd name="connsiteY37" fmla="*/ 682706 h 1262835"/>
                <a:gd name="connsiteX38" fmla="*/ 1055302 w 1225565"/>
                <a:gd name="connsiteY38" fmla="*/ 682554 h 1262835"/>
                <a:gd name="connsiteX39" fmla="*/ 1215532 w 1225565"/>
                <a:gd name="connsiteY39" fmla="*/ 897869 h 1262835"/>
                <a:gd name="connsiteX40" fmla="*/ 1225513 w 1225565"/>
                <a:gd name="connsiteY40" fmla="*/ 925791 h 1262835"/>
                <a:gd name="connsiteX41" fmla="*/ 1220863 w 1225565"/>
                <a:gd name="connsiteY41" fmla="*/ 949496 h 1262835"/>
                <a:gd name="connsiteX0" fmla="*/ 1223717 w 1228419"/>
                <a:gd name="connsiteY0" fmla="*/ 949496 h 1262835"/>
                <a:gd name="connsiteX1" fmla="*/ 1207976 w 1228419"/>
                <a:gd name="connsiteY1" fmla="*/ 968841 h 1262835"/>
                <a:gd name="connsiteX2" fmla="*/ 1207976 w 1228419"/>
                <a:gd name="connsiteY2" fmla="*/ 968841 h 1262835"/>
                <a:gd name="connsiteX3" fmla="*/ 1137004 w 1228419"/>
                <a:gd name="connsiteY3" fmla="*/ 958431 h 1262835"/>
                <a:gd name="connsiteX4" fmla="*/ 1083233 w 1228419"/>
                <a:gd name="connsiteY4" fmla="*/ 886173 h 1262835"/>
                <a:gd name="connsiteX5" fmla="*/ 1083233 w 1228419"/>
                <a:gd name="connsiteY5" fmla="*/ 917876 h 1262835"/>
                <a:gd name="connsiteX6" fmla="*/ 1083232 w 1228419"/>
                <a:gd name="connsiteY6" fmla="*/ 917876 h 1262835"/>
                <a:gd name="connsiteX7" fmla="*/ 1083232 w 1228419"/>
                <a:gd name="connsiteY7" fmla="*/ 1171014 h 1262835"/>
                <a:gd name="connsiteX8" fmla="*/ 1047078 w 1228419"/>
                <a:gd name="connsiteY8" fmla="*/ 1207168 h 1262835"/>
                <a:gd name="connsiteX9" fmla="*/ 1010925 w 1228419"/>
                <a:gd name="connsiteY9" fmla="*/ 1171014 h 1262835"/>
                <a:gd name="connsiteX10" fmla="*/ 1010925 w 1228419"/>
                <a:gd name="connsiteY10" fmla="*/ 917876 h 1262835"/>
                <a:gd name="connsiteX11" fmla="*/ 999222 w 1228419"/>
                <a:gd name="connsiteY11" fmla="*/ 917876 h 1262835"/>
                <a:gd name="connsiteX12" fmla="*/ 999222 w 1228419"/>
                <a:gd name="connsiteY12" fmla="*/ 1226681 h 1262835"/>
                <a:gd name="connsiteX13" fmla="*/ 963068 w 1228419"/>
                <a:gd name="connsiteY13" fmla="*/ 1262835 h 1262835"/>
                <a:gd name="connsiteX14" fmla="*/ 926914 w 1228419"/>
                <a:gd name="connsiteY14" fmla="*/ 1226681 h 1262835"/>
                <a:gd name="connsiteX15" fmla="*/ 926914 w 1228419"/>
                <a:gd name="connsiteY15" fmla="*/ 917876 h 1262835"/>
                <a:gd name="connsiteX16" fmla="*/ 912887 w 1228419"/>
                <a:gd name="connsiteY16" fmla="*/ 917876 h 1262835"/>
                <a:gd name="connsiteX17" fmla="*/ 912887 w 1228419"/>
                <a:gd name="connsiteY17" fmla="*/ 1171014 h 1262835"/>
                <a:gd name="connsiteX18" fmla="*/ 876733 w 1228419"/>
                <a:gd name="connsiteY18" fmla="*/ 1207168 h 1262835"/>
                <a:gd name="connsiteX19" fmla="*/ 840580 w 1228419"/>
                <a:gd name="connsiteY19" fmla="*/ 1171014 h 1262835"/>
                <a:gd name="connsiteX20" fmla="*/ 840580 w 1228419"/>
                <a:gd name="connsiteY20" fmla="*/ 917876 h 1262835"/>
                <a:gd name="connsiteX21" fmla="*/ 828376 w 1228419"/>
                <a:gd name="connsiteY21" fmla="*/ 917876 h 1262835"/>
                <a:gd name="connsiteX22" fmla="*/ 828376 w 1228419"/>
                <a:gd name="connsiteY22" fmla="*/ 1120376 h 1262835"/>
                <a:gd name="connsiteX23" fmla="*/ 798286 w 1228419"/>
                <a:gd name="connsiteY23" fmla="*/ 1150466 h 1262835"/>
                <a:gd name="connsiteX24" fmla="*/ 768196 w 1228419"/>
                <a:gd name="connsiteY24" fmla="*/ 1120376 h 1262835"/>
                <a:gd name="connsiteX25" fmla="*/ 768196 w 1228419"/>
                <a:gd name="connsiteY25" fmla="*/ 847374 h 1262835"/>
                <a:gd name="connsiteX26" fmla="*/ 768196 w 1228419"/>
                <a:gd name="connsiteY26" fmla="*/ 847374 h 1262835"/>
                <a:gd name="connsiteX27" fmla="*/ 768196 w 1228419"/>
                <a:gd name="connsiteY27" fmla="*/ 766329 h 1262835"/>
                <a:gd name="connsiteX28" fmla="*/ 780105 w 1228419"/>
                <a:gd name="connsiteY28" fmla="*/ 707341 h 1262835"/>
                <a:gd name="connsiteX29" fmla="*/ 797311 w 1228419"/>
                <a:gd name="connsiteY29" fmla="*/ 681822 h 1262835"/>
                <a:gd name="connsiteX30" fmla="*/ 552519 w 1228419"/>
                <a:gd name="connsiteY30" fmla="*/ 265338 h 1262835"/>
                <a:gd name="connsiteX31" fmla="*/ 107337 w 1228419"/>
                <a:gd name="connsiteY31" fmla="*/ 290130 h 1262835"/>
                <a:gd name="connsiteX32" fmla="*/ 40313 w 1228419"/>
                <a:gd name="connsiteY32" fmla="*/ 114009 h 1262835"/>
                <a:gd name="connsiteX33" fmla="*/ 629887 w 1228419"/>
                <a:gd name="connsiteY33" fmla="*/ 12025 h 1262835"/>
                <a:gd name="connsiteX34" fmla="*/ 975887 w 1228419"/>
                <a:gd name="connsiteY34" fmla="*/ 622043 h 1262835"/>
                <a:gd name="connsiteX35" fmla="*/ 1003923 w 1228419"/>
                <a:gd name="connsiteY35" fmla="*/ 633074 h 1262835"/>
                <a:gd name="connsiteX36" fmla="*/ 1057351 w 1228419"/>
                <a:gd name="connsiteY36" fmla="*/ 681598 h 1262835"/>
                <a:gd name="connsiteX37" fmla="*/ 1057952 w 1228419"/>
                <a:gd name="connsiteY37" fmla="*/ 682706 h 1262835"/>
                <a:gd name="connsiteX38" fmla="*/ 1058156 w 1228419"/>
                <a:gd name="connsiteY38" fmla="*/ 682554 h 1262835"/>
                <a:gd name="connsiteX39" fmla="*/ 1218386 w 1228419"/>
                <a:gd name="connsiteY39" fmla="*/ 897869 h 1262835"/>
                <a:gd name="connsiteX40" fmla="*/ 1228367 w 1228419"/>
                <a:gd name="connsiteY40" fmla="*/ 925791 h 1262835"/>
                <a:gd name="connsiteX41" fmla="*/ 1223717 w 1228419"/>
                <a:gd name="connsiteY41" fmla="*/ 949496 h 1262835"/>
                <a:gd name="connsiteX0" fmla="*/ 1211025 w 1215727"/>
                <a:gd name="connsiteY0" fmla="*/ 970628 h 1283967"/>
                <a:gd name="connsiteX1" fmla="*/ 1195284 w 1215727"/>
                <a:gd name="connsiteY1" fmla="*/ 989973 h 1283967"/>
                <a:gd name="connsiteX2" fmla="*/ 1195284 w 1215727"/>
                <a:gd name="connsiteY2" fmla="*/ 989973 h 1283967"/>
                <a:gd name="connsiteX3" fmla="*/ 1124312 w 1215727"/>
                <a:gd name="connsiteY3" fmla="*/ 979563 h 1283967"/>
                <a:gd name="connsiteX4" fmla="*/ 1070541 w 1215727"/>
                <a:gd name="connsiteY4" fmla="*/ 907305 h 1283967"/>
                <a:gd name="connsiteX5" fmla="*/ 1070541 w 1215727"/>
                <a:gd name="connsiteY5" fmla="*/ 939008 h 1283967"/>
                <a:gd name="connsiteX6" fmla="*/ 1070540 w 1215727"/>
                <a:gd name="connsiteY6" fmla="*/ 939008 h 1283967"/>
                <a:gd name="connsiteX7" fmla="*/ 1070540 w 1215727"/>
                <a:gd name="connsiteY7" fmla="*/ 1192146 h 1283967"/>
                <a:gd name="connsiteX8" fmla="*/ 1034386 w 1215727"/>
                <a:gd name="connsiteY8" fmla="*/ 1228300 h 1283967"/>
                <a:gd name="connsiteX9" fmla="*/ 998233 w 1215727"/>
                <a:gd name="connsiteY9" fmla="*/ 1192146 h 1283967"/>
                <a:gd name="connsiteX10" fmla="*/ 998233 w 1215727"/>
                <a:gd name="connsiteY10" fmla="*/ 939008 h 1283967"/>
                <a:gd name="connsiteX11" fmla="*/ 986530 w 1215727"/>
                <a:gd name="connsiteY11" fmla="*/ 939008 h 1283967"/>
                <a:gd name="connsiteX12" fmla="*/ 986530 w 1215727"/>
                <a:gd name="connsiteY12" fmla="*/ 1247813 h 1283967"/>
                <a:gd name="connsiteX13" fmla="*/ 950376 w 1215727"/>
                <a:gd name="connsiteY13" fmla="*/ 1283967 h 1283967"/>
                <a:gd name="connsiteX14" fmla="*/ 914222 w 1215727"/>
                <a:gd name="connsiteY14" fmla="*/ 1247813 h 1283967"/>
                <a:gd name="connsiteX15" fmla="*/ 914222 w 1215727"/>
                <a:gd name="connsiteY15" fmla="*/ 939008 h 1283967"/>
                <a:gd name="connsiteX16" fmla="*/ 900195 w 1215727"/>
                <a:gd name="connsiteY16" fmla="*/ 939008 h 1283967"/>
                <a:gd name="connsiteX17" fmla="*/ 900195 w 1215727"/>
                <a:gd name="connsiteY17" fmla="*/ 1192146 h 1283967"/>
                <a:gd name="connsiteX18" fmla="*/ 864041 w 1215727"/>
                <a:gd name="connsiteY18" fmla="*/ 1228300 h 1283967"/>
                <a:gd name="connsiteX19" fmla="*/ 827888 w 1215727"/>
                <a:gd name="connsiteY19" fmla="*/ 1192146 h 1283967"/>
                <a:gd name="connsiteX20" fmla="*/ 827888 w 1215727"/>
                <a:gd name="connsiteY20" fmla="*/ 939008 h 1283967"/>
                <a:gd name="connsiteX21" fmla="*/ 815684 w 1215727"/>
                <a:gd name="connsiteY21" fmla="*/ 939008 h 1283967"/>
                <a:gd name="connsiteX22" fmla="*/ 815684 w 1215727"/>
                <a:gd name="connsiteY22" fmla="*/ 1141508 h 1283967"/>
                <a:gd name="connsiteX23" fmla="*/ 785594 w 1215727"/>
                <a:gd name="connsiteY23" fmla="*/ 1171598 h 1283967"/>
                <a:gd name="connsiteX24" fmla="*/ 755504 w 1215727"/>
                <a:gd name="connsiteY24" fmla="*/ 1141508 h 1283967"/>
                <a:gd name="connsiteX25" fmla="*/ 755504 w 1215727"/>
                <a:gd name="connsiteY25" fmla="*/ 868506 h 1283967"/>
                <a:gd name="connsiteX26" fmla="*/ 755504 w 1215727"/>
                <a:gd name="connsiteY26" fmla="*/ 868506 h 1283967"/>
                <a:gd name="connsiteX27" fmla="*/ 755504 w 1215727"/>
                <a:gd name="connsiteY27" fmla="*/ 787461 h 1283967"/>
                <a:gd name="connsiteX28" fmla="*/ 767413 w 1215727"/>
                <a:gd name="connsiteY28" fmla="*/ 728473 h 1283967"/>
                <a:gd name="connsiteX29" fmla="*/ 784619 w 1215727"/>
                <a:gd name="connsiteY29" fmla="*/ 702954 h 1283967"/>
                <a:gd name="connsiteX30" fmla="*/ 539827 w 1215727"/>
                <a:gd name="connsiteY30" fmla="*/ 286470 h 1283967"/>
                <a:gd name="connsiteX31" fmla="*/ 94645 w 1215727"/>
                <a:gd name="connsiteY31" fmla="*/ 311262 h 1283967"/>
                <a:gd name="connsiteX32" fmla="*/ 44169 w 1215727"/>
                <a:gd name="connsiteY32" fmla="*/ 105331 h 1283967"/>
                <a:gd name="connsiteX33" fmla="*/ 617195 w 1215727"/>
                <a:gd name="connsiteY33" fmla="*/ 33157 h 1283967"/>
                <a:gd name="connsiteX34" fmla="*/ 963195 w 1215727"/>
                <a:gd name="connsiteY34" fmla="*/ 643175 h 1283967"/>
                <a:gd name="connsiteX35" fmla="*/ 991231 w 1215727"/>
                <a:gd name="connsiteY35" fmla="*/ 654206 h 1283967"/>
                <a:gd name="connsiteX36" fmla="*/ 1044659 w 1215727"/>
                <a:gd name="connsiteY36" fmla="*/ 702730 h 1283967"/>
                <a:gd name="connsiteX37" fmla="*/ 1045260 w 1215727"/>
                <a:gd name="connsiteY37" fmla="*/ 703838 h 1283967"/>
                <a:gd name="connsiteX38" fmla="*/ 1045464 w 1215727"/>
                <a:gd name="connsiteY38" fmla="*/ 703686 h 1283967"/>
                <a:gd name="connsiteX39" fmla="*/ 1205694 w 1215727"/>
                <a:gd name="connsiteY39" fmla="*/ 919001 h 1283967"/>
                <a:gd name="connsiteX40" fmla="*/ 1215675 w 1215727"/>
                <a:gd name="connsiteY40" fmla="*/ 946923 h 1283967"/>
                <a:gd name="connsiteX41" fmla="*/ 1211025 w 1215727"/>
                <a:gd name="connsiteY41" fmla="*/ 970628 h 1283967"/>
                <a:gd name="connsiteX0" fmla="*/ 1192218 w 1196920"/>
                <a:gd name="connsiteY0" fmla="*/ 958621 h 1271960"/>
                <a:gd name="connsiteX1" fmla="*/ 1176477 w 1196920"/>
                <a:gd name="connsiteY1" fmla="*/ 977966 h 1271960"/>
                <a:gd name="connsiteX2" fmla="*/ 1176477 w 1196920"/>
                <a:gd name="connsiteY2" fmla="*/ 977966 h 1271960"/>
                <a:gd name="connsiteX3" fmla="*/ 1105505 w 1196920"/>
                <a:gd name="connsiteY3" fmla="*/ 967556 h 1271960"/>
                <a:gd name="connsiteX4" fmla="*/ 1051734 w 1196920"/>
                <a:gd name="connsiteY4" fmla="*/ 895298 h 1271960"/>
                <a:gd name="connsiteX5" fmla="*/ 1051734 w 1196920"/>
                <a:gd name="connsiteY5" fmla="*/ 927001 h 1271960"/>
                <a:gd name="connsiteX6" fmla="*/ 1051733 w 1196920"/>
                <a:gd name="connsiteY6" fmla="*/ 927001 h 1271960"/>
                <a:gd name="connsiteX7" fmla="*/ 1051733 w 1196920"/>
                <a:gd name="connsiteY7" fmla="*/ 1180139 h 1271960"/>
                <a:gd name="connsiteX8" fmla="*/ 1015579 w 1196920"/>
                <a:gd name="connsiteY8" fmla="*/ 1216293 h 1271960"/>
                <a:gd name="connsiteX9" fmla="*/ 979426 w 1196920"/>
                <a:gd name="connsiteY9" fmla="*/ 1180139 h 1271960"/>
                <a:gd name="connsiteX10" fmla="*/ 979426 w 1196920"/>
                <a:gd name="connsiteY10" fmla="*/ 927001 h 1271960"/>
                <a:gd name="connsiteX11" fmla="*/ 967723 w 1196920"/>
                <a:gd name="connsiteY11" fmla="*/ 927001 h 1271960"/>
                <a:gd name="connsiteX12" fmla="*/ 967723 w 1196920"/>
                <a:gd name="connsiteY12" fmla="*/ 1235806 h 1271960"/>
                <a:gd name="connsiteX13" fmla="*/ 931569 w 1196920"/>
                <a:gd name="connsiteY13" fmla="*/ 1271960 h 1271960"/>
                <a:gd name="connsiteX14" fmla="*/ 895415 w 1196920"/>
                <a:gd name="connsiteY14" fmla="*/ 1235806 h 1271960"/>
                <a:gd name="connsiteX15" fmla="*/ 895415 w 1196920"/>
                <a:gd name="connsiteY15" fmla="*/ 927001 h 1271960"/>
                <a:gd name="connsiteX16" fmla="*/ 881388 w 1196920"/>
                <a:gd name="connsiteY16" fmla="*/ 927001 h 1271960"/>
                <a:gd name="connsiteX17" fmla="*/ 881388 w 1196920"/>
                <a:gd name="connsiteY17" fmla="*/ 1180139 h 1271960"/>
                <a:gd name="connsiteX18" fmla="*/ 845234 w 1196920"/>
                <a:gd name="connsiteY18" fmla="*/ 1216293 h 1271960"/>
                <a:gd name="connsiteX19" fmla="*/ 809081 w 1196920"/>
                <a:gd name="connsiteY19" fmla="*/ 1180139 h 1271960"/>
                <a:gd name="connsiteX20" fmla="*/ 809081 w 1196920"/>
                <a:gd name="connsiteY20" fmla="*/ 927001 h 1271960"/>
                <a:gd name="connsiteX21" fmla="*/ 796877 w 1196920"/>
                <a:gd name="connsiteY21" fmla="*/ 927001 h 1271960"/>
                <a:gd name="connsiteX22" fmla="*/ 796877 w 1196920"/>
                <a:gd name="connsiteY22" fmla="*/ 1129501 h 1271960"/>
                <a:gd name="connsiteX23" fmla="*/ 766787 w 1196920"/>
                <a:gd name="connsiteY23" fmla="*/ 1159591 h 1271960"/>
                <a:gd name="connsiteX24" fmla="*/ 736697 w 1196920"/>
                <a:gd name="connsiteY24" fmla="*/ 1129501 h 1271960"/>
                <a:gd name="connsiteX25" fmla="*/ 736697 w 1196920"/>
                <a:gd name="connsiteY25" fmla="*/ 856499 h 1271960"/>
                <a:gd name="connsiteX26" fmla="*/ 736697 w 1196920"/>
                <a:gd name="connsiteY26" fmla="*/ 856499 h 1271960"/>
                <a:gd name="connsiteX27" fmla="*/ 736697 w 1196920"/>
                <a:gd name="connsiteY27" fmla="*/ 775454 h 1271960"/>
                <a:gd name="connsiteX28" fmla="*/ 748606 w 1196920"/>
                <a:gd name="connsiteY28" fmla="*/ 716466 h 1271960"/>
                <a:gd name="connsiteX29" fmla="*/ 765812 w 1196920"/>
                <a:gd name="connsiteY29" fmla="*/ 690947 h 1271960"/>
                <a:gd name="connsiteX30" fmla="*/ 521020 w 1196920"/>
                <a:gd name="connsiteY30" fmla="*/ 274463 h 1271960"/>
                <a:gd name="connsiteX31" fmla="*/ 75838 w 1196920"/>
                <a:gd name="connsiteY31" fmla="*/ 299255 h 1271960"/>
                <a:gd name="connsiteX32" fmla="*/ 51744 w 1196920"/>
                <a:gd name="connsiteY32" fmla="*/ 154611 h 1271960"/>
                <a:gd name="connsiteX33" fmla="*/ 598388 w 1196920"/>
                <a:gd name="connsiteY33" fmla="*/ 21150 h 1271960"/>
                <a:gd name="connsiteX34" fmla="*/ 944388 w 1196920"/>
                <a:gd name="connsiteY34" fmla="*/ 631168 h 1271960"/>
                <a:gd name="connsiteX35" fmla="*/ 972424 w 1196920"/>
                <a:gd name="connsiteY35" fmla="*/ 642199 h 1271960"/>
                <a:gd name="connsiteX36" fmla="*/ 1025852 w 1196920"/>
                <a:gd name="connsiteY36" fmla="*/ 690723 h 1271960"/>
                <a:gd name="connsiteX37" fmla="*/ 1026453 w 1196920"/>
                <a:gd name="connsiteY37" fmla="*/ 691831 h 1271960"/>
                <a:gd name="connsiteX38" fmla="*/ 1026657 w 1196920"/>
                <a:gd name="connsiteY38" fmla="*/ 691679 h 1271960"/>
                <a:gd name="connsiteX39" fmla="*/ 1186887 w 1196920"/>
                <a:gd name="connsiteY39" fmla="*/ 906994 h 1271960"/>
                <a:gd name="connsiteX40" fmla="*/ 1196868 w 1196920"/>
                <a:gd name="connsiteY40" fmla="*/ 934916 h 1271960"/>
                <a:gd name="connsiteX41" fmla="*/ 1192218 w 1196920"/>
                <a:gd name="connsiteY41" fmla="*/ 958621 h 1271960"/>
                <a:gd name="connsiteX0" fmla="*/ 1192218 w 1196920"/>
                <a:gd name="connsiteY0" fmla="*/ 941943 h 1255282"/>
                <a:gd name="connsiteX1" fmla="*/ 1176477 w 1196920"/>
                <a:gd name="connsiteY1" fmla="*/ 961288 h 1255282"/>
                <a:gd name="connsiteX2" fmla="*/ 1176477 w 1196920"/>
                <a:gd name="connsiteY2" fmla="*/ 961288 h 1255282"/>
                <a:gd name="connsiteX3" fmla="*/ 1105505 w 1196920"/>
                <a:gd name="connsiteY3" fmla="*/ 950878 h 1255282"/>
                <a:gd name="connsiteX4" fmla="*/ 1051734 w 1196920"/>
                <a:gd name="connsiteY4" fmla="*/ 878620 h 1255282"/>
                <a:gd name="connsiteX5" fmla="*/ 1051734 w 1196920"/>
                <a:gd name="connsiteY5" fmla="*/ 910323 h 1255282"/>
                <a:gd name="connsiteX6" fmla="*/ 1051733 w 1196920"/>
                <a:gd name="connsiteY6" fmla="*/ 910323 h 1255282"/>
                <a:gd name="connsiteX7" fmla="*/ 1051733 w 1196920"/>
                <a:gd name="connsiteY7" fmla="*/ 1163461 h 1255282"/>
                <a:gd name="connsiteX8" fmla="*/ 1015579 w 1196920"/>
                <a:gd name="connsiteY8" fmla="*/ 1199615 h 1255282"/>
                <a:gd name="connsiteX9" fmla="*/ 979426 w 1196920"/>
                <a:gd name="connsiteY9" fmla="*/ 1163461 h 1255282"/>
                <a:gd name="connsiteX10" fmla="*/ 979426 w 1196920"/>
                <a:gd name="connsiteY10" fmla="*/ 910323 h 1255282"/>
                <a:gd name="connsiteX11" fmla="*/ 967723 w 1196920"/>
                <a:gd name="connsiteY11" fmla="*/ 910323 h 1255282"/>
                <a:gd name="connsiteX12" fmla="*/ 967723 w 1196920"/>
                <a:gd name="connsiteY12" fmla="*/ 1219128 h 1255282"/>
                <a:gd name="connsiteX13" fmla="*/ 931569 w 1196920"/>
                <a:gd name="connsiteY13" fmla="*/ 1255282 h 1255282"/>
                <a:gd name="connsiteX14" fmla="*/ 895415 w 1196920"/>
                <a:gd name="connsiteY14" fmla="*/ 1219128 h 1255282"/>
                <a:gd name="connsiteX15" fmla="*/ 895415 w 1196920"/>
                <a:gd name="connsiteY15" fmla="*/ 910323 h 1255282"/>
                <a:gd name="connsiteX16" fmla="*/ 881388 w 1196920"/>
                <a:gd name="connsiteY16" fmla="*/ 910323 h 1255282"/>
                <a:gd name="connsiteX17" fmla="*/ 881388 w 1196920"/>
                <a:gd name="connsiteY17" fmla="*/ 1163461 h 1255282"/>
                <a:gd name="connsiteX18" fmla="*/ 845234 w 1196920"/>
                <a:gd name="connsiteY18" fmla="*/ 1199615 h 1255282"/>
                <a:gd name="connsiteX19" fmla="*/ 809081 w 1196920"/>
                <a:gd name="connsiteY19" fmla="*/ 1163461 h 1255282"/>
                <a:gd name="connsiteX20" fmla="*/ 809081 w 1196920"/>
                <a:gd name="connsiteY20" fmla="*/ 910323 h 1255282"/>
                <a:gd name="connsiteX21" fmla="*/ 796877 w 1196920"/>
                <a:gd name="connsiteY21" fmla="*/ 910323 h 1255282"/>
                <a:gd name="connsiteX22" fmla="*/ 796877 w 1196920"/>
                <a:gd name="connsiteY22" fmla="*/ 1112823 h 1255282"/>
                <a:gd name="connsiteX23" fmla="*/ 766787 w 1196920"/>
                <a:gd name="connsiteY23" fmla="*/ 1142913 h 1255282"/>
                <a:gd name="connsiteX24" fmla="*/ 736697 w 1196920"/>
                <a:gd name="connsiteY24" fmla="*/ 1112823 h 1255282"/>
                <a:gd name="connsiteX25" fmla="*/ 736697 w 1196920"/>
                <a:gd name="connsiteY25" fmla="*/ 839821 h 1255282"/>
                <a:gd name="connsiteX26" fmla="*/ 736697 w 1196920"/>
                <a:gd name="connsiteY26" fmla="*/ 839821 h 1255282"/>
                <a:gd name="connsiteX27" fmla="*/ 736697 w 1196920"/>
                <a:gd name="connsiteY27" fmla="*/ 758776 h 1255282"/>
                <a:gd name="connsiteX28" fmla="*/ 748606 w 1196920"/>
                <a:gd name="connsiteY28" fmla="*/ 699788 h 1255282"/>
                <a:gd name="connsiteX29" fmla="*/ 765812 w 1196920"/>
                <a:gd name="connsiteY29" fmla="*/ 674269 h 1255282"/>
                <a:gd name="connsiteX30" fmla="*/ 521020 w 1196920"/>
                <a:gd name="connsiteY30" fmla="*/ 257785 h 1255282"/>
                <a:gd name="connsiteX31" fmla="*/ 75838 w 1196920"/>
                <a:gd name="connsiteY31" fmla="*/ 282577 h 1255282"/>
                <a:gd name="connsiteX32" fmla="*/ 51744 w 1196920"/>
                <a:gd name="connsiteY32" fmla="*/ 137933 h 1255282"/>
                <a:gd name="connsiteX33" fmla="*/ 598388 w 1196920"/>
                <a:gd name="connsiteY33" fmla="*/ 4472 h 1255282"/>
                <a:gd name="connsiteX34" fmla="*/ 944388 w 1196920"/>
                <a:gd name="connsiteY34" fmla="*/ 614490 h 1255282"/>
                <a:gd name="connsiteX35" fmla="*/ 972424 w 1196920"/>
                <a:gd name="connsiteY35" fmla="*/ 625521 h 1255282"/>
                <a:gd name="connsiteX36" fmla="*/ 1025852 w 1196920"/>
                <a:gd name="connsiteY36" fmla="*/ 674045 h 1255282"/>
                <a:gd name="connsiteX37" fmla="*/ 1026453 w 1196920"/>
                <a:gd name="connsiteY37" fmla="*/ 675153 h 1255282"/>
                <a:gd name="connsiteX38" fmla="*/ 1026657 w 1196920"/>
                <a:gd name="connsiteY38" fmla="*/ 675001 h 1255282"/>
                <a:gd name="connsiteX39" fmla="*/ 1186887 w 1196920"/>
                <a:gd name="connsiteY39" fmla="*/ 890316 h 1255282"/>
                <a:gd name="connsiteX40" fmla="*/ 1196868 w 1196920"/>
                <a:gd name="connsiteY40" fmla="*/ 918238 h 1255282"/>
                <a:gd name="connsiteX41" fmla="*/ 1192218 w 1196920"/>
                <a:gd name="connsiteY41" fmla="*/ 941943 h 1255282"/>
                <a:gd name="connsiteX0" fmla="*/ 1195703 w 1200405"/>
                <a:gd name="connsiteY0" fmla="*/ 954176 h 1267515"/>
                <a:gd name="connsiteX1" fmla="*/ 1179962 w 1200405"/>
                <a:gd name="connsiteY1" fmla="*/ 973521 h 1267515"/>
                <a:gd name="connsiteX2" fmla="*/ 1179962 w 1200405"/>
                <a:gd name="connsiteY2" fmla="*/ 973521 h 1267515"/>
                <a:gd name="connsiteX3" fmla="*/ 1108990 w 1200405"/>
                <a:gd name="connsiteY3" fmla="*/ 963111 h 1267515"/>
                <a:gd name="connsiteX4" fmla="*/ 1055219 w 1200405"/>
                <a:gd name="connsiteY4" fmla="*/ 890853 h 1267515"/>
                <a:gd name="connsiteX5" fmla="*/ 1055219 w 1200405"/>
                <a:gd name="connsiteY5" fmla="*/ 922556 h 1267515"/>
                <a:gd name="connsiteX6" fmla="*/ 1055218 w 1200405"/>
                <a:gd name="connsiteY6" fmla="*/ 922556 h 1267515"/>
                <a:gd name="connsiteX7" fmla="*/ 1055218 w 1200405"/>
                <a:gd name="connsiteY7" fmla="*/ 1175694 h 1267515"/>
                <a:gd name="connsiteX8" fmla="*/ 1019064 w 1200405"/>
                <a:gd name="connsiteY8" fmla="*/ 1211848 h 1267515"/>
                <a:gd name="connsiteX9" fmla="*/ 982911 w 1200405"/>
                <a:gd name="connsiteY9" fmla="*/ 1175694 h 1267515"/>
                <a:gd name="connsiteX10" fmla="*/ 982911 w 1200405"/>
                <a:gd name="connsiteY10" fmla="*/ 922556 h 1267515"/>
                <a:gd name="connsiteX11" fmla="*/ 971208 w 1200405"/>
                <a:gd name="connsiteY11" fmla="*/ 922556 h 1267515"/>
                <a:gd name="connsiteX12" fmla="*/ 971208 w 1200405"/>
                <a:gd name="connsiteY12" fmla="*/ 1231361 h 1267515"/>
                <a:gd name="connsiteX13" fmla="*/ 935054 w 1200405"/>
                <a:gd name="connsiteY13" fmla="*/ 1267515 h 1267515"/>
                <a:gd name="connsiteX14" fmla="*/ 898900 w 1200405"/>
                <a:gd name="connsiteY14" fmla="*/ 1231361 h 1267515"/>
                <a:gd name="connsiteX15" fmla="*/ 898900 w 1200405"/>
                <a:gd name="connsiteY15" fmla="*/ 922556 h 1267515"/>
                <a:gd name="connsiteX16" fmla="*/ 884873 w 1200405"/>
                <a:gd name="connsiteY16" fmla="*/ 922556 h 1267515"/>
                <a:gd name="connsiteX17" fmla="*/ 884873 w 1200405"/>
                <a:gd name="connsiteY17" fmla="*/ 1175694 h 1267515"/>
                <a:gd name="connsiteX18" fmla="*/ 848719 w 1200405"/>
                <a:gd name="connsiteY18" fmla="*/ 1211848 h 1267515"/>
                <a:gd name="connsiteX19" fmla="*/ 812566 w 1200405"/>
                <a:gd name="connsiteY19" fmla="*/ 1175694 h 1267515"/>
                <a:gd name="connsiteX20" fmla="*/ 812566 w 1200405"/>
                <a:gd name="connsiteY20" fmla="*/ 922556 h 1267515"/>
                <a:gd name="connsiteX21" fmla="*/ 800362 w 1200405"/>
                <a:gd name="connsiteY21" fmla="*/ 922556 h 1267515"/>
                <a:gd name="connsiteX22" fmla="*/ 800362 w 1200405"/>
                <a:gd name="connsiteY22" fmla="*/ 1125056 h 1267515"/>
                <a:gd name="connsiteX23" fmla="*/ 770272 w 1200405"/>
                <a:gd name="connsiteY23" fmla="*/ 1155146 h 1267515"/>
                <a:gd name="connsiteX24" fmla="*/ 740182 w 1200405"/>
                <a:gd name="connsiteY24" fmla="*/ 1125056 h 1267515"/>
                <a:gd name="connsiteX25" fmla="*/ 740182 w 1200405"/>
                <a:gd name="connsiteY25" fmla="*/ 852054 h 1267515"/>
                <a:gd name="connsiteX26" fmla="*/ 740182 w 1200405"/>
                <a:gd name="connsiteY26" fmla="*/ 852054 h 1267515"/>
                <a:gd name="connsiteX27" fmla="*/ 740182 w 1200405"/>
                <a:gd name="connsiteY27" fmla="*/ 771009 h 1267515"/>
                <a:gd name="connsiteX28" fmla="*/ 752091 w 1200405"/>
                <a:gd name="connsiteY28" fmla="*/ 712021 h 1267515"/>
                <a:gd name="connsiteX29" fmla="*/ 769297 w 1200405"/>
                <a:gd name="connsiteY29" fmla="*/ 686502 h 1267515"/>
                <a:gd name="connsiteX30" fmla="*/ 524505 w 1200405"/>
                <a:gd name="connsiteY30" fmla="*/ 270018 h 1267515"/>
                <a:gd name="connsiteX31" fmla="*/ 79323 w 1200405"/>
                <a:gd name="connsiteY31" fmla="*/ 294810 h 1267515"/>
                <a:gd name="connsiteX32" fmla="*/ 55229 w 1200405"/>
                <a:gd name="connsiteY32" fmla="*/ 150166 h 1267515"/>
                <a:gd name="connsiteX33" fmla="*/ 650891 w 1200405"/>
                <a:gd name="connsiteY33" fmla="*/ 4156 h 1267515"/>
                <a:gd name="connsiteX34" fmla="*/ 947873 w 1200405"/>
                <a:gd name="connsiteY34" fmla="*/ 626723 h 1267515"/>
                <a:gd name="connsiteX35" fmla="*/ 975909 w 1200405"/>
                <a:gd name="connsiteY35" fmla="*/ 637754 h 1267515"/>
                <a:gd name="connsiteX36" fmla="*/ 1029337 w 1200405"/>
                <a:gd name="connsiteY36" fmla="*/ 686278 h 1267515"/>
                <a:gd name="connsiteX37" fmla="*/ 1029938 w 1200405"/>
                <a:gd name="connsiteY37" fmla="*/ 687386 h 1267515"/>
                <a:gd name="connsiteX38" fmla="*/ 1030142 w 1200405"/>
                <a:gd name="connsiteY38" fmla="*/ 687234 h 1267515"/>
                <a:gd name="connsiteX39" fmla="*/ 1190372 w 1200405"/>
                <a:gd name="connsiteY39" fmla="*/ 902549 h 1267515"/>
                <a:gd name="connsiteX40" fmla="*/ 1200353 w 1200405"/>
                <a:gd name="connsiteY40" fmla="*/ 930471 h 1267515"/>
                <a:gd name="connsiteX41" fmla="*/ 1195703 w 1200405"/>
                <a:gd name="connsiteY41" fmla="*/ 954176 h 1267515"/>
                <a:gd name="connsiteX0" fmla="*/ 1195703 w 1200405"/>
                <a:gd name="connsiteY0" fmla="*/ 957246 h 1270585"/>
                <a:gd name="connsiteX1" fmla="*/ 1179962 w 1200405"/>
                <a:gd name="connsiteY1" fmla="*/ 976591 h 1270585"/>
                <a:gd name="connsiteX2" fmla="*/ 1179962 w 1200405"/>
                <a:gd name="connsiteY2" fmla="*/ 976591 h 1270585"/>
                <a:gd name="connsiteX3" fmla="*/ 1108990 w 1200405"/>
                <a:gd name="connsiteY3" fmla="*/ 966181 h 1270585"/>
                <a:gd name="connsiteX4" fmla="*/ 1055219 w 1200405"/>
                <a:gd name="connsiteY4" fmla="*/ 893923 h 1270585"/>
                <a:gd name="connsiteX5" fmla="*/ 1055219 w 1200405"/>
                <a:gd name="connsiteY5" fmla="*/ 925626 h 1270585"/>
                <a:gd name="connsiteX6" fmla="*/ 1055218 w 1200405"/>
                <a:gd name="connsiteY6" fmla="*/ 925626 h 1270585"/>
                <a:gd name="connsiteX7" fmla="*/ 1055218 w 1200405"/>
                <a:gd name="connsiteY7" fmla="*/ 1178764 h 1270585"/>
                <a:gd name="connsiteX8" fmla="*/ 1019064 w 1200405"/>
                <a:gd name="connsiteY8" fmla="*/ 1214918 h 1270585"/>
                <a:gd name="connsiteX9" fmla="*/ 982911 w 1200405"/>
                <a:gd name="connsiteY9" fmla="*/ 1178764 h 1270585"/>
                <a:gd name="connsiteX10" fmla="*/ 982911 w 1200405"/>
                <a:gd name="connsiteY10" fmla="*/ 925626 h 1270585"/>
                <a:gd name="connsiteX11" fmla="*/ 971208 w 1200405"/>
                <a:gd name="connsiteY11" fmla="*/ 925626 h 1270585"/>
                <a:gd name="connsiteX12" fmla="*/ 971208 w 1200405"/>
                <a:gd name="connsiteY12" fmla="*/ 1234431 h 1270585"/>
                <a:gd name="connsiteX13" fmla="*/ 935054 w 1200405"/>
                <a:gd name="connsiteY13" fmla="*/ 1270585 h 1270585"/>
                <a:gd name="connsiteX14" fmla="*/ 898900 w 1200405"/>
                <a:gd name="connsiteY14" fmla="*/ 1234431 h 1270585"/>
                <a:gd name="connsiteX15" fmla="*/ 898900 w 1200405"/>
                <a:gd name="connsiteY15" fmla="*/ 925626 h 1270585"/>
                <a:gd name="connsiteX16" fmla="*/ 884873 w 1200405"/>
                <a:gd name="connsiteY16" fmla="*/ 925626 h 1270585"/>
                <a:gd name="connsiteX17" fmla="*/ 884873 w 1200405"/>
                <a:gd name="connsiteY17" fmla="*/ 1178764 h 1270585"/>
                <a:gd name="connsiteX18" fmla="*/ 848719 w 1200405"/>
                <a:gd name="connsiteY18" fmla="*/ 1214918 h 1270585"/>
                <a:gd name="connsiteX19" fmla="*/ 812566 w 1200405"/>
                <a:gd name="connsiteY19" fmla="*/ 1178764 h 1270585"/>
                <a:gd name="connsiteX20" fmla="*/ 812566 w 1200405"/>
                <a:gd name="connsiteY20" fmla="*/ 925626 h 1270585"/>
                <a:gd name="connsiteX21" fmla="*/ 800362 w 1200405"/>
                <a:gd name="connsiteY21" fmla="*/ 925626 h 1270585"/>
                <a:gd name="connsiteX22" fmla="*/ 800362 w 1200405"/>
                <a:gd name="connsiteY22" fmla="*/ 1128126 h 1270585"/>
                <a:gd name="connsiteX23" fmla="*/ 770272 w 1200405"/>
                <a:gd name="connsiteY23" fmla="*/ 1158216 h 1270585"/>
                <a:gd name="connsiteX24" fmla="*/ 740182 w 1200405"/>
                <a:gd name="connsiteY24" fmla="*/ 1128126 h 1270585"/>
                <a:gd name="connsiteX25" fmla="*/ 740182 w 1200405"/>
                <a:gd name="connsiteY25" fmla="*/ 855124 h 1270585"/>
                <a:gd name="connsiteX26" fmla="*/ 740182 w 1200405"/>
                <a:gd name="connsiteY26" fmla="*/ 855124 h 1270585"/>
                <a:gd name="connsiteX27" fmla="*/ 740182 w 1200405"/>
                <a:gd name="connsiteY27" fmla="*/ 774079 h 1270585"/>
                <a:gd name="connsiteX28" fmla="*/ 752091 w 1200405"/>
                <a:gd name="connsiteY28" fmla="*/ 715091 h 1270585"/>
                <a:gd name="connsiteX29" fmla="*/ 769297 w 1200405"/>
                <a:gd name="connsiteY29" fmla="*/ 689572 h 1270585"/>
                <a:gd name="connsiteX30" fmla="*/ 524505 w 1200405"/>
                <a:gd name="connsiteY30" fmla="*/ 273088 h 1270585"/>
                <a:gd name="connsiteX31" fmla="*/ 79323 w 1200405"/>
                <a:gd name="connsiteY31" fmla="*/ 297880 h 1270585"/>
                <a:gd name="connsiteX32" fmla="*/ 55229 w 1200405"/>
                <a:gd name="connsiteY32" fmla="*/ 153236 h 1270585"/>
                <a:gd name="connsiteX33" fmla="*/ 650891 w 1200405"/>
                <a:gd name="connsiteY33" fmla="*/ 7226 h 1270585"/>
                <a:gd name="connsiteX34" fmla="*/ 947873 w 1200405"/>
                <a:gd name="connsiteY34" fmla="*/ 629793 h 1270585"/>
                <a:gd name="connsiteX35" fmla="*/ 975909 w 1200405"/>
                <a:gd name="connsiteY35" fmla="*/ 640824 h 1270585"/>
                <a:gd name="connsiteX36" fmla="*/ 1029337 w 1200405"/>
                <a:gd name="connsiteY36" fmla="*/ 689348 h 1270585"/>
                <a:gd name="connsiteX37" fmla="*/ 1029938 w 1200405"/>
                <a:gd name="connsiteY37" fmla="*/ 690456 h 1270585"/>
                <a:gd name="connsiteX38" fmla="*/ 1030142 w 1200405"/>
                <a:gd name="connsiteY38" fmla="*/ 690304 h 1270585"/>
                <a:gd name="connsiteX39" fmla="*/ 1190372 w 1200405"/>
                <a:gd name="connsiteY39" fmla="*/ 905619 h 1270585"/>
                <a:gd name="connsiteX40" fmla="*/ 1200353 w 1200405"/>
                <a:gd name="connsiteY40" fmla="*/ 933541 h 1270585"/>
                <a:gd name="connsiteX41" fmla="*/ 1195703 w 1200405"/>
                <a:gd name="connsiteY41" fmla="*/ 957246 h 1270585"/>
                <a:gd name="connsiteX0" fmla="*/ 1197850 w 1202552"/>
                <a:gd name="connsiteY0" fmla="*/ 957246 h 1270585"/>
                <a:gd name="connsiteX1" fmla="*/ 1182109 w 1202552"/>
                <a:gd name="connsiteY1" fmla="*/ 976591 h 1270585"/>
                <a:gd name="connsiteX2" fmla="*/ 1182109 w 1202552"/>
                <a:gd name="connsiteY2" fmla="*/ 976591 h 1270585"/>
                <a:gd name="connsiteX3" fmla="*/ 1111137 w 1202552"/>
                <a:gd name="connsiteY3" fmla="*/ 966181 h 1270585"/>
                <a:gd name="connsiteX4" fmla="*/ 1057366 w 1202552"/>
                <a:gd name="connsiteY4" fmla="*/ 893923 h 1270585"/>
                <a:gd name="connsiteX5" fmla="*/ 1057366 w 1202552"/>
                <a:gd name="connsiteY5" fmla="*/ 925626 h 1270585"/>
                <a:gd name="connsiteX6" fmla="*/ 1057365 w 1202552"/>
                <a:gd name="connsiteY6" fmla="*/ 925626 h 1270585"/>
                <a:gd name="connsiteX7" fmla="*/ 1057365 w 1202552"/>
                <a:gd name="connsiteY7" fmla="*/ 1178764 h 1270585"/>
                <a:gd name="connsiteX8" fmla="*/ 1021211 w 1202552"/>
                <a:gd name="connsiteY8" fmla="*/ 1214918 h 1270585"/>
                <a:gd name="connsiteX9" fmla="*/ 985058 w 1202552"/>
                <a:gd name="connsiteY9" fmla="*/ 1178764 h 1270585"/>
                <a:gd name="connsiteX10" fmla="*/ 985058 w 1202552"/>
                <a:gd name="connsiteY10" fmla="*/ 925626 h 1270585"/>
                <a:gd name="connsiteX11" fmla="*/ 973355 w 1202552"/>
                <a:gd name="connsiteY11" fmla="*/ 925626 h 1270585"/>
                <a:gd name="connsiteX12" fmla="*/ 973355 w 1202552"/>
                <a:gd name="connsiteY12" fmla="*/ 1234431 h 1270585"/>
                <a:gd name="connsiteX13" fmla="*/ 937201 w 1202552"/>
                <a:gd name="connsiteY13" fmla="*/ 1270585 h 1270585"/>
                <a:gd name="connsiteX14" fmla="*/ 901047 w 1202552"/>
                <a:gd name="connsiteY14" fmla="*/ 1234431 h 1270585"/>
                <a:gd name="connsiteX15" fmla="*/ 901047 w 1202552"/>
                <a:gd name="connsiteY15" fmla="*/ 925626 h 1270585"/>
                <a:gd name="connsiteX16" fmla="*/ 887020 w 1202552"/>
                <a:gd name="connsiteY16" fmla="*/ 925626 h 1270585"/>
                <a:gd name="connsiteX17" fmla="*/ 887020 w 1202552"/>
                <a:gd name="connsiteY17" fmla="*/ 1178764 h 1270585"/>
                <a:gd name="connsiteX18" fmla="*/ 850866 w 1202552"/>
                <a:gd name="connsiteY18" fmla="*/ 1214918 h 1270585"/>
                <a:gd name="connsiteX19" fmla="*/ 814713 w 1202552"/>
                <a:gd name="connsiteY19" fmla="*/ 1178764 h 1270585"/>
                <a:gd name="connsiteX20" fmla="*/ 814713 w 1202552"/>
                <a:gd name="connsiteY20" fmla="*/ 925626 h 1270585"/>
                <a:gd name="connsiteX21" fmla="*/ 802509 w 1202552"/>
                <a:gd name="connsiteY21" fmla="*/ 925626 h 1270585"/>
                <a:gd name="connsiteX22" fmla="*/ 802509 w 1202552"/>
                <a:gd name="connsiteY22" fmla="*/ 1128126 h 1270585"/>
                <a:gd name="connsiteX23" fmla="*/ 772419 w 1202552"/>
                <a:gd name="connsiteY23" fmla="*/ 1158216 h 1270585"/>
                <a:gd name="connsiteX24" fmla="*/ 742329 w 1202552"/>
                <a:gd name="connsiteY24" fmla="*/ 1128126 h 1270585"/>
                <a:gd name="connsiteX25" fmla="*/ 742329 w 1202552"/>
                <a:gd name="connsiteY25" fmla="*/ 855124 h 1270585"/>
                <a:gd name="connsiteX26" fmla="*/ 742329 w 1202552"/>
                <a:gd name="connsiteY26" fmla="*/ 855124 h 1270585"/>
                <a:gd name="connsiteX27" fmla="*/ 742329 w 1202552"/>
                <a:gd name="connsiteY27" fmla="*/ 774079 h 1270585"/>
                <a:gd name="connsiteX28" fmla="*/ 754238 w 1202552"/>
                <a:gd name="connsiteY28" fmla="*/ 715091 h 1270585"/>
                <a:gd name="connsiteX29" fmla="*/ 771444 w 1202552"/>
                <a:gd name="connsiteY29" fmla="*/ 689572 h 1270585"/>
                <a:gd name="connsiteX30" fmla="*/ 569111 w 1202552"/>
                <a:gd name="connsiteY30" fmla="*/ 253077 h 1270585"/>
                <a:gd name="connsiteX31" fmla="*/ 81470 w 1202552"/>
                <a:gd name="connsiteY31" fmla="*/ 297880 h 1270585"/>
                <a:gd name="connsiteX32" fmla="*/ 57376 w 1202552"/>
                <a:gd name="connsiteY32" fmla="*/ 153236 h 1270585"/>
                <a:gd name="connsiteX33" fmla="*/ 653038 w 1202552"/>
                <a:gd name="connsiteY33" fmla="*/ 7226 h 1270585"/>
                <a:gd name="connsiteX34" fmla="*/ 950020 w 1202552"/>
                <a:gd name="connsiteY34" fmla="*/ 629793 h 1270585"/>
                <a:gd name="connsiteX35" fmla="*/ 978056 w 1202552"/>
                <a:gd name="connsiteY35" fmla="*/ 640824 h 1270585"/>
                <a:gd name="connsiteX36" fmla="*/ 1031484 w 1202552"/>
                <a:gd name="connsiteY36" fmla="*/ 689348 h 1270585"/>
                <a:gd name="connsiteX37" fmla="*/ 1032085 w 1202552"/>
                <a:gd name="connsiteY37" fmla="*/ 690456 h 1270585"/>
                <a:gd name="connsiteX38" fmla="*/ 1032289 w 1202552"/>
                <a:gd name="connsiteY38" fmla="*/ 690304 h 1270585"/>
                <a:gd name="connsiteX39" fmla="*/ 1192519 w 1202552"/>
                <a:gd name="connsiteY39" fmla="*/ 905619 h 1270585"/>
                <a:gd name="connsiteX40" fmla="*/ 1202500 w 1202552"/>
                <a:gd name="connsiteY40" fmla="*/ 933541 h 1270585"/>
                <a:gd name="connsiteX41" fmla="*/ 1197850 w 1202552"/>
                <a:gd name="connsiteY41" fmla="*/ 957246 h 1270585"/>
                <a:gd name="connsiteX0" fmla="*/ 1189127 w 1193829"/>
                <a:gd name="connsiteY0" fmla="*/ 957525 h 1270864"/>
                <a:gd name="connsiteX1" fmla="*/ 1173386 w 1193829"/>
                <a:gd name="connsiteY1" fmla="*/ 976870 h 1270864"/>
                <a:gd name="connsiteX2" fmla="*/ 1173386 w 1193829"/>
                <a:gd name="connsiteY2" fmla="*/ 976870 h 1270864"/>
                <a:gd name="connsiteX3" fmla="*/ 1102414 w 1193829"/>
                <a:gd name="connsiteY3" fmla="*/ 966460 h 1270864"/>
                <a:gd name="connsiteX4" fmla="*/ 1048643 w 1193829"/>
                <a:gd name="connsiteY4" fmla="*/ 894202 h 1270864"/>
                <a:gd name="connsiteX5" fmla="*/ 1048643 w 1193829"/>
                <a:gd name="connsiteY5" fmla="*/ 925905 h 1270864"/>
                <a:gd name="connsiteX6" fmla="*/ 1048642 w 1193829"/>
                <a:gd name="connsiteY6" fmla="*/ 925905 h 1270864"/>
                <a:gd name="connsiteX7" fmla="*/ 1048642 w 1193829"/>
                <a:gd name="connsiteY7" fmla="*/ 1179043 h 1270864"/>
                <a:gd name="connsiteX8" fmla="*/ 1012488 w 1193829"/>
                <a:gd name="connsiteY8" fmla="*/ 1215197 h 1270864"/>
                <a:gd name="connsiteX9" fmla="*/ 976335 w 1193829"/>
                <a:gd name="connsiteY9" fmla="*/ 1179043 h 1270864"/>
                <a:gd name="connsiteX10" fmla="*/ 976335 w 1193829"/>
                <a:gd name="connsiteY10" fmla="*/ 925905 h 1270864"/>
                <a:gd name="connsiteX11" fmla="*/ 964632 w 1193829"/>
                <a:gd name="connsiteY11" fmla="*/ 925905 h 1270864"/>
                <a:gd name="connsiteX12" fmla="*/ 964632 w 1193829"/>
                <a:gd name="connsiteY12" fmla="*/ 1234710 h 1270864"/>
                <a:gd name="connsiteX13" fmla="*/ 928478 w 1193829"/>
                <a:gd name="connsiteY13" fmla="*/ 1270864 h 1270864"/>
                <a:gd name="connsiteX14" fmla="*/ 892324 w 1193829"/>
                <a:gd name="connsiteY14" fmla="*/ 1234710 h 1270864"/>
                <a:gd name="connsiteX15" fmla="*/ 892324 w 1193829"/>
                <a:gd name="connsiteY15" fmla="*/ 925905 h 1270864"/>
                <a:gd name="connsiteX16" fmla="*/ 878297 w 1193829"/>
                <a:gd name="connsiteY16" fmla="*/ 925905 h 1270864"/>
                <a:gd name="connsiteX17" fmla="*/ 878297 w 1193829"/>
                <a:gd name="connsiteY17" fmla="*/ 1179043 h 1270864"/>
                <a:gd name="connsiteX18" fmla="*/ 842143 w 1193829"/>
                <a:gd name="connsiteY18" fmla="*/ 1215197 h 1270864"/>
                <a:gd name="connsiteX19" fmla="*/ 805990 w 1193829"/>
                <a:gd name="connsiteY19" fmla="*/ 1179043 h 1270864"/>
                <a:gd name="connsiteX20" fmla="*/ 805990 w 1193829"/>
                <a:gd name="connsiteY20" fmla="*/ 925905 h 1270864"/>
                <a:gd name="connsiteX21" fmla="*/ 793786 w 1193829"/>
                <a:gd name="connsiteY21" fmla="*/ 925905 h 1270864"/>
                <a:gd name="connsiteX22" fmla="*/ 793786 w 1193829"/>
                <a:gd name="connsiteY22" fmla="*/ 1128405 h 1270864"/>
                <a:gd name="connsiteX23" fmla="*/ 763696 w 1193829"/>
                <a:gd name="connsiteY23" fmla="*/ 1158495 h 1270864"/>
                <a:gd name="connsiteX24" fmla="*/ 733606 w 1193829"/>
                <a:gd name="connsiteY24" fmla="*/ 1128405 h 1270864"/>
                <a:gd name="connsiteX25" fmla="*/ 733606 w 1193829"/>
                <a:gd name="connsiteY25" fmla="*/ 855403 h 1270864"/>
                <a:gd name="connsiteX26" fmla="*/ 733606 w 1193829"/>
                <a:gd name="connsiteY26" fmla="*/ 855403 h 1270864"/>
                <a:gd name="connsiteX27" fmla="*/ 733606 w 1193829"/>
                <a:gd name="connsiteY27" fmla="*/ 774358 h 1270864"/>
                <a:gd name="connsiteX28" fmla="*/ 745515 w 1193829"/>
                <a:gd name="connsiteY28" fmla="*/ 715370 h 1270864"/>
                <a:gd name="connsiteX29" fmla="*/ 762721 w 1193829"/>
                <a:gd name="connsiteY29" fmla="*/ 689851 h 1270864"/>
                <a:gd name="connsiteX30" fmla="*/ 560388 w 1193829"/>
                <a:gd name="connsiteY30" fmla="*/ 253356 h 1270864"/>
                <a:gd name="connsiteX31" fmla="*/ 93473 w 1193829"/>
                <a:gd name="connsiteY31" fmla="*/ 337955 h 1270864"/>
                <a:gd name="connsiteX32" fmla="*/ 48653 w 1193829"/>
                <a:gd name="connsiteY32" fmla="*/ 153515 h 1270864"/>
                <a:gd name="connsiteX33" fmla="*/ 644315 w 1193829"/>
                <a:gd name="connsiteY33" fmla="*/ 7505 h 1270864"/>
                <a:gd name="connsiteX34" fmla="*/ 941297 w 1193829"/>
                <a:gd name="connsiteY34" fmla="*/ 630072 h 1270864"/>
                <a:gd name="connsiteX35" fmla="*/ 969333 w 1193829"/>
                <a:gd name="connsiteY35" fmla="*/ 641103 h 1270864"/>
                <a:gd name="connsiteX36" fmla="*/ 1022761 w 1193829"/>
                <a:gd name="connsiteY36" fmla="*/ 689627 h 1270864"/>
                <a:gd name="connsiteX37" fmla="*/ 1023362 w 1193829"/>
                <a:gd name="connsiteY37" fmla="*/ 690735 h 1270864"/>
                <a:gd name="connsiteX38" fmla="*/ 1023566 w 1193829"/>
                <a:gd name="connsiteY38" fmla="*/ 690583 h 1270864"/>
                <a:gd name="connsiteX39" fmla="*/ 1183796 w 1193829"/>
                <a:gd name="connsiteY39" fmla="*/ 905898 h 1270864"/>
                <a:gd name="connsiteX40" fmla="*/ 1193777 w 1193829"/>
                <a:gd name="connsiteY40" fmla="*/ 933820 h 1270864"/>
                <a:gd name="connsiteX41" fmla="*/ 1189127 w 1193829"/>
                <a:gd name="connsiteY41" fmla="*/ 957525 h 1270864"/>
                <a:gd name="connsiteX0" fmla="*/ 1184219 w 1188921"/>
                <a:gd name="connsiteY0" fmla="*/ 957550 h 1270889"/>
                <a:gd name="connsiteX1" fmla="*/ 1168478 w 1188921"/>
                <a:gd name="connsiteY1" fmla="*/ 976895 h 1270889"/>
                <a:gd name="connsiteX2" fmla="*/ 1168478 w 1188921"/>
                <a:gd name="connsiteY2" fmla="*/ 976895 h 1270889"/>
                <a:gd name="connsiteX3" fmla="*/ 1097506 w 1188921"/>
                <a:gd name="connsiteY3" fmla="*/ 966485 h 1270889"/>
                <a:gd name="connsiteX4" fmla="*/ 1043735 w 1188921"/>
                <a:gd name="connsiteY4" fmla="*/ 894227 h 1270889"/>
                <a:gd name="connsiteX5" fmla="*/ 1043735 w 1188921"/>
                <a:gd name="connsiteY5" fmla="*/ 925930 h 1270889"/>
                <a:gd name="connsiteX6" fmla="*/ 1043734 w 1188921"/>
                <a:gd name="connsiteY6" fmla="*/ 925930 h 1270889"/>
                <a:gd name="connsiteX7" fmla="*/ 1043734 w 1188921"/>
                <a:gd name="connsiteY7" fmla="*/ 1179068 h 1270889"/>
                <a:gd name="connsiteX8" fmla="*/ 1007580 w 1188921"/>
                <a:gd name="connsiteY8" fmla="*/ 1215222 h 1270889"/>
                <a:gd name="connsiteX9" fmla="*/ 971427 w 1188921"/>
                <a:gd name="connsiteY9" fmla="*/ 1179068 h 1270889"/>
                <a:gd name="connsiteX10" fmla="*/ 971427 w 1188921"/>
                <a:gd name="connsiteY10" fmla="*/ 925930 h 1270889"/>
                <a:gd name="connsiteX11" fmla="*/ 959724 w 1188921"/>
                <a:gd name="connsiteY11" fmla="*/ 925930 h 1270889"/>
                <a:gd name="connsiteX12" fmla="*/ 959724 w 1188921"/>
                <a:gd name="connsiteY12" fmla="*/ 1234735 h 1270889"/>
                <a:gd name="connsiteX13" fmla="*/ 923570 w 1188921"/>
                <a:gd name="connsiteY13" fmla="*/ 1270889 h 1270889"/>
                <a:gd name="connsiteX14" fmla="*/ 887416 w 1188921"/>
                <a:gd name="connsiteY14" fmla="*/ 1234735 h 1270889"/>
                <a:gd name="connsiteX15" fmla="*/ 887416 w 1188921"/>
                <a:gd name="connsiteY15" fmla="*/ 925930 h 1270889"/>
                <a:gd name="connsiteX16" fmla="*/ 873389 w 1188921"/>
                <a:gd name="connsiteY16" fmla="*/ 925930 h 1270889"/>
                <a:gd name="connsiteX17" fmla="*/ 873389 w 1188921"/>
                <a:gd name="connsiteY17" fmla="*/ 1179068 h 1270889"/>
                <a:gd name="connsiteX18" fmla="*/ 837235 w 1188921"/>
                <a:gd name="connsiteY18" fmla="*/ 1215222 h 1270889"/>
                <a:gd name="connsiteX19" fmla="*/ 801082 w 1188921"/>
                <a:gd name="connsiteY19" fmla="*/ 1179068 h 1270889"/>
                <a:gd name="connsiteX20" fmla="*/ 801082 w 1188921"/>
                <a:gd name="connsiteY20" fmla="*/ 925930 h 1270889"/>
                <a:gd name="connsiteX21" fmla="*/ 788878 w 1188921"/>
                <a:gd name="connsiteY21" fmla="*/ 925930 h 1270889"/>
                <a:gd name="connsiteX22" fmla="*/ 788878 w 1188921"/>
                <a:gd name="connsiteY22" fmla="*/ 1128430 h 1270889"/>
                <a:gd name="connsiteX23" fmla="*/ 758788 w 1188921"/>
                <a:gd name="connsiteY23" fmla="*/ 1158520 h 1270889"/>
                <a:gd name="connsiteX24" fmla="*/ 728698 w 1188921"/>
                <a:gd name="connsiteY24" fmla="*/ 1128430 h 1270889"/>
                <a:gd name="connsiteX25" fmla="*/ 728698 w 1188921"/>
                <a:gd name="connsiteY25" fmla="*/ 855428 h 1270889"/>
                <a:gd name="connsiteX26" fmla="*/ 728698 w 1188921"/>
                <a:gd name="connsiteY26" fmla="*/ 855428 h 1270889"/>
                <a:gd name="connsiteX27" fmla="*/ 728698 w 1188921"/>
                <a:gd name="connsiteY27" fmla="*/ 774383 h 1270889"/>
                <a:gd name="connsiteX28" fmla="*/ 740607 w 1188921"/>
                <a:gd name="connsiteY28" fmla="*/ 715395 h 1270889"/>
                <a:gd name="connsiteX29" fmla="*/ 757813 w 1188921"/>
                <a:gd name="connsiteY29" fmla="*/ 689876 h 1270889"/>
                <a:gd name="connsiteX30" fmla="*/ 555480 w 1188921"/>
                <a:gd name="connsiteY30" fmla="*/ 253381 h 1270889"/>
                <a:gd name="connsiteX31" fmla="*/ 101878 w 1188921"/>
                <a:gd name="connsiteY31" fmla="*/ 341547 h 1270889"/>
                <a:gd name="connsiteX32" fmla="*/ 43745 w 1188921"/>
                <a:gd name="connsiteY32" fmla="*/ 153540 h 1270889"/>
                <a:gd name="connsiteX33" fmla="*/ 639407 w 1188921"/>
                <a:gd name="connsiteY33" fmla="*/ 7530 h 1270889"/>
                <a:gd name="connsiteX34" fmla="*/ 936389 w 1188921"/>
                <a:gd name="connsiteY34" fmla="*/ 630097 h 1270889"/>
                <a:gd name="connsiteX35" fmla="*/ 964425 w 1188921"/>
                <a:gd name="connsiteY35" fmla="*/ 641128 h 1270889"/>
                <a:gd name="connsiteX36" fmla="*/ 1017853 w 1188921"/>
                <a:gd name="connsiteY36" fmla="*/ 689652 h 1270889"/>
                <a:gd name="connsiteX37" fmla="*/ 1018454 w 1188921"/>
                <a:gd name="connsiteY37" fmla="*/ 690760 h 1270889"/>
                <a:gd name="connsiteX38" fmla="*/ 1018658 w 1188921"/>
                <a:gd name="connsiteY38" fmla="*/ 690608 h 1270889"/>
                <a:gd name="connsiteX39" fmla="*/ 1178888 w 1188921"/>
                <a:gd name="connsiteY39" fmla="*/ 905923 h 1270889"/>
                <a:gd name="connsiteX40" fmla="*/ 1188869 w 1188921"/>
                <a:gd name="connsiteY40" fmla="*/ 933845 h 1270889"/>
                <a:gd name="connsiteX41" fmla="*/ 1184219 w 1188921"/>
                <a:gd name="connsiteY41" fmla="*/ 957550 h 1270889"/>
                <a:gd name="connsiteX0" fmla="*/ 1172870 w 1177572"/>
                <a:gd name="connsiteY0" fmla="*/ 957551 h 1270890"/>
                <a:gd name="connsiteX1" fmla="*/ 1157129 w 1177572"/>
                <a:gd name="connsiteY1" fmla="*/ 976896 h 1270890"/>
                <a:gd name="connsiteX2" fmla="*/ 1157129 w 1177572"/>
                <a:gd name="connsiteY2" fmla="*/ 976896 h 1270890"/>
                <a:gd name="connsiteX3" fmla="*/ 1086157 w 1177572"/>
                <a:gd name="connsiteY3" fmla="*/ 966486 h 1270890"/>
                <a:gd name="connsiteX4" fmla="*/ 1032386 w 1177572"/>
                <a:gd name="connsiteY4" fmla="*/ 894228 h 1270890"/>
                <a:gd name="connsiteX5" fmla="*/ 1032386 w 1177572"/>
                <a:gd name="connsiteY5" fmla="*/ 925931 h 1270890"/>
                <a:gd name="connsiteX6" fmla="*/ 1032385 w 1177572"/>
                <a:gd name="connsiteY6" fmla="*/ 925931 h 1270890"/>
                <a:gd name="connsiteX7" fmla="*/ 1032385 w 1177572"/>
                <a:gd name="connsiteY7" fmla="*/ 1179069 h 1270890"/>
                <a:gd name="connsiteX8" fmla="*/ 996231 w 1177572"/>
                <a:gd name="connsiteY8" fmla="*/ 1215223 h 1270890"/>
                <a:gd name="connsiteX9" fmla="*/ 960078 w 1177572"/>
                <a:gd name="connsiteY9" fmla="*/ 1179069 h 1270890"/>
                <a:gd name="connsiteX10" fmla="*/ 960078 w 1177572"/>
                <a:gd name="connsiteY10" fmla="*/ 925931 h 1270890"/>
                <a:gd name="connsiteX11" fmla="*/ 948375 w 1177572"/>
                <a:gd name="connsiteY11" fmla="*/ 925931 h 1270890"/>
                <a:gd name="connsiteX12" fmla="*/ 948375 w 1177572"/>
                <a:gd name="connsiteY12" fmla="*/ 1234736 h 1270890"/>
                <a:gd name="connsiteX13" fmla="*/ 912221 w 1177572"/>
                <a:gd name="connsiteY13" fmla="*/ 1270890 h 1270890"/>
                <a:gd name="connsiteX14" fmla="*/ 876067 w 1177572"/>
                <a:gd name="connsiteY14" fmla="*/ 1234736 h 1270890"/>
                <a:gd name="connsiteX15" fmla="*/ 876067 w 1177572"/>
                <a:gd name="connsiteY15" fmla="*/ 925931 h 1270890"/>
                <a:gd name="connsiteX16" fmla="*/ 862040 w 1177572"/>
                <a:gd name="connsiteY16" fmla="*/ 925931 h 1270890"/>
                <a:gd name="connsiteX17" fmla="*/ 862040 w 1177572"/>
                <a:gd name="connsiteY17" fmla="*/ 1179069 h 1270890"/>
                <a:gd name="connsiteX18" fmla="*/ 825886 w 1177572"/>
                <a:gd name="connsiteY18" fmla="*/ 1215223 h 1270890"/>
                <a:gd name="connsiteX19" fmla="*/ 789733 w 1177572"/>
                <a:gd name="connsiteY19" fmla="*/ 1179069 h 1270890"/>
                <a:gd name="connsiteX20" fmla="*/ 789733 w 1177572"/>
                <a:gd name="connsiteY20" fmla="*/ 925931 h 1270890"/>
                <a:gd name="connsiteX21" fmla="*/ 777529 w 1177572"/>
                <a:gd name="connsiteY21" fmla="*/ 925931 h 1270890"/>
                <a:gd name="connsiteX22" fmla="*/ 777529 w 1177572"/>
                <a:gd name="connsiteY22" fmla="*/ 1128431 h 1270890"/>
                <a:gd name="connsiteX23" fmla="*/ 747439 w 1177572"/>
                <a:gd name="connsiteY23" fmla="*/ 1158521 h 1270890"/>
                <a:gd name="connsiteX24" fmla="*/ 717349 w 1177572"/>
                <a:gd name="connsiteY24" fmla="*/ 1128431 h 1270890"/>
                <a:gd name="connsiteX25" fmla="*/ 717349 w 1177572"/>
                <a:gd name="connsiteY25" fmla="*/ 855429 h 1270890"/>
                <a:gd name="connsiteX26" fmla="*/ 717349 w 1177572"/>
                <a:gd name="connsiteY26" fmla="*/ 855429 h 1270890"/>
                <a:gd name="connsiteX27" fmla="*/ 717349 w 1177572"/>
                <a:gd name="connsiteY27" fmla="*/ 774384 h 1270890"/>
                <a:gd name="connsiteX28" fmla="*/ 729258 w 1177572"/>
                <a:gd name="connsiteY28" fmla="*/ 715396 h 1270890"/>
                <a:gd name="connsiteX29" fmla="*/ 746464 w 1177572"/>
                <a:gd name="connsiteY29" fmla="*/ 689877 h 1270890"/>
                <a:gd name="connsiteX30" fmla="*/ 544131 w 1177572"/>
                <a:gd name="connsiteY30" fmla="*/ 253382 h 1270890"/>
                <a:gd name="connsiteX31" fmla="*/ 90529 w 1177572"/>
                <a:gd name="connsiteY31" fmla="*/ 341548 h 1270890"/>
                <a:gd name="connsiteX32" fmla="*/ 32396 w 1177572"/>
                <a:gd name="connsiteY32" fmla="*/ 153541 h 1270890"/>
                <a:gd name="connsiteX33" fmla="*/ 628058 w 1177572"/>
                <a:gd name="connsiteY33" fmla="*/ 7531 h 1270890"/>
                <a:gd name="connsiteX34" fmla="*/ 925040 w 1177572"/>
                <a:gd name="connsiteY34" fmla="*/ 630098 h 1270890"/>
                <a:gd name="connsiteX35" fmla="*/ 953076 w 1177572"/>
                <a:gd name="connsiteY35" fmla="*/ 641129 h 1270890"/>
                <a:gd name="connsiteX36" fmla="*/ 1006504 w 1177572"/>
                <a:gd name="connsiteY36" fmla="*/ 689653 h 1270890"/>
                <a:gd name="connsiteX37" fmla="*/ 1007105 w 1177572"/>
                <a:gd name="connsiteY37" fmla="*/ 690761 h 1270890"/>
                <a:gd name="connsiteX38" fmla="*/ 1007309 w 1177572"/>
                <a:gd name="connsiteY38" fmla="*/ 690609 h 1270890"/>
                <a:gd name="connsiteX39" fmla="*/ 1167539 w 1177572"/>
                <a:gd name="connsiteY39" fmla="*/ 905924 h 1270890"/>
                <a:gd name="connsiteX40" fmla="*/ 1177520 w 1177572"/>
                <a:gd name="connsiteY40" fmla="*/ 933846 h 1270890"/>
                <a:gd name="connsiteX41" fmla="*/ 1172870 w 1177572"/>
                <a:gd name="connsiteY41" fmla="*/ 957551 h 1270890"/>
                <a:gd name="connsiteX0" fmla="*/ 1144106 w 1148808"/>
                <a:gd name="connsiteY0" fmla="*/ 956266 h 1269605"/>
                <a:gd name="connsiteX1" fmla="*/ 1128365 w 1148808"/>
                <a:gd name="connsiteY1" fmla="*/ 975611 h 1269605"/>
                <a:gd name="connsiteX2" fmla="*/ 1128365 w 1148808"/>
                <a:gd name="connsiteY2" fmla="*/ 975611 h 1269605"/>
                <a:gd name="connsiteX3" fmla="*/ 1057393 w 1148808"/>
                <a:gd name="connsiteY3" fmla="*/ 965201 h 1269605"/>
                <a:gd name="connsiteX4" fmla="*/ 1003622 w 1148808"/>
                <a:gd name="connsiteY4" fmla="*/ 892943 h 1269605"/>
                <a:gd name="connsiteX5" fmla="*/ 1003622 w 1148808"/>
                <a:gd name="connsiteY5" fmla="*/ 924646 h 1269605"/>
                <a:gd name="connsiteX6" fmla="*/ 1003621 w 1148808"/>
                <a:gd name="connsiteY6" fmla="*/ 924646 h 1269605"/>
                <a:gd name="connsiteX7" fmla="*/ 1003621 w 1148808"/>
                <a:gd name="connsiteY7" fmla="*/ 1177784 h 1269605"/>
                <a:gd name="connsiteX8" fmla="*/ 967467 w 1148808"/>
                <a:gd name="connsiteY8" fmla="*/ 1213938 h 1269605"/>
                <a:gd name="connsiteX9" fmla="*/ 931314 w 1148808"/>
                <a:gd name="connsiteY9" fmla="*/ 1177784 h 1269605"/>
                <a:gd name="connsiteX10" fmla="*/ 931314 w 1148808"/>
                <a:gd name="connsiteY10" fmla="*/ 924646 h 1269605"/>
                <a:gd name="connsiteX11" fmla="*/ 919611 w 1148808"/>
                <a:gd name="connsiteY11" fmla="*/ 924646 h 1269605"/>
                <a:gd name="connsiteX12" fmla="*/ 919611 w 1148808"/>
                <a:gd name="connsiteY12" fmla="*/ 1233451 h 1269605"/>
                <a:gd name="connsiteX13" fmla="*/ 883457 w 1148808"/>
                <a:gd name="connsiteY13" fmla="*/ 1269605 h 1269605"/>
                <a:gd name="connsiteX14" fmla="*/ 847303 w 1148808"/>
                <a:gd name="connsiteY14" fmla="*/ 1233451 h 1269605"/>
                <a:gd name="connsiteX15" fmla="*/ 847303 w 1148808"/>
                <a:gd name="connsiteY15" fmla="*/ 924646 h 1269605"/>
                <a:gd name="connsiteX16" fmla="*/ 833276 w 1148808"/>
                <a:gd name="connsiteY16" fmla="*/ 924646 h 1269605"/>
                <a:gd name="connsiteX17" fmla="*/ 833276 w 1148808"/>
                <a:gd name="connsiteY17" fmla="*/ 1177784 h 1269605"/>
                <a:gd name="connsiteX18" fmla="*/ 797122 w 1148808"/>
                <a:gd name="connsiteY18" fmla="*/ 1213938 h 1269605"/>
                <a:gd name="connsiteX19" fmla="*/ 760969 w 1148808"/>
                <a:gd name="connsiteY19" fmla="*/ 1177784 h 1269605"/>
                <a:gd name="connsiteX20" fmla="*/ 760969 w 1148808"/>
                <a:gd name="connsiteY20" fmla="*/ 924646 h 1269605"/>
                <a:gd name="connsiteX21" fmla="*/ 748765 w 1148808"/>
                <a:gd name="connsiteY21" fmla="*/ 924646 h 1269605"/>
                <a:gd name="connsiteX22" fmla="*/ 748765 w 1148808"/>
                <a:gd name="connsiteY22" fmla="*/ 1127146 h 1269605"/>
                <a:gd name="connsiteX23" fmla="*/ 718675 w 1148808"/>
                <a:gd name="connsiteY23" fmla="*/ 1157236 h 1269605"/>
                <a:gd name="connsiteX24" fmla="*/ 688585 w 1148808"/>
                <a:gd name="connsiteY24" fmla="*/ 1127146 h 1269605"/>
                <a:gd name="connsiteX25" fmla="*/ 688585 w 1148808"/>
                <a:gd name="connsiteY25" fmla="*/ 854144 h 1269605"/>
                <a:gd name="connsiteX26" fmla="*/ 688585 w 1148808"/>
                <a:gd name="connsiteY26" fmla="*/ 854144 h 1269605"/>
                <a:gd name="connsiteX27" fmla="*/ 688585 w 1148808"/>
                <a:gd name="connsiteY27" fmla="*/ 773099 h 1269605"/>
                <a:gd name="connsiteX28" fmla="*/ 700494 w 1148808"/>
                <a:gd name="connsiteY28" fmla="*/ 714111 h 1269605"/>
                <a:gd name="connsiteX29" fmla="*/ 717700 w 1148808"/>
                <a:gd name="connsiteY29" fmla="*/ 688592 h 1269605"/>
                <a:gd name="connsiteX30" fmla="*/ 515367 w 1148808"/>
                <a:gd name="connsiteY30" fmla="*/ 252097 h 1269605"/>
                <a:gd name="connsiteX31" fmla="*/ 61765 w 1148808"/>
                <a:gd name="connsiteY31" fmla="*/ 340263 h 1269605"/>
                <a:gd name="connsiteX32" fmla="*/ 3632 w 1148808"/>
                <a:gd name="connsiteY32" fmla="*/ 152256 h 1269605"/>
                <a:gd name="connsiteX33" fmla="*/ 599294 w 1148808"/>
                <a:gd name="connsiteY33" fmla="*/ 6246 h 1269605"/>
                <a:gd name="connsiteX34" fmla="*/ 896276 w 1148808"/>
                <a:gd name="connsiteY34" fmla="*/ 628813 h 1269605"/>
                <a:gd name="connsiteX35" fmla="*/ 924312 w 1148808"/>
                <a:gd name="connsiteY35" fmla="*/ 639844 h 1269605"/>
                <a:gd name="connsiteX36" fmla="*/ 977740 w 1148808"/>
                <a:gd name="connsiteY36" fmla="*/ 688368 h 1269605"/>
                <a:gd name="connsiteX37" fmla="*/ 978341 w 1148808"/>
                <a:gd name="connsiteY37" fmla="*/ 689476 h 1269605"/>
                <a:gd name="connsiteX38" fmla="*/ 978545 w 1148808"/>
                <a:gd name="connsiteY38" fmla="*/ 689324 h 1269605"/>
                <a:gd name="connsiteX39" fmla="*/ 1138775 w 1148808"/>
                <a:gd name="connsiteY39" fmla="*/ 904639 h 1269605"/>
                <a:gd name="connsiteX40" fmla="*/ 1148756 w 1148808"/>
                <a:gd name="connsiteY40" fmla="*/ 932561 h 1269605"/>
                <a:gd name="connsiteX41" fmla="*/ 1144106 w 1148808"/>
                <a:gd name="connsiteY41" fmla="*/ 956266 h 1269605"/>
                <a:gd name="connsiteX0" fmla="*/ 1175153 w 1179855"/>
                <a:gd name="connsiteY0" fmla="*/ 956958 h 1270297"/>
                <a:gd name="connsiteX1" fmla="*/ 1159412 w 1179855"/>
                <a:gd name="connsiteY1" fmla="*/ 976303 h 1270297"/>
                <a:gd name="connsiteX2" fmla="*/ 1159412 w 1179855"/>
                <a:gd name="connsiteY2" fmla="*/ 976303 h 1270297"/>
                <a:gd name="connsiteX3" fmla="*/ 1088440 w 1179855"/>
                <a:gd name="connsiteY3" fmla="*/ 965893 h 1270297"/>
                <a:gd name="connsiteX4" fmla="*/ 1034669 w 1179855"/>
                <a:gd name="connsiteY4" fmla="*/ 893635 h 1270297"/>
                <a:gd name="connsiteX5" fmla="*/ 1034669 w 1179855"/>
                <a:gd name="connsiteY5" fmla="*/ 925338 h 1270297"/>
                <a:gd name="connsiteX6" fmla="*/ 1034668 w 1179855"/>
                <a:gd name="connsiteY6" fmla="*/ 925338 h 1270297"/>
                <a:gd name="connsiteX7" fmla="*/ 1034668 w 1179855"/>
                <a:gd name="connsiteY7" fmla="*/ 1178476 h 1270297"/>
                <a:gd name="connsiteX8" fmla="*/ 998514 w 1179855"/>
                <a:gd name="connsiteY8" fmla="*/ 1214630 h 1270297"/>
                <a:gd name="connsiteX9" fmla="*/ 962361 w 1179855"/>
                <a:gd name="connsiteY9" fmla="*/ 1178476 h 1270297"/>
                <a:gd name="connsiteX10" fmla="*/ 962361 w 1179855"/>
                <a:gd name="connsiteY10" fmla="*/ 925338 h 1270297"/>
                <a:gd name="connsiteX11" fmla="*/ 950658 w 1179855"/>
                <a:gd name="connsiteY11" fmla="*/ 925338 h 1270297"/>
                <a:gd name="connsiteX12" fmla="*/ 950658 w 1179855"/>
                <a:gd name="connsiteY12" fmla="*/ 1234143 h 1270297"/>
                <a:gd name="connsiteX13" fmla="*/ 914504 w 1179855"/>
                <a:gd name="connsiteY13" fmla="*/ 1270297 h 1270297"/>
                <a:gd name="connsiteX14" fmla="*/ 878350 w 1179855"/>
                <a:gd name="connsiteY14" fmla="*/ 1234143 h 1270297"/>
                <a:gd name="connsiteX15" fmla="*/ 878350 w 1179855"/>
                <a:gd name="connsiteY15" fmla="*/ 925338 h 1270297"/>
                <a:gd name="connsiteX16" fmla="*/ 864323 w 1179855"/>
                <a:gd name="connsiteY16" fmla="*/ 925338 h 1270297"/>
                <a:gd name="connsiteX17" fmla="*/ 864323 w 1179855"/>
                <a:gd name="connsiteY17" fmla="*/ 1178476 h 1270297"/>
                <a:gd name="connsiteX18" fmla="*/ 828169 w 1179855"/>
                <a:gd name="connsiteY18" fmla="*/ 1214630 h 1270297"/>
                <a:gd name="connsiteX19" fmla="*/ 792016 w 1179855"/>
                <a:gd name="connsiteY19" fmla="*/ 1178476 h 1270297"/>
                <a:gd name="connsiteX20" fmla="*/ 792016 w 1179855"/>
                <a:gd name="connsiteY20" fmla="*/ 925338 h 1270297"/>
                <a:gd name="connsiteX21" fmla="*/ 779812 w 1179855"/>
                <a:gd name="connsiteY21" fmla="*/ 925338 h 1270297"/>
                <a:gd name="connsiteX22" fmla="*/ 779812 w 1179855"/>
                <a:gd name="connsiteY22" fmla="*/ 1127838 h 1270297"/>
                <a:gd name="connsiteX23" fmla="*/ 749722 w 1179855"/>
                <a:gd name="connsiteY23" fmla="*/ 1157928 h 1270297"/>
                <a:gd name="connsiteX24" fmla="*/ 719632 w 1179855"/>
                <a:gd name="connsiteY24" fmla="*/ 1127838 h 1270297"/>
                <a:gd name="connsiteX25" fmla="*/ 719632 w 1179855"/>
                <a:gd name="connsiteY25" fmla="*/ 854836 h 1270297"/>
                <a:gd name="connsiteX26" fmla="*/ 719632 w 1179855"/>
                <a:gd name="connsiteY26" fmla="*/ 854836 h 1270297"/>
                <a:gd name="connsiteX27" fmla="*/ 719632 w 1179855"/>
                <a:gd name="connsiteY27" fmla="*/ 773791 h 1270297"/>
                <a:gd name="connsiteX28" fmla="*/ 731541 w 1179855"/>
                <a:gd name="connsiteY28" fmla="*/ 714803 h 1270297"/>
                <a:gd name="connsiteX29" fmla="*/ 748747 w 1179855"/>
                <a:gd name="connsiteY29" fmla="*/ 689284 h 1270297"/>
                <a:gd name="connsiteX30" fmla="*/ 546414 w 1179855"/>
                <a:gd name="connsiteY30" fmla="*/ 252789 h 1270297"/>
                <a:gd name="connsiteX31" fmla="*/ 92812 w 1179855"/>
                <a:gd name="connsiteY31" fmla="*/ 340955 h 1270297"/>
                <a:gd name="connsiteX32" fmla="*/ 73376 w 1179855"/>
                <a:gd name="connsiteY32" fmla="*/ 253389 h 1270297"/>
                <a:gd name="connsiteX33" fmla="*/ 34679 w 1179855"/>
                <a:gd name="connsiteY33" fmla="*/ 152948 h 1270297"/>
                <a:gd name="connsiteX34" fmla="*/ 630341 w 1179855"/>
                <a:gd name="connsiteY34" fmla="*/ 6938 h 1270297"/>
                <a:gd name="connsiteX35" fmla="*/ 927323 w 1179855"/>
                <a:gd name="connsiteY35" fmla="*/ 629505 h 1270297"/>
                <a:gd name="connsiteX36" fmla="*/ 955359 w 1179855"/>
                <a:gd name="connsiteY36" fmla="*/ 640536 h 1270297"/>
                <a:gd name="connsiteX37" fmla="*/ 1008787 w 1179855"/>
                <a:gd name="connsiteY37" fmla="*/ 689060 h 1270297"/>
                <a:gd name="connsiteX38" fmla="*/ 1009388 w 1179855"/>
                <a:gd name="connsiteY38" fmla="*/ 690168 h 1270297"/>
                <a:gd name="connsiteX39" fmla="*/ 1009592 w 1179855"/>
                <a:gd name="connsiteY39" fmla="*/ 690016 h 1270297"/>
                <a:gd name="connsiteX40" fmla="*/ 1169822 w 1179855"/>
                <a:gd name="connsiteY40" fmla="*/ 905331 h 1270297"/>
                <a:gd name="connsiteX41" fmla="*/ 1179803 w 1179855"/>
                <a:gd name="connsiteY41" fmla="*/ 933253 h 1270297"/>
                <a:gd name="connsiteX42" fmla="*/ 1175153 w 1179855"/>
                <a:gd name="connsiteY42" fmla="*/ 956958 h 1270297"/>
                <a:gd name="connsiteX0" fmla="*/ 1175153 w 1179855"/>
                <a:gd name="connsiteY0" fmla="*/ 956958 h 1270297"/>
                <a:gd name="connsiteX1" fmla="*/ 1159412 w 1179855"/>
                <a:gd name="connsiteY1" fmla="*/ 976303 h 1270297"/>
                <a:gd name="connsiteX2" fmla="*/ 1159412 w 1179855"/>
                <a:gd name="connsiteY2" fmla="*/ 976303 h 1270297"/>
                <a:gd name="connsiteX3" fmla="*/ 1088440 w 1179855"/>
                <a:gd name="connsiteY3" fmla="*/ 965893 h 1270297"/>
                <a:gd name="connsiteX4" fmla="*/ 1034669 w 1179855"/>
                <a:gd name="connsiteY4" fmla="*/ 893635 h 1270297"/>
                <a:gd name="connsiteX5" fmla="*/ 1034669 w 1179855"/>
                <a:gd name="connsiteY5" fmla="*/ 925338 h 1270297"/>
                <a:gd name="connsiteX6" fmla="*/ 1034668 w 1179855"/>
                <a:gd name="connsiteY6" fmla="*/ 925338 h 1270297"/>
                <a:gd name="connsiteX7" fmla="*/ 1034668 w 1179855"/>
                <a:gd name="connsiteY7" fmla="*/ 1178476 h 1270297"/>
                <a:gd name="connsiteX8" fmla="*/ 998514 w 1179855"/>
                <a:gd name="connsiteY8" fmla="*/ 1214630 h 1270297"/>
                <a:gd name="connsiteX9" fmla="*/ 962361 w 1179855"/>
                <a:gd name="connsiteY9" fmla="*/ 1178476 h 1270297"/>
                <a:gd name="connsiteX10" fmla="*/ 962361 w 1179855"/>
                <a:gd name="connsiteY10" fmla="*/ 925338 h 1270297"/>
                <a:gd name="connsiteX11" fmla="*/ 950658 w 1179855"/>
                <a:gd name="connsiteY11" fmla="*/ 925338 h 1270297"/>
                <a:gd name="connsiteX12" fmla="*/ 950658 w 1179855"/>
                <a:gd name="connsiteY12" fmla="*/ 1234143 h 1270297"/>
                <a:gd name="connsiteX13" fmla="*/ 914504 w 1179855"/>
                <a:gd name="connsiteY13" fmla="*/ 1270297 h 1270297"/>
                <a:gd name="connsiteX14" fmla="*/ 878350 w 1179855"/>
                <a:gd name="connsiteY14" fmla="*/ 1234143 h 1270297"/>
                <a:gd name="connsiteX15" fmla="*/ 878350 w 1179855"/>
                <a:gd name="connsiteY15" fmla="*/ 925338 h 1270297"/>
                <a:gd name="connsiteX16" fmla="*/ 864323 w 1179855"/>
                <a:gd name="connsiteY16" fmla="*/ 925338 h 1270297"/>
                <a:gd name="connsiteX17" fmla="*/ 864323 w 1179855"/>
                <a:gd name="connsiteY17" fmla="*/ 1178476 h 1270297"/>
                <a:gd name="connsiteX18" fmla="*/ 828169 w 1179855"/>
                <a:gd name="connsiteY18" fmla="*/ 1214630 h 1270297"/>
                <a:gd name="connsiteX19" fmla="*/ 792016 w 1179855"/>
                <a:gd name="connsiteY19" fmla="*/ 1178476 h 1270297"/>
                <a:gd name="connsiteX20" fmla="*/ 792016 w 1179855"/>
                <a:gd name="connsiteY20" fmla="*/ 925338 h 1270297"/>
                <a:gd name="connsiteX21" fmla="*/ 779812 w 1179855"/>
                <a:gd name="connsiteY21" fmla="*/ 925338 h 1270297"/>
                <a:gd name="connsiteX22" fmla="*/ 779812 w 1179855"/>
                <a:gd name="connsiteY22" fmla="*/ 1127838 h 1270297"/>
                <a:gd name="connsiteX23" fmla="*/ 749722 w 1179855"/>
                <a:gd name="connsiteY23" fmla="*/ 1157928 h 1270297"/>
                <a:gd name="connsiteX24" fmla="*/ 719632 w 1179855"/>
                <a:gd name="connsiteY24" fmla="*/ 1127838 h 1270297"/>
                <a:gd name="connsiteX25" fmla="*/ 719632 w 1179855"/>
                <a:gd name="connsiteY25" fmla="*/ 854836 h 1270297"/>
                <a:gd name="connsiteX26" fmla="*/ 719632 w 1179855"/>
                <a:gd name="connsiteY26" fmla="*/ 854836 h 1270297"/>
                <a:gd name="connsiteX27" fmla="*/ 719632 w 1179855"/>
                <a:gd name="connsiteY27" fmla="*/ 773791 h 1270297"/>
                <a:gd name="connsiteX28" fmla="*/ 731541 w 1179855"/>
                <a:gd name="connsiteY28" fmla="*/ 714803 h 1270297"/>
                <a:gd name="connsiteX29" fmla="*/ 748747 w 1179855"/>
                <a:gd name="connsiteY29" fmla="*/ 689284 h 1270297"/>
                <a:gd name="connsiteX30" fmla="*/ 546414 w 1179855"/>
                <a:gd name="connsiteY30" fmla="*/ 252789 h 1270297"/>
                <a:gd name="connsiteX31" fmla="*/ 92812 w 1179855"/>
                <a:gd name="connsiteY31" fmla="*/ 340955 h 1270297"/>
                <a:gd name="connsiteX32" fmla="*/ 73376 w 1179855"/>
                <a:gd name="connsiteY32" fmla="*/ 253389 h 1270297"/>
                <a:gd name="connsiteX33" fmla="*/ 34679 w 1179855"/>
                <a:gd name="connsiteY33" fmla="*/ 152948 h 1270297"/>
                <a:gd name="connsiteX34" fmla="*/ 630341 w 1179855"/>
                <a:gd name="connsiteY34" fmla="*/ 6938 h 1270297"/>
                <a:gd name="connsiteX35" fmla="*/ 927323 w 1179855"/>
                <a:gd name="connsiteY35" fmla="*/ 629505 h 1270297"/>
                <a:gd name="connsiteX36" fmla="*/ 955359 w 1179855"/>
                <a:gd name="connsiteY36" fmla="*/ 640536 h 1270297"/>
                <a:gd name="connsiteX37" fmla="*/ 1008787 w 1179855"/>
                <a:gd name="connsiteY37" fmla="*/ 689060 h 1270297"/>
                <a:gd name="connsiteX38" fmla="*/ 1009388 w 1179855"/>
                <a:gd name="connsiteY38" fmla="*/ 690168 h 1270297"/>
                <a:gd name="connsiteX39" fmla="*/ 1009592 w 1179855"/>
                <a:gd name="connsiteY39" fmla="*/ 690016 h 1270297"/>
                <a:gd name="connsiteX40" fmla="*/ 1169822 w 1179855"/>
                <a:gd name="connsiteY40" fmla="*/ 905331 h 1270297"/>
                <a:gd name="connsiteX41" fmla="*/ 1179803 w 1179855"/>
                <a:gd name="connsiteY41" fmla="*/ 933253 h 1270297"/>
                <a:gd name="connsiteX42" fmla="*/ 1175153 w 1179855"/>
                <a:gd name="connsiteY42" fmla="*/ 956958 h 1270297"/>
                <a:gd name="connsiteX0" fmla="*/ 1143577 w 1148279"/>
                <a:gd name="connsiteY0" fmla="*/ 956486 h 1269825"/>
                <a:gd name="connsiteX1" fmla="*/ 1127836 w 1148279"/>
                <a:gd name="connsiteY1" fmla="*/ 975831 h 1269825"/>
                <a:gd name="connsiteX2" fmla="*/ 1127836 w 1148279"/>
                <a:gd name="connsiteY2" fmla="*/ 975831 h 1269825"/>
                <a:gd name="connsiteX3" fmla="*/ 1056864 w 1148279"/>
                <a:gd name="connsiteY3" fmla="*/ 965421 h 1269825"/>
                <a:gd name="connsiteX4" fmla="*/ 1003093 w 1148279"/>
                <a:gd name="connsiteY4" fmla="*/ 893163 h 1269825"/>
                <a:gd name="connsiteX5" fmla="*/ 1003093 w 1148279"/>
                <a:gd name="connsiteY5" fmla="*/ 924866 h 1269825"/>
                <a:gd name="connsiteX6" fmla="*/ 1003092 w 1148279"/>
                <a:gd name="connsiteY6" fmla="*/ 924866 h 1269825"/>
                <a:gd name="connsiteX7" fmla="*/ 1003092 w 1148279"/>
                <a:gd name="connsiteY7" fmla="*/ 1178004 h 1269825"/>
                <a:gd name="connsiteX8" fmla="*/ 966938 w 1148279"/>
                <a:gd name="connsiteY8" fmla="*/ 1214158 h 1269825"/>
                <a:gd name="connsiteX9" fmla="*/ 930785 w 1148279"/>
                <a:gd name="connsiteY9" fmla="*/ 1178004 h 1269825"/>
                <a:gd name="connsiteX10" fmla="*/ 930785 w 1148279"/>
                <a:gd name="connsiteY10" fmla="*/ 924866 h 1269825"/>
                <a:gd name="connsiteX11" fmla="*/ 919082 w 1148279"/>
                <a:gd name="connsiteY11" fmla="*/ 924866 h 1269825"/>
                <a:gd name="connsiteX12" fmla="*/ 919082 w 1148279"/>
                <a:gd name="connsiteY12" fmla="*/ 1233671 h 1269825"/>
                <a:gd name="connsiteX13" fmla="*/ 882928 w 1148279"/>
                <a:gd name="connsiteY13" fmla="*/ 1269825 h 1269825"/>
                <a:gd name="connsiteX14" fmla="*/ 846774 w 1148279"/>
                <a:gd name="connsiteY14" fmla="*/ 1233671 h 1269825"/>
                <a:gd name="connsiteX15" fmla="*/ 846774 w 1148279"/>
                <a:gd name="connsiteY15" fmla="*/ 924866 h 1269825"/>
                <a:gd name="connsiteX16" fmla="*/ 832747 w 1148279"/>
                <a:gd name="connsiteY16" fmla="*/ 924866 h 1269825"/>
                <a:gd name="connsiteX17" fmla="*/ 832747 w 1148279"/>
                <a:gd name="connsiteY17" fmla="*/ 1178004 h 1269825"/>
                <a:gd name="connsiteX18" fmla="*/ 796593 w 1148279"/>
                <a:gd name="connsiteY18" fmla="*/ 1214158 h 1269825"/>
                <a:gd name="connsiteX19" fmla="*/ 760440 w 1148279"/>
                <a:gd name="connsiteY19" fmla="*/ 1178004 h 1269825"/>
                <a:gd name="connsiteX20" fmla="*/ 760440 w 1148279"/>
                <a:gd name="connsiteY20" fmla="*/ 924866 h 1269825"/>
                <a:gd name="connsiteX21" fmla="*/ 748236 w 1148279"/>
                <a:gd name="connsiteY21" fmla="*/ 924866 h 1269825"/>
                <a:gd name="connsiteX22" fmla="*/ 748236 w 1148279"/>
                <a:gd name="connsiteY22" fmla="*/ 1127366 h 1269825"/>
                <a:gd name="connsiteX23" fmla="*/ 718146 w 1148279"/>
                <a:gd name="connsiteY23" fmla="*/ 1157456 h 1269825"/>
                <a:gd name="connsiteX24" fmla="*/ 688056 w 1148279"/>
                <a:gd name="connsiteY24" fmla="*/ 1127366 h 1269825"/>
                <a:gd name="connsiteX25" fmla="*/ 688056 w 1148279"/>
                <a:gd name="connsiteY25" fmla="*/ 854364 h 1269825"/>
                <a:gd name="connsiteX26" fmla="*/ 688056 w 1148279"/>
                <a:gd name="connsiteY26" fmla="*/ 854364 h 1269825"/>
                <a:gd name="connsiteX27" fmla="*/ 688056 w 1148279"/>
                <a:gd name="connsiteY27" fmla="*/ 773319 h 1269825"/>
                <a:gd name="connsiteX28" fmla="*/ 699965 w 1148279"/>
                <a:gd name="connsiteY28" fmla="*/ 714331 h 1269825"/>
                <a:gd name="connsiteX29" fmla="*/ 717171 w 1148279"/>
                <a:gd name="connsiteY29" fmla="*/ 688812 h 1269825"/>
                <a:gd name="connsiteX30" fmla="*/ 514838 w 1148279"/>
                <a:gd name="connsiteY30" fmla="*/ 252317 h 1269825"/>
                <a:gd name="connsiteX31" fmla="*/ 61236 w 1148279"/>
                <a:gd name="connsiteY31" fmla="*/ 340483 h 1269825"/>
                <a:gd name="connsiteX32" fmla="*/ 41800 w 1148279"/>
                <a:gd name="connsiteY32" fmla="*/ 252917 h 1269825"/>
                <a:gd name="connsiteX33" fmla="*/ 3103 w 1148279"/>
                <a:gd name="connsiteY33" fmla="*/ 152476 h 1269825"/>
                <a:gd name="connsiteX34" fmla="*/ 598765 w 1148279"/>
                <a:gd name="connsiteY34" fmla="*/ 6466 h 1269825"/>
                <a:gd name="connsiteX35" fmla="*/ 895747 w 1148279"/>
                <a:gd name="connsiteY35" fmla="*/ 629033 h 1269825"/>
                <a:gd name="connsiteX36" fmla="*/ 923783 w 1148279"/>
                <a:gd name="connsiteY36" fmla="*/ 640064 h 1269825"/>
                <a:gd name="connsiteX37" fmla="*/ 977211 w 1148279"/>
                <a:gd name="connsiteY37" fmla="*/ 688588 h 1269825"/>
                <a:gd name="connsiteX38" fmla="*/ 977812 w 1148279"/>
                <a:gd name="connsiteY38" fmla="*/ 689696 h 1269825"/>
                <a:gd name="connsiteX39" fmla="*/ 978016 w 1148279"/>
                <a:gd name="connsiteY39" fmla="*/ 689544 h 1269825"/>
                <a:gd name="connsiteX40" fmla="*/ 1138246 w 1148279"/>
                <a:gd name="connsiteY40" fmla="*/ 904859 h 1269825"/>
                <a:gd name="connsiteX41" fmla="*/ 1148227 w 1148279"/>
                <a:gd name="connsiteY41" fmla="*/ 932781 h 1269825"/>
                <a:gd name="connsiteX42" fmla="*/ 1143577 w 1148279"/>
                <a:gd name="connsiteY42" fmla="*/ 956486 h 1269825"/>
                <a:gd name="connsiteX0" fmla="*/ 1143577 w 1148279"/>
                <a:gd name="connsiteY0" fmla="*/ 956486 h 1269825"/>
                <a:gd name="connsiteX1" fmla="*/ 1127836 w 1148279"/>
                <a:gd name="connsiteY1" fmla="*/ 975831 h 1269825"/>
                <a:gd name="connsiteX2" fmla="*/ 1127836 w 1148279"/>
                <a:gd name="connsiteY2" fmla="*/ 975831 h 1269825"/>
                <a:gd name="connsiteX3" fmla="*/ 1056864 w 1148279"/>
                <a:gd name="connsiteY3" fmla="*/ 965421 h 1269825"/>
                <a:gd name="connsiteX4" fmla="*/ 1003093 w 1148279"/>
                <a:gd name="connsiteY4" fmla="*/ 893163 h 1269825"/>
                <a:gd name="connsiteX5" fmla="*/ 1003093 w 1148279"/>
                <a:gd name="connsiteY5" fmla="*/ 924866 h 1269825"/>
                <a:gd name="connsiteX6" fmla="*/ 1003092 w 1148279"/>
                <a:gd name="connsiteY6" fmla="*/ 924866 h 1269825"/>
                <a:gd name="connsiteX7" fmla="*/ 1003092 w 1148279"/>
                <a:gd name="connsiteY7" fmla="*/ 1178004 h 1269825"/>
                <a:gd name="connsiteX8" fmla="*/ 966938 w 1148279"/>
                <a:gd name="connsiteY8" fmla="*/ 1214158 h 1269825"/>
                <a:gd name="connsiteX9" fmla="*/ 930785 w 1148279"/>
                <a:gd name="connsiteY9" fmla="*/ 1178004 h 1269825"/>
                <a:gd name="connsiteX10" fmla="*/ 930785 w 1148279"/>
                <a:gd name="connsiteY10" fmla="*/ 924866 h 1269825"/>
                <a:gd name="connsiteX11" fmla="*/ 919082 w 1148279"/>
                <a:gd name="connsiteY11" fmla="*/ 924866 h 1269825"/>
                <a:gd name="connsiteX12" fmla="*/ 919082 w 1148279"/>
                <a:gd name="connsiteY12" fmla="*/ 1233671 h 1269825"/>
                <a:gd name="connsiteX13" fmla="*/ 882928 w 1148279"/>
                <a:gd name="connsiteY13" fmla="*/ 1269825 h 1269825"/>
                <a:gd name="connsiteX14" fmla="*/ 846774 w 1148279"/>
                <a:gd name="connsiteY14" fmla="*/ 1233671 h 1269825"/>
                <a:gd name="connsiteX15" fmla="*/ 846774 w 1148279"/>
                <a:gd name="connsiteY15" fmla="*/ 924866 h 1269825"/>
                <a:gd name="connsiteX16" fmla="*/ 832747 w 1148279"/>
                <a:gd name="connsiteY16" fmla="*/ 924866 h 1269825"/>
                <a:gd name="connsiteX17" fmla="*/ 832747 w 1148279"/>
                <a:gd name="connsiteY17" fmla="*/ 1178004 h 1269825"/>
                <a:gd name="connsiteX18" fmla="*/ 796593 w 1148279"/>
                <a:gd name="connsiteY18" fmla="*/ 1214158 h 1269825"/>
                <a:gd name="connsiteX19" fmla="*/ 760440 w 1148279"/>
                <a:gd name="connsiteY19" fmla="*/ 1178004 h 1269825"/>
                <a:gd name="connsiteX20" fmla="*/ 760440 w 1148279"/>
                <a:gd name="connsiteY20" fmla="*/ 924866 h 1269825"/>
                <a:gd name="connsiteX21" fmla="*/ 748236 w 1148279"/>
                <a:gd name="connsiteY21" fmla="*/ 924866 h 1269825"/>
                <a:gd name="connsiteX22" fmla="*/ 748236 w 1148279"/>
                <a:gd name="connsiteY22" fmla="*/ 1127366 h 1269825"/>
                <a:gd name="connsiteX23" fmla="*/ 718146 w 1148279"/>
                <a:gd name="connsiteY23" fmla="*/ 1157456 h 1269825"/>
                <a:gd name="connsiteX24" fmla="*/ 688056 w 1148279"/>
                <a:gd name="connsiteY24" fmla="*/ 1127366 h 1269825"/>
                <a:gd name="connsiteX25" fmla="*/ 688056 w 1148279"/>
                <a:gd name="connsiteY25" fmla="*/ 854364 h 1269825"/>
                <a:gd name="connsiteX26" fmla="*/ 688056 w 1148279"/>
                <a:gd name="connsiteY26" fmla="*/ 854364 h 1269825"/>
                <a:gd name="connsiteX27" fmla="*/ 688056 w 1148279"/>
                <a:gd name="connsiteY27" fmla="*/ 773319 h 1269825"/>
                <a:gd name="connsiteX28" fmla="*/ 699965 w 1148279"/>
                <a:gd name="connsiteY28" fmla="*/ 714331 h 1269825"/>
                <a:gd name="connsiteX29" fmla="*/ 717171 w 1148279"/>
                <a:gd name="connsiteY29" fmla="*/ 688812 h 1269825"/>
                <a:gd name="connsiteX30" fmla="*/ 494488 w 1148279"/>
                <a:gd name="connsiteY30" fmla="*/ 243061 h 1269825"/>
                <a:gd name="connsiteX31" fmla="*/ 61236 w 1148279"/>
                <a:gd name="connsiteY31" fmla="*/ 340483 h 1269825"/>
                <a:gd name="connsiteX32" fmla="*/ 41800 w 1148279"/>
                <a:gd name="connsiteY32" fmla="*/ 252917 h 1269825"/>
                <a:gd name="connsiteX33" fmla="*/ 3103 w 1148279"/>
                <a:gd name="connsiteY33" fmla="*/ 152476 h 1269825"/>
                <a:gd name="connsiteX34" fmla="*/ 598765 w 1148279"/>
                <a:gd name="connsiteY34" fmla="*/ 6466 h 1269825"/>
                <a:gd name="connsiteX35" fmla="*/ 895747 w 1148279"/>
                <a:gd name="connsiteY35" fmla="*/ 629033 h 1269825"/>
                <a:gd name="connsiteX36" fmla="*/ 923783 w 1148279"/>
                <a:gd name="connsiteY36" fmla="*/ 640064 h 1269825"/>
                <a:gd name="connsiteX37" fmla="*/ 977211 w 1148279"/>
                <a:gd name="connsiteY37" fmla="*/ 688588 h 1269825"/>
                <a:gd name="connsiteX38" fmla="*/ 977812 w 1148279"/>
                <a:gd name="connsiteY38" fmla="*/ 689696 h 1269825"/>
                <a:gd name="connsiteX39" fmla="*/ 978016 w 1148279"/>
                <a:gd name="connsiteY39" fmla="*/ 689544 h 1269825"/>
                <a:gd name="connsiteX40" fmla="*/ 1138246 w 1148279"/>
                <a:gd name="connsiteY40" fmla="*/ 904859 h 1269825"/>
                <a:gd name="connsiteX41" fmla="*/ 1148227 w 1148279"/>
                <a:gd name="connsiteY41" fmla="*/ 932781 h 1269825"/>
                <a:gd name="connsiteX42" fmla="*/ 1143577 w 1148279"/>
                <a:gd name="connsiteY42" fmla="*/ 956486 h 1269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148279" h="1269825">
                  <a:moveTo>
                    <a:pt x="1143577" y="956486"/>
                  </a:moveTo>
                  <a:cubicBezTo>
                    <a:pt x="1140142" y="963909"/>
                    <a:pt x="1134859" y="970605"/>
                    <a:pt x="1127836" y="975831"/>
                  </a:cubicBezTo>
                  <a:lnTo>
                    <a:pt x="1127836" y="975831"/>
                  </a:lnTo>
                  <a:cubicBezTo>
                    <a:pt x="1105363" y="992554"/>
                    <a:pt x="1073588" y="987894"/>
                    <a:pt x="1056864" y="965421"/>
                  </a:cubicBezTo>
                  <a:lnTo>
                    <a:pt x="1003093" y="893163"/>
                  </a:lnTo>
                  <a:lnTo>
                    <a:pt x="1003093" y="924866"/>
                  </a:lnTo>
                  <a:lnTo>
                    <a:pt x="1003092" y="924866"/>
                  </a:lnTo>
                  <a:lnTo>
                    <a:pt x="1003092" y="1178004"/>
                  </a:lnTo>
                  <a:cubicBezTo>
                    <a:pt x="1003092" y="1197972"/>
                    <a:pt x="986906" y="1214158"/>
                    <a:pt x="966938" y="1214158"/>
                  </a:cubicBezTo>
                  <a:cubicBezTo>
                    <a:pt x="946971" y="1214158"/>
                    <a:pt x="930785" y="1197972"/>
                    <a:pt x="930785" y="1178004"/>
                  </a:cubicBezTo>
                  <a:lnTo>
                    <a:pt x="930785" y="924866"/>
                  </a:lnTo>
                  <a:lnTo>
                    <a:pt x="919082" y="924866"/>
                  </a:lnTo>
                  <a:lnTo>
                    <a:pt x="919082" y="1233671"/>
                  </a:lnTo>
                  <a:cubicBezTo>
                    <a:pt x="919082" y="1253638"/>
                    <a:pt x="902895" y="1269825"/>
                    <a:pt x="882928" y="1269825"/>
                  </a:cubicBezTo>
                  <a:cubicBezTo>
                    <a:pt x="862961" y="1269825"/>
                    <a:pt x="846774" y="1253639"/>
                    <a:pt x="846774" y="1233671"/>
                  </a:cubicBezTo>
                  <a:lnTo>
                    <a:pt x="846774" y="924866"/>
                  </a:lnTo>
                  <a:lnTo>
                    <a:pt x="832747" y="924866"/>
                  </a:lnTo>
                  <a:lnTo>
                    <a:pt x="832747" y="1178004"/>
                  </a:lnTo>
                  <a:cubicBezTo>
                    <a:pt x="832747" y="1197971"/>
                    <a:pt x="816561" y="1214157"/>
                    <a:pt x="796593" y="1214158"/>
                  </a:cubicBezTo>
                  <a:cubicBezTo>
                    <a:pt x="776626" y="1214157"/>
                    <a:pt x="760440" y="1197971"/>
                    <a:pt x="760440" y="1178004"/>
                  </a:cubicBezTo>
                  <a:lnTo>
                    <a:pt x="760440" y="924866"/>
                  </a:lnTo>
                  <a:lnTo>
                    <a:pt x="748236" y="924866"/>
                  </a:lnTo>
                  <a:lnTo>
                    <a:pt x="748236" y="1127366"/>
                  </a:lnTo>
                  <a:cubicBezTo>
                    <a:pt x="748236" y="1143984"/>
                    <a:pt x="734765" y="1157456"/>
                    <a:pt x="718146" y="1157456"/>
                  </a:cubicBezTo>
                  <a:cubicBezTo>
                    <a:pt x="701528" y="1157456"/>
                    <a:pt x="688056" y="1143984"/>
                    <a:pt x="688056" y="1127366"/>
                  </a:cubicBezTo>
                  <a:lnTo>
                    <a:pt x="688056" y="854364"/>
                  </a:lnTo>
                  <a:lnTo>
                    <a:pt x="688056" y="854364"/>
                  </a:lnTo>
                  <a:lnTo>
                    <a:pt x="688056" y="773319"/>
                  </a:lnTo>
                  <a:cubicBezTo>
                    <a:pt x="688056" y="752395"/>
                    <a:pt x="692297" y="732462"/>
                    <a:pt x="699965" y="714331"/>
                  </a:cubicBezTo>
                  <a:lnTo>
                    <a:pt x="717171" y="688812"/>
                  </a:lnTo>
                  <a:lnTo>
                    <a:pt x="494488" y="243061"/>
                  </a:lnTo>
                  <a:cubicBezTo>
                    <a:pt x="387105" y="244190"/>
                    <a:pt x="136684" y="338840"/>
                    <a:pt x="61236" y="340483"/>
                  </a:cubicBezTo>
                  <a:cubicBezTo>
                    <a:pt x="-14212" y="342126"/>
                    <a:pt x="51489" y="284251"/>
                    <a:pt x="41800" y="252917"/>
                  </a:cubicBezTo>
                  <a:cubicBezTo>
                    <a:pt x="32111" y="221583"/>
                    <a:pt x="-11942" y="180151"/>
                    <a:pt x="3103" y="152476"/>
                  </a:cubicBezTo>
                  <a:cubicBezTo>
                    <a:pt x="18148" y="124801"/>
                    <a:pt x="522208" y="-33635"/>
                    <a:pt x="598765" y="6466"/>
                  </a:cubicBezTo>
                  <a:cubicBezTo>
                    <a:pt x="675322" y="46567"/>
                    <a:pt x="758565" y="422317"/>
                    <a:pt x="895747" y="629033"/>
                  </a:cubicBezTo>
                  <a:lnTo>
                    <a:pt x="923783" y="640064"/>
                  </a:lnTo>
                  <a:cubicBezTo>
                    <a:pt x="945256" y="651729"/>
                    <a:pt x="963594" y="668433"/>
                    <a:pt x="977211" y="688588"/>
                  </a:cubicBezTo>
                  <a:lnTo>
                    <a:pt x="977812" y="689696"/>
                  </a:lnTo>
                  <a:lnTo>
                    <a:pt x="978016" y="689544"/>
                  </a:lnTo>
                  <a:lnTo>
                    <a:pt x="1138246" y="904859"/>
                  </a:lnTo>
                  <a:cubicBezTo>
                    <a:pt x="1144518" y="913287"/>
                    <a:pt x="1147782" y="923022"/>
                    <a:pt x="1148227" y="932781"/>
                  </a:cubicBezTo>
                  <a:cubicBezTo>
                    <a:pt x="1148598" y="940914"/>
                    <a:pt x="1147012" y="949063"/>
                    <a:pt x="1143577" y="956486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8FCF509D-1496-4AB7-8518-A4B740278DFB}"/>
                </a:ext>
              </a:extLst>
            </p:cNvPr>
            <p:cNvGrpSpPr/>
            <p:nvPr/>
          </p:nvGrpSpPr>
          <p:grpSpPr>
            <a:xfrm rot="652231">
              <a:off x="7241582" y="5326162"/>
              <a:ext cx="294965" cy="144961"/>
              <a:chOff x="7221859" y="5368112"/>
              <a:chExt cx="256111" cy="118067"/>
            </a:xfrm>
          </p:grpSpPr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2163AC04-8D4C-40D4-A42C-2849A23F59BA}"/>
                  </a:ext>
                </a:extLst>
              </p:cNvPr>
              <p:cNvSpPr/>
              <p:nvPr/>
            </p:nvSpPr>
            <p:spPr>
              <a:xfrm rot="8100000">
                <a:off x="7221859" y="5383041"/>
                <a:ext cx="256111" cy="103138"/>
              </a:xfrm>
              <a:custGeom>
                <a:avLst/>
                <a:gdLst>
                  <a:gd name="connsiteX0" fmla="*/ 0 w 256111"/>
                  <a:gd name="connsiteY0" fmla="*/ 103138 h 103138"/>
                  <a:gd name="connsiteX1" fmla="*/ 25587 w 256111"/>
                  <a:gd name="connsiteY1" fmla="*/ 794 h 103138"/>
                  <a:gd name="connsiteX2" fmla="*/ 45006 w 256111"/>
                  <a:gd name="connsiteY2" fmla="*/ 10556 h 103138"/>
                  <a:gd name="connsiteX3" fmla="*/ 221385 w 256111"/>
                  <a:gd name="connsiteY3" fmla="*/ 4908 h 103138"/>
                  <a:gd name="connsiteX4" fmla="*/ 230326 w 256111"/>
                  <a:gd name="connsiteY4" fmla="*/ 0 h 103138"/>
                  <a:gd name="connsiteX5" fmla="*/ 256111 w 256111"/>
                  <a:gd name="connsiteY5" fmla="*/ 103138 h 10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6111" h="103138">
                    <a:moveTo>
                      <a:pt x="0" y="103138"/>
                    </a:moveTo>
                    <a:lnTo>
                      <a:pt x="25587" y="794"/>
                    </a:lnTo>
                    <a:lnTo>
                      <a:pt x="45006" y="10556"/>
                    </a:lnTo>
                    <a:cubicBezTo>
                      <a:pt x="100697" y="31630"/>
                      <a:pt x="164229" y="29596"/>
                      <a:pt x="221385" y="4908"/>
                    </a:cubicBezTo>
                    <a:lnTo>
                      <a:pt x="230326" y="0"/>
                    </a:lnTo>
                    <a:lnTo>
                      <a:pt x="256111" y="103138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095B4644-C1AF-45FF-9541-C4A27BE3A650}"/>
                  </a:ext>
                </a:extLst>
              </p:cNvPr>
              <p:cNvSpPr/>
              <p:nvPr/>
            </p:nvSpPr>
            <p:spPr>
              <a:xfrm rot="8100000">
                <a:off x="7236638" y="5368112"/>
                <a:ext cx="187662" cy="113701"/>
              </a:xfrm>
              <a:custGeom>
                <a:avLst/>
                <a:gdLst>
                  <a:gd name="connsiteX0" fmla="*/ 0 w 187662"/>
                  <a:gd name="connsiteY0" fmla="*/ 113701 h 113701"/>
                  <a:gd name="connsiteX1" fmla="*/ 27205 w 187662"/>
                  <a:gd name="connsiteY1" fmla="*/ 4881 h 113701"/>
                  <a:gd name="connsiteX2" fmla="*/ 51484 w 187662"/>
                  <a:gd name="connsiteY2" fmla="*/ 11360 h 113701"/>
                  <a:gd name="connsiteX3" fmla="*/ 96108 w 187662"/>
                  <a:gd name="connsiteY3" fmla="*/ 14217 h 113701"/>
                  <a:gd name="connsiteX4" fmla="*/ 159237 w 187662"/>
                  <a:gd name="connsiteY4" fmla="*/ 0 h 113701"/>
                  <a:gd name="connsiteX5" fmla="*/ 187662 w 187662"/>
                  <a:gd name="connsiteY5" fmla="*/ 113701 h 113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662" h="113701">
                    <a:moveTo>
                      <a:pt x="0" y="113701"/>
                    </a:moveTo>
                    <a:lnTo>
                      <a:pt x="27205" y="4881"/>
                    </a:lnTo>
                    <a:lnTo>
                      <a:pt x="51484" y="11360"/>
                    </a:lnTo>
                    <a:cubicBezTo>
                      <a:pt x="66164" y="13747"/>
                      <a:pt x="81113" y="14697"/>
                      <a:pt x="96108" y="14217"/>
                    </a:cubicBezTo>
                    <a:lnTo>
                      <a:pt x="159237" y="0"/>
                    </a:lnTo>
                    <a:lnTo>
                      <a:pt x="187662" y="113701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06E8338-BF03-4352-BFD8-8C2685F660B2}"/>
              </a:ext>
            </a:extLst>
          </p:cNvPr>
          <p:cNvGrpSpPr/>
          <p:nvPr/>
        </p:nvGrpSpPr>
        <p:grpSpPr>
          <a:xfrm>
            <a:off x="4165822" y="4252693"/>
            <a:ext cx="1349569" cy="2206129"/>
            <a:chOff x="4165822" y="4252693"/>
            <a:chExt cx="1349569" cy="220612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7AECBE49-9F60-4D08-8C45-D2235100D8BA}"/>
                  </a:ext>
                </a:extLst>
              </p:cNvPr>
              <p:cNvSpPr/>
              <p:nvPr/>
            </p:nvSpPr>
            <p:spPr>
              <a:xfrm flipH="1">
                <a:off x="3302496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adFill>
                  <a:gsLst>
                    <a:gs pos="50000">
                      <a:srgbClr val="FFCC99"/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 rot="10800000"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207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9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円/楕円 195">
                <a:extLst>
                  <a:ext uri="{FF2B5EF4-FFF2-40B4-BE49-F238E27FC236}">
                    <a16:creationId xmlns:a16="http://schemas.microsoft.com/office/drawing/2014/main" id="{74519C61-1164-4DEA-A11C-2828B5A17FDF}"/>
                  </a:ext>
                </a:extLst>
              </p:cNvPr>
              <p:cNvSpPr/>
              <p:nvPr/>
            </p:nvSpPr>
            <p:spPr>
              <a:xfrm>
                <a:off x="2683246" y="4006950"/>
                <a:ext cx="166936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0" name="円/楕円 195">
                <a:extLst>
                  <a:ext uri="{FF2B5EF4-FFF2-40B4-BE49-F238E27FC236}">
                    <a16:creationId xmlns:a16="http://schemas.microsoft.com/office/drawing/2014/main" id="{0AB48613-D2FA-46E3-BF05-E300B9F5FFD7}"/>
                  </a:ext>
                </a:extLst>
              </p:cNvPr>
              <p:cNvSpPr/>
              <p:nvPr/>
            </p:nvSpPr>
            <p:spPr>
              <a:xfrm>
                <a:off x="3091973" y="4006947"/>
                <a:ext cx="16693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AB60E5E-39D0-4ABD-9C0B-DF3D3AECF798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2A4D5E81-7FEE-447B-88B1-C0D7D7680EB2}"/>
                </a:ext>
              </a:extLst>
            </p:cNvPr>
            <p:cNvSpPr/>
            <p:nvPr/>
          </p:nvSpPr>
          <p:spPr>
            <a:xfrm rot="15300000">
              <a:off x="4711465" y="4217926"/>
              <a:ext cx="375461" cy="528695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98A7971A-7046-45FA-AABF-E28DAD248FEC}"/>
                </a:ext>
              </a:extLst>
            </p:cNvPr>
            <p:cNvSpPr/>
            <p:nvPr/>
          </p:nvSpPr>
          <p:spPr>
            <a:xfrm rot="15300000">
              <a:off x="4390567" y="4158606"/>
              <a:ext cx="655674" cy="977974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B07D88A6-DB23-4C54-AF95-21F97C854FE6}"/>
                </a:ext>
              </a:extLst>
            </p:cNvPr>
            <p:cNvSpPr/>
            <p:nvPr/>
          </p:nvSpPr>
          <p:spPr>
            <a:xfrm rot="17725188" flipH="1">
              <a:off x="4009294" y="4855474"/>
              <a:ext cx="909995" cy="59693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73171"/>
                <a:gd name="connsiteY0" fmla="*/ 675767 h 703980"/>
                <a:gd name="connsiteX1" fmla="*/ 551523 w 1073171"/>
                <a:gd name="connsiteY1" fmla="*/ 290589 h 703980"/>
                <a:gd name="connsiteX2" fmla="*/ 64489 w 1073171"/>
                <a:gd name="connsiteY2" fmla="*/ 400006 h 703980"/>
                <a:gd name="connsiteX3" fmla="*/ 0 w 1073171"/>
                <a:gd name="connsiteY3" fmla="*/ 165197 h 703980"/>
                <a:gd name="connsiteX4" fmla="*/ 711469 w 1073171"/>
                <a:gd name="connsiteY4" fmla="*/ 2986 h 703980"/>
                <a:gd name="connsiteX5" fmla="*/ 1073171 w 1073171"/>
                <a:gd name="connsiteY5" fmla="*/ 703980 h 70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71" h="703980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7610" y="562381"/>
                    <a:pt x="1073171" y="703980"/>
                  </a:cubicBez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2679AB35-64B0-4E90-AE76-56344425316E}"/>
              </a:ext>
            </a:extLst>
          </p:cNvPr>
          <p:cNvGrpSpPr/>
          <p:nvPr/>
        </p:nvGrpSpPr>
        <p:grpSpPr>
          <a:xfrm>
            <a:off x="1237570" y="4281317"/>
            <a:ext cx="1306285" cy="2112859"/>
            <a:chOff x="1237570" y="4281317"/>
            <a:chExt cx="1306285" cy="2112859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9F1009DC-DF8D-4B17-9810-6A4731CE626A}"/>
                  </a:ext>
                </a:extLst>
              </p:cNvPr>
              <p:cNvSpPr/>
              <p:nvPr/>
            </p:nvSpPr>
            <p:spPr>
              <a:xfrm flipH="1">
                <a:off x="1731770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 rot="10800000">
                  <a:off x="4394876" y="6047731"/>
                  <a:ext cx="192412" cy="3662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20700000">
                  <a:off x="4215125" y="564424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900000">
                  <a:off x="4591026" y="564424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810834A3-7FA2-4874-97F5-5D8C122CD3CD}"/>
                  </a:ext>
                </a:extLst>
              </p:cNvPr>
              <p:cNvSpPr/>
              <p:nvPr/>
            </p:nvSpPr>
            <p:spPr>
              <a:xfrm>
                <a:off x="1074782" y="4013719"/>
                <a:ext cx="137626" cy="65810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36F457CF-7919-418D-BA7C-0093A82237F1}"/>
                  </a:ext>
                </a:extLst>
              </p:cNvPr>
              <p:cNvSpPr/>
              <p:nvPr/>
            </p:nvSpPr>
            <p:spPr>
              <a:xfrm>
                <a:off x="1570082" y="4013719"/>
                <a:ext cx="137626" cy="65810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4D99441C-78E0-4776-B44C-9BFB7A71DE1E}"/>
                </a:ext>
              </a:extLst>
            </p:cNvPr>
            <p:cNvSpPr/>
            <p:nvPr/>
          </p:nvSpPr>
          <p:spPr>
            <a:xfrm rot="15300000">
              <a:off x="1783213" y="4221530"/>
              <a:ext cx="375461" cy="528695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75833EF1-5C6D-47C9-9381-B7A9100733E1}"/>
                </a:ext>
              </a:extLst>
            </p:cNvPr>
            <p:cNvSpPr/>
            <p:nvPr/>
          </p:nvSpPr>
          <p:spPr>
            <a:xfrm rot="15300000">
              <a:off x="1462315" y="4162210"/>
              <a:ext cx="655674" cy="977974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D927EF6E-871F-4B02-AB8F-28783CD52224}"/>
                </a:ext>
              </a:extLst>
            </p:cNvPr>
            <p:cNvSpPr/>
            <p:nvPr/>
          </p:nvSpPr>
          <p:spPr>
            <a:xfrm rot="17725188" flipH="1">
              <a:off x="1081042" y="4859078"/>
              <a:ext cx="909995" cy="59693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73171"/>
                <a:gd name="connsiteY0" fmla="*/ 675767 h 703980"/>
                <a:gd name="connsiteX1" fmla="*/ 551523 w 1073171"/>
                <a:gd name="connsiteY1" fmla="*/ 290589 h 703980"/>
                <a:gd name="connsiteX2" fmla="*/ 64489 w 1073171"/>
                <a:gd name="connsiteY2" fmla="*/ 400006 h 703980"/>
                <a:gd name="connsiteX3" fmla="*/ 0 w 1073171"/>
                <a:gd name="connsiteY3" fmla="*/ 165197 h 703980"/>
                <a:gd name="connsiteX4" fmla="*/ 711469 w 1073171"/>
                <a:gd name="connsiteY4" fmla="*/ 2986 h 703980"/>
                <a:gd name="connsiteX5" fmla="*/ 1073171 w 1073171"/>
                <a:gd name="connsiteY5" fmla="*/ 703980 h 70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71" h="703980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7610" y="562381"/>
                    <a:pt x="1073171" y="703980"/>
                  </a:cubicBez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7728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F6D025C7-E142-4FBC-9993-6B8EAC5C484A}"/>
              </a:ext>
            </a:extLst>
          </p:cNvPr>
          <p:cNvGrpSpPr/>
          <p:nvPr/>
        </p:nvGrpSpPr>
        <p:grpSpPr>
          <a:xfrm>
            <a:off x="3998043" y="1267878"/>
            <a:ext cx="1558472" cy="2267520"/>
            <a:chOff x="3998043" y="1267878"/>
            <a:chExt cx="1558472" cy="2267520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F457794-AAA8-40FD-A7EA-999C93151043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1D2C52D2-B29A-42F0-ADC6-B2692A8E35CF}"/>
                  </a:ext>
                </a:extLst>
              </p:cNvPr>
              <p:cNvSpPr/>
              <p:nvPr/>
            </p:nvSpPr>
            <p:spPr>
              <a:xfrm flipH="1">
                <a:off x="5404645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27">
                  <a:extLst>
                    <a:ext uri="{FF2B5EF4-FFF2-40B4-BE49-F238E27FC236}">
                      <a16:creationId xmlns:a16="http://schemas.microsoft.com/office/drawing/2014/main" id="{32A37096-3ABA-4798-9BC5-DB3C21A1E627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20700000">
                  <a:off x="4215125" y="5639255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900000">
                  <a:off x="4591026" y="5639255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2" name="円/楕円 333">
                <a:extLst>
                  <a:ext uri="{FF2B5EF4-FFF2-40B4-BE49-F238E27FC236}">
                    <a16:creationId xmlns:a16="http://schemas.microsoft.com/office/drawing/2014/main" id="{4423973B-A6F2-4AFB-B75D-BF505E192988}"/>
                  </a:ext>
                </a:extLst>
              </p:cNvPr>
              <p:cNvSpPr/>
              <p:nvPr/>
            </p:nvSpPr>
            <p:spPr>
              <a:xfrm>
                <a:off x="4640773" y="1871409"/>
                <a:ext cx="133634" cy="5790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円/楕円 333">
                <a:extLst>
                  <a:ext uri="{FF2B5EF4-FFF2-40B4-BE49-F238E27FC236}">
                    <a16:creationId xmlns:a16="http://schemas.microsoft.com/office/drawing/2014/main" id="{4A1EBC35-82E0-495C-B7E6-7A0ECF7BDE70}"/>
                  </a:ext>
                </a:extLst>
              </p:cNvPr>
              <p:cNvSpPr/>
              <p:nvPr/>
            </p:nvSpPr>
            <p:spPr>
              <a:xfrm>
                <a:off x="5157504" y="1871387"/>
                <a:ext cx="133634" cy="5790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F3E822D-DCD6-48CF-A341-B5599754F877}"/>
                  </a:ext>
                </a:extLst>
              </p:cNvPr>
              <p:cNvGrpSpPr/>
              <p:nvPr/>
            </p:nvGrpSpPr>
            <p:grpSpPr>
              <a:xfrm>
                <a:off x="4706033" y="2608588"/>
                <a:ext cx="521734" cy="788909"/>
                <a:chOff x="4706033" y="2608588"/>
                <a:chExt cx="521734" cy="788909"/>
              </a:xfrm>
            </p:grpSpPr>
            <p:sp>
              <p:nvSpPr>
                <p:cNvPr id="75" name="楕円 20">
                  <a:extLst>
                    <a:ext uri="{FF2B5EF4-FFF2-40B4-BE49-F238E27FC236}">
                      <a16:creationId xmlns:a16="http://schemas.microsoft.com/office/drawing/2014/main" id="{95403BAE-3692-46DC-A020-DEA77F18D8CE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5A196F1-1366-4E1B-8FD5-7522545DE968}"/>
                    </a:ext>
                  </a:extLst>
                </p:cNvPr>
                <p:cNvGrpSpPr/>
                <p:nvPr/>
              </p:nvGrpSpPr>
              <p:grpSpPr>
                <a:xfrm>
                  <a:off x="4749888" y="2608588"/>
                  <a:ext cx="477879" cy="788909"/>
                  <a:chOff x="4749780" y="2607206"/>
                  <a:chExt cx="477879" cy="788909"/>
                </a:xfrm>
              </p:grpSpPr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BCB4A947-031F-4699-900F-264D08F4D2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楕円 20">
                    <a:extLst>
                      <a:ext uri="{FF2B5EF4-FFF2-40B4-BE49-F238E27FC236}">
                        <a16:creationId xmlns:a16="http://schemas.microsoft.com/office/drawing/2014/main" id="{44F2A9DB-BD3D-4BD8-A971-8449C5DD32E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BE5E2ED9-DA04-44A7-A247-F7616B3A1D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63CADD54-B5C1-4BA3-A255-511EF5EC5E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22F589DB-48F3-473B-A5D2-661C7C6AE8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04626573-1811-4A30-86EB-DBE7A66EF07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C94A534F-0BB4-41DA-932A-5438A19E4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0F9FF59-D66F-49B4-929F-B4CBC5CD0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1" name="楕円 20">
                    <a:extLst>
                      <a:ext uri="{FF2B5EF4-FFF2-40B4-BE49-F238E27FC236}">
                        <a16:creationId xmlns:a16="http://schemas.microsoft.com/office/drawing/2014/main" id="{BB30B0D8-E82C-4CF5-9FD4-9198AF41C15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20">
                    <a:extLst>
                      <a:ext uri="{FF2B5EF4-FFF2-40B4-BE49-F238E27FC236}">
                        <a16:creationId xmlns:a16="http://schemas.microsoft.com/office/drawing/2014/main" id="{D2E13303-3318-4B0A-B0B3-0178E2D655CB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EDBB0750-81C9-463A-82FF-C44A1C5C89F0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D2D59441-585E-45A6-A048-E5489DFD82C9}"/>
                </a:ext>
              </a:extLst>
            </p:cNvPr>
            <p:cNvSpPr/>
            <p:nvPr/>
          </p:nvSpPr>
          <p:spPr>
            <a:xfrm rot="15300000">
              <a:off x="4640746" y="1206058"/>
              <a:ext cx="449538" cy="633005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57FA5756-ED58-408E-8779-86A6E6C27589}"/>
                </a:ext>
              </a:extLst>
            </p:cNvPr>
            <p:cNvSpPr/>
            <p:nvPr/>
          </p:nvSpPr>
          <p:spPr>
            <a:xfrm rot="15300000">
              <a:off x="4244183" y="1137542"/>
              <a:ext cx="785038" cy="1170927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2195B377-F372-46D0-B177-733ABDE5D17A}"/>
                </a:ext>
              </a:extLst>
            </p:cNvPr>
            <p:cNvGrpSpPr/>
            <p:nvPr/>
          </p:nvGrpSpPr>
          <p:grpSpPr>
            <a:xfrm flipH="1">
              <a:off x="3998043" y="1712776"/>
              <a:ext cx="808621" cy="1131364"/>
              <a:chOff x="5276551" y="1815710"/>
              <a:chExt cx="808621" cy="1131364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DE3334C7-892A-4DDF-BBD7-11438B18E744}"/>
                  </a:ext>
                </a:extLst>
              </p:cNvPr>
              <p:cNvGrpSpPr/>
              <p:nvPr/>
            </p:nvGrpSpPr>
            <p:grpSpPr>
              <a:xfrm rot="19959376">
                <a:off x="5455763" y="1815710"/>
                <a:ext cx="236537" cy="205454"/>
                <a:chOff x="5397765" y="2736091"/>
                <a:chExt cx="260438" cy="205454"/>
              </a:xfrm>
            </p:grpSpPr>
            <p:sp>
              <p:nvSpPr>
                <p:cNvPr id="345" name="片側の 2 つの角を丸めた四角形 92">
                  <a:extLst>
                    <a:ext uri="{FF2B5EF4-FFF2-40B4-BE49-F238E27FC236}">
                      <a16:creationId xmlns:a16="http://schemas.microsoft.com/office/drawing/2014/main" id="{457CF8FB-B8F1-4E0D-BC57-425E815C6DE7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0D2FA4A9-CA21-4750-AAC3-FB659CFF1A4D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935BBC9F-E172-4114-9F3B-B1BE9D547A9C}"/>
                  </a:ext>
                </a:extLst>
              </p:cNvPr>
              <p:cNvSpPr/>
              <p:nvPr/>
            </p:nvSpPr>
            <p:spPr>
              <a:xfrm rot="3600000">
                <a:off x="5180711" y="2042613"/>
                <a:ext cx="1000301" cy="808621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16717"/>
                  <a:gd name="connsiteY0" fmla="*/ 800294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66275 w 807979"/>
                  <a:gd name="connsiteY2" fmla="*/ 351173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498539 w 784359"/>
                  <a:gd name="connsiteY0" fmla="*/ 804535 h 869718"/>
                  <a:gd name="connsiteX1" fmla="*/ 492424 w 784359"/>
                  <a:gd name="connsiteY1" fmla="*/ 290601 h 869718"/>
                  <a:gd name="connsiteX2" fmla="*/ 42655 w 784359"/>
                  <a:gd name="connsiteY2" fmla="*/ 355414 h 869718"/>
                  <a:gd name="connsiteX3" fmla="*/ 8753 w 784359"/>
                  <a:gd name="connsiteY3" fmla="*/ 105492 h 869718"/>
                  <a:gd name="connsiteX4" fmla="*/ 637040 w 784359"/>
                  <a:gd name="connsiteY4" fmla="*/ 6171 h 869718"/>
                  <a:gd name="connsiteX5" fmla="*/ 754936 w 784359"/>
                  <a:gd name="connsiteY5" fmla="*/ 106396 h 869718"/>
                  <a:gd name="connsiteX6" fmla="*/ 784359 w 784359"/>
                  <a:gd name="connsiteY6" fmla="*/ 869718 h 869718"/>
                  <a:gd name="connsiteX0" fmla="*/ 510197 w 796017"/>
                  <a:gd name="connsiteY0" fmla="*/ 804535 h 869718"/>
                  <a:gd name="connsiteX1" fmla="*/ 504082 w 796017"/>
                  <a:gd name="connsiteY1" fmla="*/ 290601 h 869718"/>
                  <a:gd name="connsiteX2" fmla="*/ 54313 w 796017"/>
                  <a:gd name="connsiteY2" fmla="*/ 355414 h 869718"/>
                  <a:gd name="connsiteX3" fmla="*/ 20411 w 796017"/>
                  <a:gd name="connsiteY3" fmla="*/ 105492 h 869718"/>
                  <a:gd name="connsiteX4" fmla="*/ 648698 w 796017"/>
                  <a:gd name="connsiteY4" fmla="*/ 6171 h 869718"/>
                  <a:gd name="connsiteX5" fmla="*/ 766594 w 796017"/>
                  <a:gd name="connsiteY5" fmla="*/ 106396 h 869718"/>
                  <a:gd name="connsiteX6" fmla="*/ 796017 w 796017"/>
                  <a:gd name="connsiteY6" fmla="*/ 869718 h 869718"/>
                  <a:gd name="connsiteX0" fmla="*/ 510197 w 796017"/>
                  <a:gd name="connsiteY0" fmla="*/ 801398 h 866581"/>
                  <a:gd name="connsiteX1" fmla="*/ 504082 w 796017"/>
                  <a:gd name="connsiteY1" fmla="*/ 287464 h 866581"/>
                  <a:gd name="connsiteX2" fmla="*/ 54313 w 796017"/>
                  <a:gd name="connsiteY2" fmla="*/ 352277 h 866581"/>
                  <a:gd name="connsiteX3" fmla="*/ 20411 w 796017"/>
                  <a:gd name="connsiteY3" fmla="*/ 102355 h 866581"/>
                  <a:gd name="connsiteX4" fmla="*/ 648698 w 796017"/>
                  <a:gd name="connsiteY4" fmla="*/ 3034 h 866581"/>
                  <a:gd name="connsiteX5" fmla="*/ 766594 w 796017"/>
                  <a:gd name="connsiteY5" fmla="*/ 103259 h 866581"/>
                  <a:gd name="connsiteX6" fmla="*/ 796017 w 796017"/>
                  <a:gd name="connsiteY6" fmla="*/ 866581 h 866581"/>
                  <a:gd name="connsiteX0" fmla="*/ 510197 w 796017"/>
                  <a:gd name="connsiteY0" fmla="*/ 798838 h 864021"/>
                  <a:gd name="connsiteX1" fmla="*/ 504082 w 796017"/>
                  <a:gd name="connsiteY1" fmla="*/ 284904 h 864021"/>
                  <a:gd name="connsiteX2" fmla="*/ 54313 w 796017"/>
                  <a:gd name="connsiteY2" fmla="*/ 349717 h 864021"/>
                  <a:gd name="connsiteX3" fmla="*/ 20411 w 796017"/>
                  <a:gd name="connsiteY3" fmla="*/ 99795 h 864021"/>
                  <a:gd name="connsiteX4" fmla="*/ 648698 w 796017"/>
                  <a:gd name="connsiteY4" fmla="*/ 474 h 864021"/>
                  <a:gd name="connsiteX5" fmla="*/ 766594 w 796017"/>
                  <a:gd name="connsiteY5" fmla="*/ 100699 h 864021"/>
                  <a:gd name="connsiteX6" fmla="*/ 796017 w 796017"/>
                  <a:gd name="connsiteY6" fmla="*/ 864021 h 864021"/>
                  <a:gd name="connsiteX0" fmla="*/ 510197 w 801768"/>
                  <a:gd name="connsiteY0" fmla="*/ 798610 h 863793"/>
                  <a:gd name="connsiteX1" fmla="*/ 504082 w 801768"/>
                  <a:gd name="connsiteY1" fmla="*/ 284676 h 863793"/>
                  <a:gd name="connsiteX2" fmla="*/ 54313 w 801768"/>
                  <a:gd name="connsiteY2" fmla="*/ 349489 h 863793"/>
                  <a:gd name="connsiteX3" fmla="*/ 20411 w 801768"/>
                  <a:gd name="connsiteY3" fmla="*/ 99567 h 863793"/>
                  <a:gd name="connsiteX4" fmla="*/ 648698 w 801768"/>
                  <a:gd name="connsiteY4" fmla="*/ 246 h 863793"/>
                  <a:gd name="connsiteX5" fmla="*/ 793239 w 801768"/>
                  <a:gd name="connsiteY5" fmla="*/ 130518 h 863793"/>
                  <a:gd name="connsiteX6" fmla="*/ 796017 w 801768"/>
                  <a:gd name="connsiteY6" fmla="*/ 863793 h 863793"/>
                  <a:gd name="connsiteX0" fmla="*/ 496230 w 787801"/>
                  <a:gd name="connsiteY0" fmla="*/ 798610 h 863793"/>
                  <a:gd name="connsiteX1" fmla="*/ 490115 w 787801"/>
                  <a:gd name="connsiteY1" fmla="*/ 284676 h 863793"/>
                  <a:gd name="connsiteX2" fmla="*/ 40346 w 787801"/>
                  <a:gd name="connsiteY2" fmla="*/ 349489 h 863793"/>
                  <a:gd name="connsiteX3" fmla="*/ 6444 w 787801"/>
                  <a:gd name="connsiteY3" fmla="*/ 99567 h 863793"/>
                  <a:gd name="connsiteX4" fmla="*/ 634731 w 787801"/>
                  <a:gd name="connsiteY4" fmla="*/ 246 h 863793"/>
                  <a:gd name="connsiteX5" fmla="*/ 779272 w 787801"/>
                  <a:gd name="connsiteY5" fmla="*/ 130518 h 863793"/>
                  <a:gd name="connsiteX6" fmla="*/ 782050 w 787801"/>
                  <a:gd name="connsiteY6" fmla="*/ 863793 h 863793"/>
                  <a:gd name="connsiteX0" fmla="*/ 496098 w 787669"/>
                  <a:gd name="connsiteY0" fmla="*/ 798595 h 863778"/>
                  <a:gd name="connsiteX1" fmla="*/ 489983 w 787669"/>
                  <a:gd name="connsiteY1" fmla="*/ 284661 h 863778"/>
                  <a:gd name="connsiteX2" fmla="*/ 40214 w 787669"/>
                  <a:gd name="connsiteY2" fmla="*/ 349474 h 863778"/>
                  <a:gd name="connsiteX3" fmla="*/ 6312 w 787669"/>
                  <a:gd name="connsiteY3" fmla="*/ 99552 h 863778"/>
                  <a:gd name="connsiteX4" fmla="*/ 634599 w 787669"/>
                  <a:gd name="connsiteY4" fmla="*/ 231 h 863778"/>
                  <a:gd name="connsiteX5" fmla="*/ 779140 w 787669"/>
                  <a:gd name="connsiteY5" fmla="*/ 130503 h 863778"/>
                  <a:gd name="connsiteX6" fmla="*/ 781918 w 787669"/>
                  <a:gd name="connsiteY6" fmla="*/ 863778 h 863778"/>
                  <a:gd name="connsiteX0" fmla="*/ 496098 w 933230"/>
                  <a:gd name="connsiteY0" fmla="*/ 798595 h 798595"/>
                  <a:gd name="connsiteX1" fmla="*/ 489983 w 933230"/>
                  <a:gd name="connsiteY1" fmla="*/ 284661 h 798595"/>
                  <a:gd name="connsiteX2" fmla="*/ 40214 w 933230"/>
                  <a:gd name="connsiteY2" fmla="*/ 349474 h 798595"/>
                  <a:gd name="connsiteX3" fmla="*/ 6312 w 933230"/>
                  <a:gd name="connsiteY3" fmla="*/ 99552 h 798595"/>
                  <a:gd name="connsiteX4" fmla="*/ 634599 w 933230"/>
                  <a:gd name="connsiteY4" fmla="*/ 231 h 798595"/>
                  <a:gd name="connsiteX5" fmla="*/ 779140 w 933230"/>
                  <a:gd name="connsiteY5" fmla="*/ 130503 h 798595"/>
                  <a:gd name="connsiteX6" fmla="*/ 933230 w 933230"/>
                  <a:gd name="connsiteY6" fmla="*/ 777911 h 798595"/>
                  <a:gd name="connsiteX0" fmla="*/ 661612 w 933230"/>
                  <a:gd name="connsiteY0" fmla="*/ 707179 h 777911"/>
                  <a:gd name="connsiteX1" fmla="*/ 489983 w 933230"/>
                  <a:gd name="connsiteY1" fmla="*/ 284661 h 777911"/>
                  <a:gd name="connsiteX2" fmla="*/ 40214 w 933230"/>
                  <a:gd name="connsiteY2" fmla="*/ 349474 h 777911"/>
                  <a:gd name="connsiteX3" fmla="*/ 6312 w 933230"/>
                  <a:gd name="connsiteY3" fmla="*/ 99552 h 777911"/>
                  <a:gd name="connsiteX4" fmla="*/ 634599 w 933230"/>
                  <a:gd name="connsiteY4" fmla="*/ 231 h 777911"/>
                  <a:gd name="connsiteX5" fmla="*/ 779140 w 933230"/>
                  <a:gd name="connsiteY5" fmla="*/ 130503 h 777911"/>
                  <a:gd name="connsiteX6" fmla="*/ 933230 w 933230"/>
                  <a:gd name="connsiteY6" fmla="*/ 777911 h 777911"/>
                  <a:gd name="connsiteX0" fmla="*/ 661612 w 933230"/>
                  <a:gd name="connsiteY0" fmla="*/ 707179 h 777911"/>
                  <a:gd name="connsiteX1" fmla="*/ 489983 w 933230"/>
                  <a:gd name="connsiteY1" fmla="*/ 284661 h 777911"/>
                  <a:gd name="connsiteX2" fmla="*/ 40214 w 933230"/>
                  <a:gd name="connsiteY2" fmla="*/ 349474 h 777911"/>
                  <a:gd name="connsiteX3" fmla="*/ 6312 w 933230"/>
                  <a:gd name="connsiteY3" fmla="*/ 99552 h 777911"/>
                  <a:gd name="connsiteX4" fmla="*/ 634599 w 933230"/>
                  <a:gd name="connsiteY4" fmla="*/ 231 h 777911"/>
                  <a:gd name="connsiteX5" fmla="*/ 779140 w 933230"/>
                  <a:gd name="connsiteY5" fmla="*/ 130503 h 777911"/>
                  <a:gd name="connsiteX6" fmla="*/ 933230 w 933230"/>
                  <a:gd name="connsiteY6" fmla="*/ 777911 h 777911"/>
                  <a:gd name="connsiteX0" fmla="*/ 661612 w 933230"/>
                  <a:gd name="connsiteY0" fmla="*/ 710738 h 781470"/>
                  <a:gd name="connsiteX1" fmla="*/ 489983 w 933230"/>
                  <a:gd name="connsiteY1" fmla="*/ 288220 h 781470"/>
                  <a:gd name="connsiteX2" fmla="*/ 40214 w 933230"/>
                  <a:gd name="connsiteY2" fmla="*/ 353033 h 781470"/>
                  <a:gd name="connsiteX3" fmla="*/ 6312 w 933230"/>
                  <a:gd name="connsiteY3" fmla="*/ 103111 h 781470"/>
                  <a:gd name="connsiteX4" fmla="*/ 634599 w 933230"/>
                  <a:gd name="connsiteY4" fmla="*/ 3790 h 781470"/>
                  <a:gd name="connsiteX5" fmla="*/ 819086 w 933230"/>
                  <a:gd name="connsiteY5" fmla="*/ 250612 h 781470"/>
                  <a:gd name="connsiteX6" fmla="*/ 933230 w 933230"/>
                  <a:gd name="connsiteY6" fmla="*/ 781470 h 781470"/>
                  <a:gd name="connsiteX0" fmla="*/ 701136 w 972754"/>
                  <a:gd name="connsiteY0" fmla="*/ 685007 h 755739"/>
                  <a:gd name="connsiteX1" fmla="*/ 529507 w 972754"/>
                  <a:gd name="connsiteY1" fmla="*/ 262489 h 755739"/>
                  <a:gd name="connsiteX2" fmla="*/ 79738 w 972754"/>
                  <a:gd name="connsiteY2" fmla="*/ 327302 h 755739"/>
                  <a:gd name="connsiteX3" fmla="*/ 45836 w 972754"/>
                  <a:gd name="connsiteY3" fmla="*/ 77380 h 755739"/>
                  <a:gd name="connsiteX4" fmla="*/ 734246 w 972754"/>
                  <a:gd name="connsiteY4" fmla="*/ 7271 h 755739"/>
                  <a:gd name="connsiteX5" fmla="*/ 858610 w 972754"/>
                  <a:gd name="connsiteY5" fmla="*/ 224881 h 755739"/>
                  <a:gd name="connsiteX6" fmla="*/ 972754 w 972754"/>
                  <a:gd name="connsiteY6" fmla="*/ 755739 h 755739"/>
                  <a:gd name="connsiteX0" fmla="*/ 701136 w 972754"/>
                  <a:gd name="connsiteY0" fmla="*/ 688523 h 759255"/>
                  <a:gd name="connsiteX1" fmla="*/ 529507 w 972754"/>
                  <a:gd name="connsiteY1" fmla="*/ 266005 h 759255"/>
                  <a:gd name="connsiteX2" fmla="*/ 79738 w 972754"/>
                  <a:gd name="connsiteY2" fmla="*/ 330818 h 759255"/>
                  <a:gd name="connsiteX3" fmla="*/ 45836 w 972754"/>
                  <a:gd name="connsiteY3" fmla="*/ 80896 h 759255"/>
                  <a:gd name="connsiteX4" fmla="*/ 734246 w 972754"/>
                  <a:gd name="connsiteY4" fmla="*/ 10787 h 759255"/>
                  <a:gd name="connsiteX5" fmla="*/ 858610 w 972754"/>
                  <a:gd name="connsiteY5" fmla="*/ 228397 h 759255"/>
                  <a:gd name="connsiteX6" fmla="*/ 972754 w 972754"/>
                  <a:gd name="connsiteY6" fmla="*/ 759255 h 759255"/>
                  <a:gd name="connsiteX0" fmla="*/ 714339 w 985957"/>
                  <a:gd name="connsiteY0" fmla="*/ 688523 h 759255"/>
                  <a:gd name="connsiteX1" fmla="*/ 554680 w 985957"/>
                  <a:gd name="connsiteY1" fmla="*/ 297662 h 759255"/>
                  <a:gd name="connsiteX2" fmla="*/ 92941 w 985957"/>
                  <a:gd name="connsiteY2" fmla="*/ 330818 h 759255"/>
                  <a:gd name="connsiteX3" fmla="*/ 59039 w 985957"/>
                  <a:gd name="connsiteY3" fmla="*/ 80896 h 759255"/>
                  <a:gd name="connsiteX4" fmla="*/ 747449 w 985957"/>
                  <a:gd name="connsiteY4" fmla="*/ 10787 h 759255"/>
                  <a:gd name="connsiteX5" fmla="*/ 871813 w 985957"/>
                  <a:gd name="connsiteY5" fmla="*/ 228397 h 759255"/>
                  <a:gd name="connsiteX6" fmla="*/ 985957 w 985957"/>
                  <a:gd name="connsiteY6" fmla="*/ 759255 h 759255"/>
                  <a:gd name="connsiteX0" fmla="*/ 714339 w 1021567"/>
                  <a:gd name="connsiteY0" fmla="*/ 688523 h 788064"/>
                  <a:gd name="connsiteX1" fmla="*/ 554680 w 1021567"/>
                  <a:gd name="connsiteY1" fmla="*/ 297662 h 788064"/>
                  <a:gd name="connsiteX2" fmla="*/ 92941 w 1021567"/>
                  <a:gd name="connsiteY2" fmla="*/ 330818 h 788064"/>
                  <a:gd name="connsiteX3" fmla="*/ 59039 w 1021567"/>
                  <a:gd name="connsiteY3" fmla="*/ 80896 h 788064"/>
                  <a:gd name="connsiteX4" fmla="*/ 747449 w 1021567"/>
                  <a:gd name="connsiteY4" fmla="*/ 10787 h 788064"/>
                  <a:gd name="connsiteX5" fmla="*/ 871813 w 1021567"/>
                  <a:gd name="connsiteY5" fmla="*/ 228397 h 788064"/>
                  <a:gd name="connsiteX6" fmla="*/ 1021567 w 1021567"/>
                  <a:gd name="connsiteY6" fmla="*/ 788064 h 788064"/>
                  <a:gd name="connsiteX0" fmla="*/ 714339 w 1050205"/>
                  <a:gd name="connsiteY0" fmla="*/ 688523 h 790850"/>
                  <a:gd name="connsiteX1" fmla="*/ 554680 w 1050205"/>
                  <a:gd name="connsiteY1" fmla="*/ 297662 h 790850"/>
                  <a:gd name="connsiteX2" fmla="*/ 92941 w 1050205"/>
                  <a:gd name="connsiteY2" fmla="*/ 330818 h 790850"/>
                  <a:gd name="connsiteX3" fmla="*/ 59039 w 1050205"/>
                  <a:gd name="connsiteY3" fmla="*/ 80896 h 790850"/>
                  <a:gd name="connsiteX4" fmla="*/ 747449 w 1050205"/>
                  <a:gd name="connsiteY4" fmla="*/ 10787 h 790850"/>
                  <a:gd name="connsiteX5" fmla="*/ 871813 w 1050205"/>
                  <a:gd name="connsiteY5" fmla="*/ 228397 h 790850"/>
                  <a:gd name="connsiteX6" fmla="*/ 1050205 w 1050205"/>
                  <a:gd name="connsiteY6" fmla="*/ 790850 h 790850"/>
                  <a:gd name="connsiteX0" fmla="*/ 714339 w 1050205"/>
                  <a:gd name="connsiteY0" fmla="*/ 688523 h 790850"/>
                  <a:gd name="connsiteX1" fmla="*/ 554680 w 1050205"/>
                  <a:gd name="connsiteY1" fmla="*/ 297662 h 790850"/>
                  <a:gd name="connsiteX2" fmla="*/ 92941 w 1050205"/>
                  <a:gd name="connsiteY2" fmla="*/ 330818 h 790850"/>
                  <a:gd name="connsiteX3" fmla="*/ 59039 w 1050205"/>
                  <a:gd name="connsiteY3" fmla="*/ 80896 h 790850"/>
                  <a:gd name="connsiteX4" fmla="*/ 747449 w 1050205"/>
                  <a:gd name="connsiteY4" fmla="*/ 10787 h 790850"/>
                  <a:gd name="connsiteX5" fmla="*/ 871813 w 1050205"/>
                  <a:gd name="connsiteY5" fmla="*/ 228397 h 790850"/>
                  <a:gd name="connsiteX6" fmla="*/ 1050205 w 1050205"/>
                  <a:gd name="connsiteY6" fmla="*/ 790850 h 790850"/>
                  <a:gd name="connsiteX0" fmla="*/ 714339 w 1050205"/>
                  <a:gd name="connsiteY0" fmla="*/ 724916 h 827243"/>
                  <a:gd name="connsiteX1" fmla="*/ 554680 w 1050205"/>
                  <a:gd name="connsiteY1" fmla="*/ 334055 h 827243"/>
                  <a:gd name="connsiteX2" fmla="*/ 92941 w 1050205"/>
                  <a:gd name="connsiteY2" fmla="*/ 367211 h 827243"/>
                  <a:gd name="connsiteX3" fmla="*/ 59039 w 1050205"/>
                  <a:gd name="connsiteY3" fmla="*/ 117289 h 827243"/>
                  <a:gd name="connsiteX4" fmla="*/ 747449 w 1050205"/>
                  <a:gd name="connsiteY4" fmla="*/ 47180 h 827243"/>
                  <a:gd name="connsiteX5" fmla="*/ 1050205 w 1050205"/>
                  <a:gd name="connsiteY5" fmla="*/ 827243 h 827243"/>
                  <a:gd name="connsiteX0" fmla="*/ 680576 w 1016442"/>
                  <a:gd name="connsiteY0" fmla="*/ 720282 h 822609"/>
                  <a:gd name="connsiteX1" fmla="*/ 520917 w 1016442"/>
                  <a:gd name="connsiteY1" fmla="*/ 329421 h 822609"/>
                  <a:gd name="connsiteX2" fmla="*/ 59178 w 1016442"/>
                  <a:gd name="connsiteY2" fmla="*/ 362577 h 822609"/>
                  <a:gd name="connsiteX3" fmla="*/ 25276 w 1016442"/>
                  <a:gd name="connsiteY3" fmla="*/ 112655 h 822609"/>
                  <a:gd name="connsiteX4" fmla="*/ 713686 w 1016442"/>
                  <a:gd name="connsiteY4" fmla="*/ 42546 h 822609"/>
                  <a:gd name="connsiteX5" fmla="*/ 1016442 w 1016442"/>
                  <a:gd name="connsiteY5" fmla="*/ 822609 h 822609"/>
                  <a:gd name="connsiteX0" fmla="*/ 665941 w 1001807"/>
                  <a:gd name="connsiteY0" fmla="*/ 720282 h 822609"/>
                  <a:gd name="connsiteX1" fmla="*/ 506282 w 1001807"/>
                  <a:gd name="connsiteY1" fmla="*/ 329421 h 822609"/>
                  <a:gd name="connsiteX2" fmla="*/ 44543 w 1001807"/>
                  <a:gd name="connsiteY2" fmla="*/ 362577 h 822609"/>
                  <a:gd name="connsiteX3" fmla="*/ 10641 w 1001807"/>
                  <a:gd name="connsiteY3" fmla="*/ 112655 h 822609"/>
                  <a:gd name="connsiteX4" fmla="*/ 699051 w 1001807"/>
                  <a:gd name="connsiteY4" fmla="*/ 42546 h 822609"/>
                  <a:gd name="connsiteX5" fmla="*/ 1001807 w 1001807"/>
                  <a:gd name="connsiteY5" fmla="*/ 822609 h 822609"/>
                  <a:gd name="connsiteX0" fmla="*/ 665941 w 1001807"/>
                  <a:gd name="connsiteY0" fmla="*/ 685775 h 788102"/>
                  <a:gd name="connsiteX1" fmla="*/ 506282 w 1001807"/>
                  <a:gd name="connsiteY1" fmla="*/ 294914 h 788102"/>
                  <a:gd name="connsiteX2" fmla="*/ 44543 w 1001807"/>
                  <a:gd name="connsiteY2" fmla="*/ 328070 h 788102"/>
                  <a:gd name="connsiteX3" fmla="*/ 10641 w 1001807"/>
                  <a:gd name="connsiteY3" fmla="*/ 78148 h 788102"/>
                  <a:gd name="connsiteX4" fmla="*/ 699051 w 1001807"/>
                  <a:gd name="connsiteY4" fmla="*/ 8039 h 788102"/>
                  <a:gd name="connsiteX5" fmla="*/ 1001807 w 1001807"/>
                  <a:gd name="connsiteY5" fmla="*/ 788102 h 788102"/>
                  <a:gd name="connsiteX0" fmla="*/ 700635 w 1036501"/>
                  <a:gd name="connsiteY0" fmla="*/ 706923 h 809250"/>
                  <a:gd name="connsiteX1" fmla="*/ 540976 w 1036501"/>
                  <a:gd name="connsiteY1" fmla="*/ 316062 h 809250"/>
                  <a:gd name="connsiteX2" fmla="*/ 79237 w 1036501"/>
                  <a:gd name="connsiteY2" fmla="*/ 349218 h 809250"/>
                  <a:gd name="connsiteX3" fmla="*/ 45335 w 1036501"/>
                  <a:gd name="connsiteY3" fmla="*/ 99296 h 809250"/>
                  <a:gd name="connsiteX4" fmla="*/ 731768 w 1036501"/>
                  <a:gd name="connsiteY4" fmla="*/ 8800 h 809250"/>
                  <a:gd name="connsiteX5" fmla="*/ 1036501 w 1036501"/>
                  <a:gd name="connsiteY5" fmla="*/ 809250 h 809250"/>
                  <a:gd name="connsiteX0" fmla="*/ 700635 w 1036501"/>
                  <a:gd name="connsiteY0" fmla="*/ 708581 h 810908"/>
                  <a:gd name="connsiteX1" fmla="*/ 540976 w 1036501"/>
                  <a:gd name="connsiteY1" fmla="*/ 317720 h 810908"/>
                  <a:gd name="connsiteX2" fmla="*/ 79237 w 1036501"/>
                  <a:gd name="connsiteY2" fmla="*/ 350876 h 810908"/>
                  <a:gd name="connsiteX3" fmla="*/ 45335 w 1036501"/>
                  <a:gd name="connsiteY3" fmla="*/ 100954 h 810908"/>
                  <a:gd name="connsiteX4" fmla="*/ 731768 w 1036501"/>
                  <a:gd name="connsiteY4" fmla="*/ 10458 h 810908"/>
                  <a:gd name="connsiteX5" fmla="*/ 1036501 w 1036501"/>
                  <a:gd name="connsiteY5" fmla="*/ 810908 h 810908"/>
                  <a:gd name="connsiteX0" fmla="*/ 663924 w 999790"/>
                  <a:gd name="connsiteY0" fmla="*/ 706294 h 808621"/>
                  <a:gd name="connsiteX1" fmla="*/ 504265 w 999790"/>
                  <a:gd name="connsiteY1" fmla="*/ 315433 h 808621"/>
                  <a:gd name="connsiteX2" fmla="*/ 42526 w 999790"/>
                  <a:gd name="connsiteY2" fmla="*/ 348589 h 808621"/>
                  <a:gd name="connsiteX3" fmla="*/ 8624 w 999790"/>
                  <a:gd name="connsiteY3" fmla="*/ 98667 h 808621"/>
                  <a:gd name="connsiteX4" fmla="*/ 695057 w 999790"/>
                  <a:gd name="connsiteY4" fmla="*/ 8171 h 808621"/>
                  <a:gd name="connsiteX5" fmla="*/ 999790 w 999790"/>
                  <a:gd name="connsiteY5" fmla="*/ 808621 h 808621"/>
                  <a:gd name="connsiteX0" fmla="*/ 664435 w 1000301"/>
                  <a:gd name="connsiteY0" fmla="*/ 706294 h 808621"/>
                  <a:gd name="connsiteX1" fmla="*/ 504776 w 1000301"/>
                  <a:gd name="connsiteY1" fmla="*/ 315433 h 808621"/>
                  <a:gd name="connsiteX2" fmla="*/ 43037 w 1000301"/>
                  <a:gd name="connsiteY2" fmla="*/ 348589 h 808621"/>
                  <a:gd name="connsiteX3" fmla="*/ 9135 w 1000301"/>
                  <a:gd name="connsiteY3" fmla="*/ 98667 h 808621"/>
                  <a:gd name="connsiteX4" fmla="*/ 695568 w 1000301"/>
                  <a:gd name="connsiteY4" fmla="*/ 8171 h 808621"/>
                  <a:gd name="connsiteX5" fmla="*/ 1000301 w 1000301"/>
                  <a:gd name="connsiteY5" fmla="*/ 808621 h 80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301" h="808621">
                    <a:moveTo>
                      <a:pt x="664435" y="706294"/>
                    </a:moveTo>
                    <a:lnTo>
                      <a:pt x="504776" y="315433"/>
                    </a:lnTo>
                    <a:cubicBezTo>
                      <a:pt x="347199" y="346061"/>
                      <a:pt x="71388" y="364391"/>
                      <a:pt x="43037" y="348589"/>
                    </a:cubicBezTo>
                    <a:cubicBezTo>
                      <a:pt x="14686" y="332787"/>
                      <a:pt x="-15599" y="124174"/>
                      <a:pt x="9135" y="98667"/>
                    </a:cubicBezTo>
                    <a:cubicBezTo>
                      <a:pt x="33869" y="73160"/>
                      <a:pt x="632210" y="-29363"/>
                      <a:pt x="695568" y="8171"/>
                    </a:cubicBezTo>
                    <a:cubicBezTo>
                      <a:pt x="758926" y="45705"/>
                      <a:pt x="937227" y="646108"/>
                      <a:pt x="1000301" y="808621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79871C08-3E94-42A3-A543-A42B34ECDCE6}"/>
                </a:ext>
              </a:extLst>
            </p:cNvPr>
            <p:cNvSpPr/>
            <p:nvPr/>
          </p:nvSpPr>
          <p:spPr>
            <a:xfrm rot="10800000">
              <a:off x="4566245" y="2558606"/>
              <a:ext cx="796603" cy="554165"/>
            </a:xfrm>
            <a:custGeom>
              <a:avLst/>
              <a:gdLst>
                <a:gd name="connsiteX0" fmla="*/ 629616 w 831419"/>
                <a:gd name="connsiteY0" fmla="*/ 578385 h 578385"/>
                <a:gd name="connsiteX1" fmla="*/ 574036 w 831419"/>
                <a:gd name="connsiteY1" fmla="*/ 578385 h 578385"/>
                <a:gd name="connsiteX2" fmla="*/ 409133 w 831419"/>
                <a:gd name="connsiteY2" fmla="*/ 56263 h 578385"/>
                <a:gd name="connsiteX3" fmla="*/ 244230 w 831419"/>
                <a:gd name="connsiteY3" fmla="*/ 578385 h 578385"/>
                <a:gd name="connsiteX4" fmla="*/ 211493 w 831419"/>
                <a:gd name="connsiteY4" fmla="*/ 578385 h 578385"/>
                <a:gd name="connsiteX5" fmla="*/ 14958 w 831419"/>
                <a:gd name="connsiteY5" fmla="*/ 496978 h 578385"/>
                <a:gd name="connsiteX6" fmla="*/ 0 w 831419"/>
                <a:gd name="connsiteY6" fmla="*/ 478849 h 578385"/>
                <a:gd name="connsiteX7" fmla="*/ 410674 w 831419"/>
                <a:gd name="connsiteY7" fmla="*/ 0 h 578385"/>
                <a:gd name="connsiteX8" fmla="*/ 831419 w 831419"/>
                <a:gd name="connsiteY8" fmla="*/ 490593 h 578385"/>
                <a:gd name="connsiteX9" fmla="*/ 826152 w 831419"/>
                <a:gd name="connsiteY9" fmla="*/ 496978 h 578385"/>
                <a:gd name="connsiteX10" fmla="*/ 629616 w 831419"/>
                <a:gd name="connsiteY10" fmla="*/ 578385 h 57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578385">
                  <a:moveTo>
                    <a:pt x="629616" y="578385"/>
                  </a:moveTo>
                  <a:lnTo>
                    <a:pt x="574036" y="578385"/>
                  </a:lnTo>
                  <a:lnTo>
                    <a:pt x="409133" y="56263"/>
                  </a:lnTo>
                  <a:lnTo>
                    <a:pt x="244230" y="578385"/>
                  </a:lnTo>
                  <a:lnTo>
                    <a:pt x="211493" y="578385"/>
                  </a:lnTo>
                  <a:cubicBezTo>
                    <a:pt x="134741" y="578385"/>
                    <a:pt x="65255" y="547275"/>
                    <a:pt x="14958" y="496978"/>
                  </a:cubicBezTo>
                  <a:lnTo>
                    <a:pt x="0" y="478849"/>
                  </a:lnTo>
                  <a:lnTo>
                    <a:pt x="410674" y="0"/>
                  </a:lnTo>
                  <a:lnTo>
                    <a:pt x="831419" y="490593"/>
                  </a:lnTo>
                  <a:lnTo>
                    <a:pt x="826152" y="496978"/>
                  </a:lnTo>
                  <a:cubicBezTo>
                    <a:pt x="775854" y="547275"/>
                    <a:pt x="706368" y="578385"/>
                    <a:pt x="629616" y="57838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AB2E9F11-C9DE-447A-896A-26B5B553E2E3}"/>
                </a:ext>
              </a:extLst>
            </p:cNvPr>
            <p:cNvSpPr/>
            <p:nvPr/>
          </p:nvSpPr>
          <p:spPr>
            <a:xfrm rot="10800000">
              <a:off x="4598304" y="2610254"/>
              <a:ext cx="369733" cy="502516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893" h="524479">
                  <a:moveTo>
                    <a:pt x="368324" y="524479"/>
                  </a:moveTo>
                  <a:lnTo>
                    <a:pt x="0" y="0"/>
                  </a:lnTo>
                  <a:lnTo>
                    <a:pt x="385893" y="510257"/>
                  </a:lnTo>
                  <a:lnTo>
                    <a:pt x="369292" y="523953"/>
                  </a:lnTo>
                  <a:lnTo>
                    <a:pt x="368324" y="524479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84FD015F-7844-405F-8B14-A0EC3B35ABEF}"/>
                </a:ext>
              </a:extLst>
            </p:cNvPr>
            <p:cNvSpPr/>
            <p:nvPr/>
          </p:nvSpPr>
          <p:spPr>
            <a:xfrm rot="10800000">
              <a:off x="4965403" y="2617209"/>
              <a:ext cx="367533" cy="499496"/>
            </a:xfrm>
            <a:custGeom>
              <a:avLst/>
              <a:gdLst>
                <a:gd name="connsiteX0" fmla="*/ 17573 w 383596"/>
                <a:gd name="connsiteY0" fmla="*/ 521327 h 521327"/>
                <a:gd name="connsiteX1" fmla="*/ 0 w 383596"/>
                <a:gd name="connsiteY1" fmla="*/ 506828 h 521327"/>
                <a:gd name="connsiteX2" fmla="*/ 381803 w 383596"/>
                <a:gd name="connsiteY2" fmla="*/ 1980 h 521327"/>
                <a:gd name="connsiteX3" fmla="*/ 383501 w 383596"/>
                <a:gd name="connsiteY3" fmla="*/ 0 h 521327"/>
                <a:gd name="connsiteX4" fmla="*/ 383596 w 383596"/>
                <a:gd name="connsiteY4" fmla="*/ 125 h 521327"/>
                <a:gd name="connsiteX5" fmla="*/ 17573 w 383596"/>
                <a:gd name="connsiteY5" fmla="*/ 521327 h 521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596" h="521327">
                  <a:moveTo>
                    <a:pt x="17573" y="521327"/>
                  </a:moveTo>
                  <a:lnTo>
                    <a:pt x="0" y="506828"/>
                  </a:lnTo>
                  <a:lnTo>
                    <a:pt x="381803" y="1980"/>
                  </a:lnTo>
                  <a:lnTo>
                    <a:pt x="383501" y="0"/>
                  </a:lnTo>
                  <a:lnTo>
                    <a:pt x="383596" y="125"/>
                  </a:lnTo>
                  <a:lnTo>
                    <a:pt x="17573" y="521327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4134EF1-2539-45C8-ACE5-4D24ABB69E19}"/>
              </a:ext>
            </a:extLst>
          </p:cNvPr>
          <p:cNvGrpSpPr/>
          <p:nvPr/>
        </p:nvGrpSpPr>
        <p:grpSpPr>
          <a:xfrm>
            <a:off x="6926980" y="1272209"/>
            <a:ext cx="1551527" cy="2263190"/>
            <a:chOff x="6926980" y="1272209"/>
            <a:chExt cx="1551527" cy="2263190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DF92CFA7-7A91-4ED0-9EB5-43AFD1B5DBBB}"/>
                </a:ext>
              </a:extLst>
            </p:cNvPr>
            <p:cNvGrpSpPr/>
            <p:nvPr/>
          </p:nvGrpSpPr>
          <p:grpSpPr>
            <a:xfrm>
              <a:off x="7341525" y="1272209"/>
              <a:ext cx="1136982" cy="2263190"/>
              <a:chOff x="3900908" y="495108"/>
              <a:chExt cx="1136982" cy="2263190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1A4FA73-739A-4C9B-A2A5-D21EC43E96DE}"/>
                  </a:ext>
                </a:extLst>
              </p:cNvPr>
              <p:cNvSpPr/>
              <p:nvPr/>
            </p:nvSpPr>
            <p:spPr>
              <a:xfrm flipH="1">
                <a:off x="4895939" y="184138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87C22ABD-1470-41FB-BF9D-6213C8BAD005}"/>
                  </a:ext>
                </a:extLst>
              </p:cNvPr>
              <p:cNvSpPr/>
              <p:nvPr/>
            </p:nvSpPr>
            <p:spPr>
              <a:xfrm>
                <a:off x="3977037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BEFBD5D8-654D-4425-94DA-F9A84B39DD03}"/>
                  </a:ext>
                </a:extLst>
              </p:cNvPr>
              <p:cNvSpPr/>
              <p:nvPr/>
            </p:nvSpPr>
            <p:spPr>
              <a:xfrm>
                <a:off x="4230325" y="1498015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二等辺三角形 153">
                <a:extLst>
                  <a:ext uri="{FF2B5EF4-FFF2-40B4-BE49-F238E27FC236}">
                    <a16:creationId xmlns:a16="http://schemas.microsoft.com/office/drawing/2014/main" id="{4704D3CC-DE04-4B95-8610-58696944A46B}"/>
                  </a:ext>
                </a:extLst>
              </p:cNvPr>
              <p:cNvSpPr/>
              <p:nvPr/>
            </p:nvSpPr>
            <p:spPr>
              <a:xfrm rot="10800000">
                <a:off x="4268116" y="1845960"/>
                <a:ext cx="409782" cy="433630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A6759C75-737E-481D-BB08-D91112C23BCB}"/>
                  </a:ext>
                </a:extLst>
              </p:cNvPr>
              <p:cNvGrpSpPr/>
              <p:nvPr/>
            </p:nvGrpSpPr>
            <p:grpSpPr>
              <a:xfrm>
                <a:off x="3900908" y="495108"/>
                <a:ext cx="1136982" cy="1243602"/>
                <a:chOff x="4449879" y="2772559"/>
                <a:chExt cx="834570" cy="912832"/>
              </a:xfrm>
            </p:grpSpPr>
            <p:sp>
              <p:nvSpPr>
                <p:cNvPr id="168" name="円/楕円 708">
                  <a:extLst>
                    <a:ext uri="{FF2B5EF4-FFF2-40B4-BE49-F238E27FC236}">
                      <a16:creationId xmlns:a16="http://schemas.microsoft.com/office/drawing/2014/main" id="{B2699310-C8C6-4D85-B490-3C509452394B}"/>
                    </a:ext>
                  </a:extLst>
                </p:cNvPr>
                <p:cNvSpPr/>
                <p:nvPr/>
              </p:nvSpPr>
              <p:spPr>
                <a:xfrm>
                  <a:off x="4469464" y="2772559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B74CE661-E5D0-487B-997D-2C24F25C1927}"/>
                    </a:ext>
                  </a:extLst>
                </p:cNvPr>
                <p:cNvGrpSpPr/>
                <p:nvPr/>
              </p:nvGrpSpPr>
              <p:grpSpPr>
                <a:xfrm>
                  <a:off x="4449879" y="2829728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87EFA5C6-E99B-4BEC-83F5-75D5BC3F62E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" name="円/楕円 302">
                      <a:extLst>
                        <a:ext uri="{FF2B5EF4-FFF2-40B4-BE49-F238E27FC236}">
                          <a16:creationId xmlns:a16="http://schemas.microsoft.com/office/drawing/2014/main" id="{8B15DB8F-2F3E-4711-B3F2-03779997A6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" name="円/楕円 303">
                      <a:extLst>
                        <a:ext uri="{FF2B5EF4-FFF2-40B4-BE49-F238E27FC236}">
                          <a16:creationId xmlns:a16="http://schemas.microsoft.com/office/drawing/2014/main" id="{99F1EBC5-E76B-4FF7-BAF3-2876606AF9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5388BD59-90C5-4F96-A35C-46B17F84CD1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9" name="円/楕円 300">
                      <a:extLst>
                        <a:ext uri="{FF2B5EF4-FFF2-40B4-BE49-F238E27FC236}">
                          <a16:creationId xmlns:a16="http://schemas.microsoft.com/office/drawing/2014/main" id="{7D75DA83-E436-4409-A33D-0BF15FA12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0" name="円/楕円 301">
                      <a:extLst>
                        <a:ext uri="{FF2B5EF4-FFF2-40B4-BE49-F238E27FC236}">
                          <a16:creationId xmlns:a16="http://schemas.microsoft.com/office/drawing/2014/main" id="{4A5B6F71-C215-40BA-9369-275971DF2A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円/楕円 299">
                    <a:extLst>
                      <a:ext uri="{FF2B5EF4-FFF2-40B4-BE49-F238E27FC236}">
                        <a16:creationId xmlns:a16="http://schemas.microsoft.com/office/drawing/2014/main" id="{91CED25D-C53C-4C48-B75F-7C6F911AE5C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0" name="円/楕円 27">
                  <a:extLst>
                    <a:ext uri="{FF2B5EF4-FFF2-40B4-BE49-F238E27FC236}">
                      <a16:creationId xmlns:a16="http://schemas.microsoft.com/office/drawing/2014/main" id="{4E4722C8-EE9B-448A-84B0-5AA3940CCF47}"/>
                    </a:ext>
                  </a:extLst>
                </p:cNvPr>
                <p:cNvSpPr/>
                <p:nvPr/>
              </p:nvSpPr>
              <p:spPr>
                <a:xfrm rot="10800000">
                  <a:off x="4765935" y="3484507"/>
                  <a:ext cx="206467" cy="3356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円/楕円 27">
                  <a:extLst>
                    <a:ext uri="{FF2B5EF4-FFF2-40B4-BE49-F238E27FC236}">
                      <a16:creationId xmlns:a16="http://schemas.microsoft.com/office/drawing/2014/main" id="{B63C73CB-4AB6-495E-AC6B-39D938055C6B}"/>
                    </a:ext>
                  </a:extLst>
                </p:cNvPr>
                <p:cNvSpPr/>
                <p:nvPr/>
              </p:nvSpPr>
              <p:spPr>
                <a:xfrm rot="20700000">
                  <a:off x="45932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27">
                  <a:extLst>
                    <a:ext uri="{FF2B5EF4-FFF2-40B4-BE49-F238E27FC236}">
                      <a16:creationId xmlns:a16="http://schemas.microsoft.com/office/drawing/2014/main" id="{5EA390D9-4100-42B0-BAFF-B87BC761576D}"/>
                    </a:ext>
                  </a:extLst>
                </p:cNvPr>
                <p:cNvSpPr/>
                <p:nvPr/>
              </p:nvSpPr>
              <p:spPr>
                <a:xfrm rot="900000">
                  <a:off x="4974069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正方形/長方形 67">
                  <a:extLst>
                    <a:ext uri="{FF2B5EF4-FFF2-40B4-BE49-F238E27FC236}">
                      <a16:creationId xmlns:a16="http://schemas.microsoft.com/office/drawing/2014/main" id="{9660C525-2E92-4281-AA6E-B7F6B54D2582}"/>
                    </a:ext>
                  </a:extLst>
                </p:cNvPr>
                <p:cNvSpPr/>
                <p:nvPr/>
              </p:nvSpPr>
              <p:spPr>
                <a:xfrm>
                  <a:off x="4844104" y="340459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893FA0B0-78CE-4244-9125-CA9240032B7E}"/>
                    </a:ext>
                  </a:extLst>
                </p:cNvPr>
                <p:cNvSpPr/>
                <p:nvPr/>
              </p:nvSpPr>
              <p:spPr>
                <a:xfrm>
                  <a:off x="4509029" y="2909752"/>
                  <a:ext cx="63424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8222404D-C06B-4213-B5BB-B80AD2D81C2D}"/>
                    </a:ext>
                  </a:extLst>
                </p:cNvPr>
                <p:cNvSpPr/>
                <p:nvPr/>
              </p:nvSpPr>
              <p:spPr>
                <a:xfrm flipH="1">
                  <a:off x="5169936" y="2909752"/>
                  <a:ext cx="56763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432C850-4127-434C-9947-C4D9645E379B}"/>
                  </a:ext>
                </a:extLst>
              </p:cNvPr>
              <p:cNvSpPr/>
              <p:nvPr/>
            </p:nvSpPr>
            <p:spPr>
              <a:xfrm>
                <a:off x="4044609" y="525640"/>
                <a:ext cx="851646" cy="312616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8BA81E1C-3898-4DBC-AA5F-7396735DBF20}"/>
                  </a:ext>
                </a:extLst>
              </p:cNvPr>
              <p:cNvGrpSpPr/>
              <p:nvPr/>
            </p:nvGrpSpPr>
            <p:grpSpPr>
              <a:xfrm>
                <a:off x="4162132" y="1061568"/>
                <a:ext cx="622089" cy="45720"/>
                <a:chOff x="3683542" y="4132177"/>
                <a:chExt cx="622089" cy="45720"/>
              </a:xfrm>
            </p:grpSpPr>
            <p:sp>
              <p:nvSpPr>
                <p:cNvPr id="164" name="円/楕円 333">
                  <a:extLst>
                    <a:ext uri="{FF2B5EF4-FFF2-40B4-BE49-F238E27FC236}">
                      <a16:creationId xmlns:a16="http://schemas.microsoft.com/office/drawing/2014/main" id="{B7E338CC-0B52-43B0-BB9C-1297BCECEB30}"/>
                    </a:ext>
                  </a:extLst>
                </p:cNvPr>
                <p:cNvSpPr/>
                <p:nvPr/>
              </p:nvSpPr>
              <p:spPr>
                <a:xfrm>
                  <a:off x="3683542" y="4132177"/>
                  <a:ext cx="131552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333">
                  <a:extLst>
                    <a:ext uri="{FF2B5EF4-FFF2-40B4-BE49-F238E27FC236}">
                      <a16:creationId xmlns:a16="http://schemas.microsoft.com/office/drawing/2014/main" id="{83719D86-5ABD-4145-B6B8-5B5E6CD89449}"/>
                    </a:ext>
                  </a:extLst>
                </p:cNvPr>
                <p:cNvSpPr/>
                <p:nvPr/>
              </p:nvSpPr>
              <p:spPr>
                <a:xfrm>
                  <a:off x="4174079" y="4132177"/>
                  <a:ext cx="131552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77ABE5E1-0E19-49D0-910C-CF6424AE14E1}"/>
                </a:ext>
              </a:extLst>
            </p:cNvPr>
            <p:cNvSpPr/>
            <p:nvPr/>
          </p:nvSpPr>
          <p:spPr>
            <a:xfrm rot="15300000">
              <a:off x="7569683" y="1206058"/>
              <a:ext cx="449538" cy="633005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A05B29D0-AEB0-4F42-A2DC-B7F74B6CE0D6}"/>
                </a:ext>
              </a:extLst>
            </p:cNvPr>
            <p:cNvSpPr/>
            <p:nvPr/>
          </p:nvSpPr>
          <p:spPr>
            <a:xfrm rot="15300000">
              <a:off x="7173120" y="1137542"/>
              <a:ext cx="785038" cy="1170927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2B6CB97E-AD8E-4741-874E-D1B87D50A740}"/>
                </a:ext>
              </a:extLst>
            </p:cNvPr>
            <p:cNvGrpSpPr/>
            <p:nvPr/>
          </p:nvGrpSpPr>
          <p:grpSpPr>
            <a:xfrm flipH="1">
              <a:off x="6926980" y="1712776"/>
              <a:ext cx="808621" cy="1131364"/>
              <a:chOff x="5276551" y="1815710"/>
              <a:chExt cx="808621" cy="1131364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78015964-3A8F-4A3B-9EDC-74C7C42872FB}"/>
                  </a:ext>
                </a:extLst>
              </p:cNvPr>
              <p:cNvGrpSpPr/>
              <p:nvPr/>
            </p:nvGrpSpPr>
            <p:grpSpPr>
              <a:xfrm rot="19959376">
                <a:off x="5455763" y="1815710"/>
                <a:ext cx="236537" cy="205454"/>
                <a:chOff x="5397765" y="2736091"/>
                <a:chExt cx="260438" cy="205454"/>
              </a:xfrm>
            </p:grpSpPr>
            <p:sp>
              <p:nvSpPr>
                <p:cNvPr id="365" name="片側の 2 つの角を丸めた四角形 92">
                  <a:extLst>
                    <a:ext uri="{FF2B5EF4-FFF2-40B4-BE49-F238E27FC236}">
                      <a16:creationId xmlns:a16="http://schemas.microsoft.com/office/drawing/2014/main" id="{E82E8471-8333-489E-A9A9-02EF5FEFA4DB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C20E489D-01D8-4746-81A0-CBF7AFF9870B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A5F0308F-A306-4C84-AF59-0B266CF5B7FA}"/>
                  </a:ext>
                </a:extLst>
              </p:cNvPr>
              <p:cNvSpPr/>
              <p:nvPr/>
            </p:nvSpPr>
            <p:spPr>
              <a:xfrm rot="3600000">
                <a:off x="5180711" y="2042613"/>
                <a:ext cx="1000301" cy="808621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13591 w 816717"/>
                  <a:gd name="connsiteY0" fmla="*/ 800847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16717"/>
                  <a:gd name="connsiteY0" fmla="*/ 800294 h 826528"/>
                  <a:gd name="connsiteX1" fmla="*/ 516044 w 816717"/>
                  <a:gd name="connsiteY1" fmla="*/ 28636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43314 w 807979"/>
                  <a:gd name="connsiteY2" fmla="*/ 378244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522159 w 807979"/>
                  <a:gd name="connsiteY0" fmla="*/ 800294 h 865477"/>
                  <a:gd name="connsiteX1" fmla="*/ 516044 w 807979"/>
                  <a:gd name="connsiteY1" fmla="*/ 286360 h 865477"/>
                  <a:gd name="connsiteX2" fmla="*/ 66275 w 807979"/>
                  <a:gd name="connsiteY2" fmla="*/ 351173 h 865477"/>
                  <a:gd name="connsiteX3" fmla="*/ 0 w 807979"/>
                  <a:gd name="connsiteY3" fmla="*/ 119223 h 865477"/>
                  <a:gd name="connsiteX4" fmla="*/ 660660 w 807979"/>
                  <a:gd name="connsiteY4" fmla="*/ 1930 h 865477"/>
                  <a:gd name="connsiteX5" fmla="*/ 778556 w 807979"/>
                  <a:gd name="connsiteY5" fmla="*/ 102155 h 865477"/>
                  <a:gd name="connsiteX6" fmla="*/ 807979 w 807979"/>
                  <a:gd name="connsiteY6" fmla="*/ 865477 h 865477"/>
                  <a:gd name="connsiteX0" fmla="*/ 498539 w 784359"/>
                  <a:gd name="connsiteY0" fmla="*/ 804535 h 869718"/>
                  <a:gd name="connsiteX1" fmla="*/ 492424 w 784359"/>
                  <a:gd name="connsiteY1" fmla="*/ 290601 h 869718"/>
                  <a:gd name="connsiteX2" fmla="*/ 42655 w 784359"/>
                  <a:gd name="connsiteY2" fmla="*/ 355414 h 869718"/>
                  <a:gd name="connsiteX3" fmla="*/ 8753 w 784359"/>
                  <a:gd name="connsiteY3" fmla="*/ 105492 h 869718"/>
                  <a:gd name="connsiteX4" fmla="*/ 637040 w 784359"/>
                  <a:gd name="connsiteY4" fmla="*/ 6171 h 869718"/>
                  <a:gd name="connsiteX5" fmla="*/ 754936 w 784359"/>
                  <a:gd name="connsiteY5" fmla="*/ 106396 h 869718"/>
                  <a:gd name="connsiteX6" fmla="*/ 784359 w 784359"/>
                  <a:gd name="connsiteY6" fmla="*/ 869718 h 869718"/>
                  <a:gd name="connsiteX0" fmla="*/ 510197 w 796017"/>
                  <a:gd name="connsiteY0" fmla="*/ 804535 h 869718"/>
                  <a:gd name="connsiteX1" fmla="*/ 504082 w 796017"/>
                  <a:gd name="connsiteY1" fmla="*/ 290601 h 869718"/>
                  <a:gd name="connsiteX2" fmla="*/ 54313 w 796017"/>
                  <a:gd name="connsiteY2" fmla="*/ 355414 h 869718"/>
                  <a:gd name="connsiteX3" fmla="*/ 20411 w 796017"/>
                  <a:gd name="connsiteY3" fmla="*/ 105492 h 869718"/>
                  <a:gd name="connsiteX4" fmla="*/ 648698 w 796017"/>
                  <a:gd name="connsiteY4" fmla="*/ 6171 h 869718"/>
                  <a:gd name="connsiteX5" fmla="*/ 766594 w 796017"/>
                  <a:gd name="connsiteY5" fmla="*/ 106396 h 869718"/>
                  <a:gd name="connsiteX6" fmla="*/ 796017 w 796017"/>
                  <a:gd name="connsiteY6" fmla="*/ 869718 h 869718"/>
                  <a:gd name="connsiteX0" fmla="*/ 510197 w 796017"/>
                  <a:gd name="connsiteY0" fmla="*/ 801398 h 866581"/>
                  <a:gd name="connsiteX1" fmla="*/ 504082 w 796017"/>
                  <a:gd name="connsiteY1" fmla="*/ 287464 h 866581"/>
                  <a:gd name="connsiteX2" fmla="*/ 54313 w 796017"/>
                  <a:gd name="connsiteY2" fmla="*/ 352277 h 866581"/>
                  <a:gd name="connsiteX3" fmla="*/ 20411 w 796017"/>
                  <a:gd name="connsiteY3" fmla="*/ 102355 h 866581"/>
                  <a:gd name="connsiteX4" fmla="*/ 648698 w 796017"/>
                  <a:gd name="connsiteY4" fmla="*/ 3034 h 866581"/>
                  <a:gd name="connsiteX5" fmla="*/ 766594 w 796017"/>
                  <a:gd name="connsiteY5" fmla="*/ 103259 h 866581"/>
                  <a:gd name="connsiteX6" fmla="*/ 796017 w 796017"/>
                  <a:gd name="connsiteY6" fmla="*/ 866581 h 866581"/>
                  <a:gd name="connsiteX0" fmla="*/ 510197 w 796017"/>
                  <a:gd name="connsiteY0" fmla="*/ 798838 h 864021"/>
                  <a:gd name="connsiteX1" fmla="*/ 504082 w 796017"/>
                  <a:gd name="connsiteY1" fmla="*/ 284904 h 864021"/>
                  <a:gd name="connsiteX2" fmla="*/ 54313 w 796017"/>
                  <a:gd name="connsiteY2" fmla="*/ 349717 h 864021"/>
                  <a:gd name="connsiteX3" fmla="*/ 20411 w 796017"/>
                  <a:gd name="connsiteY3" fmla="*/ 99795 h 864021"/>
                  <a:gd name="connsiteX4" fmla="*/ 648698 w 796017"/>
                  <a:gd name="connsiteY4" fmla="*/ 474 h 864021"/>
                  <a:gd name="connsiteX5" fmla="*/ 766594 w 796017"/>
                  <a:gd name="connsiteY5" fmla="*/ 100699 h 864021"/>
                  <a:gd name="connsiteX6" fmla="*/ 796017 w 796017"/>
                  <a:gd name="connsiteY6" fmla="*/ 864021 h 864021"/>
                  <a:gd name="connsiteX0" fmla="*/ 510197 w 801768"/>
                  <a:gd name="connsiteY0" fmla="*/ 798610 h 863793"/>
                  <a:gd name="connsiteX1" fmla="*/ 504082 w 801768"/>
                  <a:gd name="connsiteY1" fmla="*/ 284676 h 863793"/>
                  <a:gd name="connsiteX2" fmla="*/ 54313 w 801768"/>
                  <a:gd name="connsiteY2" fmla="*/ 349489 h 863793"/>
                  <a:gd name="connsiteX3" fmla="*/ 20411 w 801768"/>
                  <a:gd name="connsiteY3" fmla="*/ 99567 h 863793"/>
                  <a:gd name="connsiteX4" fmla="*/ 648698 w 801768"/>
                  <a:gd name="connsiteY4" fmla="*/ 246 h 863793"/>
                  <a:gd name="connsiteX5" fmla="*/ 793239 w 801768"/>
                  <a:gd name="connsiteY5" fmla="*/ 130518 h 863793"/>
                  <a:gd name="connsiteX6" fmla="*/ 796017 w 801768"/>
                  <a:gd name="connsiteY6" fmla="*/ 863793 h 863793"/>
                  <a:gd name="connsiteX0" fmla="*/ 496230 w 787801"/>
                  <a:gd name="connsiteY0" fmla="*/ 798610 h 863793"/>
                  <a:gd name="connsiteX1" fmla="*/ 490115 w 787801"/>
                  <a:gd name="connsiteY1" fmla="*/ 284676 h 863793"/>
                  <a:gd name="connsiteX2" fmla="*/ 40346 w 787801"/>
                  <a:gd name="connsiteY2" fmla="*/ 349489 h 863793"/>
                  <a:gd name="connsiteX3" fmla="*/ 6444 w 787801"/>
                  <a:gd name="connsiteY3" fmla="*/ 99567 h 863793"/>
                  <a:gd name="connsiteX4" fmla="*/ 634731 w 787801"/>
                  <a:gd name="connsiteY4" fmla="*/ 246 h 863793"/>
                  <a:gd name="connsiteX5" fmla="*/ 779272 w 787801"/>
                  <a:gd name="connsiteY5" fmla="*/ 130518 h 863793"/>
                  <a:gd name="connsiteX6" fmla="*/ 782050 w 787801"/>
                  <a:gd name="connsiteY6" fmla="*/ 863793 h 863793"/>
                  <a:gd name="connsiteX0" fmla="*/ 496098 w 787669"/>
                  <a:gd name="connsiteY0" fmla="*/ 798595 h 863778"/>
                  <a:gd name="connsiteX1" fmla="*/ 489983 w 787669"/>
                  <a:gd name="connsiteY1" fmla="*/ 284661 h 863778"/>
                  <a:gd name="connsiteX2" fmla="*/ 40214 w 787669"/>
                  <a:gd name="connsiteY2" fmla="*/ 349474 h 863778"/>
                  <a:gd name="connsiteX3" fmla="*/ 6312 w 787669"/>
                  <a:gd name="connsiteY3" fmla="*/ 99552 h 863778"/>
                  <a:gd name="connsiteX4" fmla="*/ 634599 w 787669"/>
                  <a:gd name="connsiteY4" fmla="*/ 231 h 863778"/>
                  <a:gd name="connsiteX5" fmla="*/ 779140 w 787669"/>
                  <a:gd name="connsiteY5" fmla="*/ 130503 h 863778"/>
                  <a:gd name="connsiteX6" fmla="*/ 781918 w 787669"/>
                  <a:gd name="connsiteY6" fmla="*/ 863778 h 863778"/>
                  <a:gd name="connsiteX0" fmla="*/ 496098 w 933230"/>
                  <a:gd name="connsiteY0" fmla="*/ 798595 h 798595"/>
                  <a:gd name="connsiteX1" fmla="*/ 489983 w 933230"/>
                  <a:gd name="connsiteY1" fmla="*/ 284661 h 798595"/>
                  <a:gd name="connsiteX2" fmla="*/ 40214 w 933230"/>
                  <a:gd name="connsiteY2" fmla="*/ 349474 h 798595"/>
                  <a:gd name="connsiteX3" fmla="*/ 6312 w 933230"/>
                  <a:gd name="connsiteY3" fmla="*/ 99552 h 798595"/>
                  <a:gd name="connsiteX4" fmla="*/ 634599 w 933230"/>
                  <a:gd name="connsiteY4" fmla="*/ 231 h 798595"/>
                  <a:gd name="connsiteX5" fmla="*/ 779140 w 933230"/>
                  <a:gd name="connsiteY5" fmla="*/ 130503 h 798595"/>
                  <a:gd name="connsiteX6" fmla="*/ 933230 w 933230"/>
                  <a:gd name="connsiteY6" fmla="*/ 777911 h 798595"/>
                  <a:gd name="connsiteX0" fmla="*/ 661612 w 933230"/>
                  <a:gd name="connsiteY0" fmla="*/ 707179 h 777911"/>
                  <a:gd name="connsiteX1" fmla="*/ 489983 w 933230"/>
                  <a:gd name="connsiteY1" fmla="*/ 284661 h 777911"/>
                  <a:gd name="connsiteX2" fmla="*/ 40214 w 933230"/>
                  <a:gd name="connsiteY2" fmla="*/ 349474 h 777911"/>
                  <a:gd name="connsiteX3" fmla="*/ 6312 w 933230"/>
                  <a:gd name="connsiteY3" fmla="*/ 99552 h 777911"/>
                  <a:gd name="connsiteX4" fmla="*/ 634599 w 933230"/>
                  <a:gd name="connsiteY4" fmla="*/ 231 h 777911"/>
                  <a:gd name="connsiteX5" fmla="*/ 779140 w 933230"/>
                  <a:gd name="connsiteY5" fmla="*/ 130503 h 777911"/>
                  <a:gd name="connsiteX6" fmla="*/ 933230 w 933230"/>
                  <a:gd name="connsiteY6" fmla="*/ 777911 h 777911"/>
                  <a:gd name="connsiteX0" fmla="*/ 661612 w 933230"/>
                  <a:gd name="connsiteY0" fmla="*/ 707179 h 777911"/>
                  <a:gd name="connsiteX1" fmla="*/ 489983 w 933230"/>
                  <a:gd name="connsiteY1" fmla="*/ 284661 h 777911"/>
                  <a:gd name="connsiteX2" fmla="*/ 40214 w 933230"/>
                  <a:gd name="connsiteY2" fmla="*/ 349474 h 777911"/>
                  <a:gd name="connsiteX3" fmla="*/ 6312 w 933230"/>
                  <a:gd name="connsiteY3" fmla="*/ 99552 h 777911"/>
                  <a:gd name="connsiteX4" fmla="*/ 634599 w 933230"/>
                  <a:gd name="connsiteY4" fmla="*/ 231 h 777911"/>
                  <a:gd name="connsiteX5" fmla="*/ 779140 w 933230"/>
                  <a:gd name="connsiteY5" fmla="*/ 130503 h 777911"/>
                  <a:gd name="connsiteX6" fmla="*/ 933230 w 933230"/>
                  <a:gd name="connsiteY6" fmla="*/ 777911 h 777911"/>
                  <a:gd name="connsiteX0" fmla="*/ 661612 w 933230"/>
                  <a:gd name="connsiteY0" fmla="*/ 710738 h 781470"/>
                  <a:gd name="connsiteX1" fmla="*/ 489983 w 933230"/>
                  <a:gd name="connsiteY1" fmla="*/ 288220 h 781470"/>
                  <a:gd name="connsiteX2" fmla="*/ 40214 w 933230"/>
                  <a:gd name="connsiteY2" fmla="*/ 353033 h 781470"/>
                  <a:gd name="connsiteX3" fmla="*/ 6312 w 933230"/>
                  <a:gd name="connsiteY3" fmla="*/ 103111 h 781470"/>
                  <a:gd name="connsiteX4" fmla="*/ 634599 w 933230"/>
                  <a:gd name="connsiteY4" fmla="*/ 3790 h 781470"/>
                  <a:gd name="connsiteX5" fmla="*/ 819086 w 933230"/>
                  <a:gd name="connsiteY5" fmla="*/ 250612 h 781470"/>
                  <a:gd name="connsiteX6" fmla="*/ 933230 w 933230"/>
                  <a:gd name="connsiteY6" fmla="*/ 781470 h 781470"/>
                  <a:gd name="connsiteX0" fmla="*/ 701136 w 972754"/>
                  <a:gd name="connsiteY0" fmla="*/ 685007 h 755739"/>
                  <a:gd name="connsiteX1" fmla="*/ 529507 w 972754"/>
                  <a:gd name="connsiteY1" fmla="*/ 262489 h 755739"/>
                  <a:gd name="connsiteX2" fmla="*/ 79738 w 972754"/>
                  <a:gd name="connsiteY2" fmla="*/ 327302 h 755739"/>
                  <a:gd name="connsiteX3" fmla="*/ 45836 w 972754"/>
                  <a:gd name="connsiteY3" fmla="*/ 77380 h 755739"/>
                  <a:gd name="connsiteX4" fmla="*/ 734246 w 972754"/>
                  <a:gd name="connsiteY4" fmla="*/ 7271 h 755739"/>
                  <a:gd name="connsiteX5" fmla="*/ 858610 w 972754"/>
                  <a:gd name="connsiteY5" fmla="*/ 224881 h 755739"/>
                  <a:gd name="connsiteX6" fmla="*/ 972754 w 972754"/>
                  <a:gd name="connsiteY6" fmla="*/ 755739 h 755739"/>
                  <a:gd name="connsiteX0" fmla="*/ 701136 w 972754"/>
                  <a:gd name="connsiteY0" fmla="*/ 688523 h 759255"/>
                  <a:gd name="connsiteX1" fmla="*/ 529507 w 972754"/>
                  <a:gd name="connsiteY1" fmla="*/ 266005 h 759255"/>
                  <a:gd name="connsiteX2" fmla="*/ 79738 w 972754"/>
                  <a:gd name="connsiteY2" fmla="*/ 330818 h 759255"/>
                  <a:gd name="connsiteX3" fmla="*/ 45836 w 972754"/>
                  <a:gd name="connsiteY3" fmla="*/ 80896 h 759255"/>
                  <a:gd name="connsiteX4" fmla="*/ 734246 w 972754"/>
                  <a:gd name="connsiteY4" fmla="*/ 10787 h 759255"/>
                  <a:gd name="connsiteX5" fmla="*/ 858610 w 972754"/>
                  <a:gd name="connsiteY5" fmla="*/ 228397 h 759255"/>
                  <a:gd name="connsiteX6" fmla="*/ 972754 w 972754"/>
                  <a:gd name="connsiteY6" fmla="*/ 759255 h 759255"/>
                  <a:gd name="connsiteX0" fmla="*/ 714339 w 985957"/>
                  <a:gd name="connsiteY0" fmla="*/ 688523 h 759255"/>
                  <a:gd name="connsiteX1" fmla="*/ 554680 w 985957"/>
                  <a:gd name="connsiteY1" fmla="*/ 297662 h 759255"/>
                  <a:gd name="connsiteX2" fmla="*/ 92941 w 985957"/>
                  <a:gd name="connsiteY2" fmla="*/ 330818 h 759255"/>
                  <a:gd name="connsiteX3" fmla="*/ 59039 w 985957"/>
                  <a:gd name="connsiteY3" fmla="*/ 80896 h 759255"/>
                  <a:gd name="connsiteX4" fmla="*/ 747449 w 985957"/>
                  <a:gd name="connsiteY4" fmla="*/ 10787 h 759255"/>
                  <a:gd name="connsiteX5" fmla="*/ 871813 w 985957"/>
                  <a:gd name="connsiteY5" fmla="*/ 228397 h 759255"/>
                  <a:gd name="connsiteX6" fmla="*/ 985957 w 985957"/>
                  <a:gd name="connsiteY6" fmla="*/ 759255 h 759255"/>
                  <a:gd name="connsiteX0" fmla="*/ 714339 w 1021567"/>
                  <a:gd name="connsiteY0" fmla="*/ 688523 h 788064"/>
                  <a:gd name="connsiteX1" fmla="*/ 554680 w 1021567"/>
                  <a:gd name="connsiteY1" fmla="*/ 297662 h 788064"/>
                  <a:gd name="connsiteX2" fmla="*/ 92941 w 1021567"/>
                  <a:gd name="connsiteY2" fmla="*/ 330818 h 788064"/>
                  <a:gd name="connsiteX3" fmla="*/ 59039 w 1021567"/>
                  <a:gd name="connsiteY3" fmla="*/ 80896 h 788064"/>
                  <a:gd name="connsiteX4" fmla="*/ 747449 w 1021567"/>
                  <a:gd name="connsiteY4" fmla="*/ 10787 h 788064"/>
                  <a:gd name="connsiteX5" fmla="*/ 871813 w 1021567"/>
                  <a:gd name="connsiteY5" fmla="*/ 228397 h 788064"/>
                  <a:gd name="connsiteX6" fmla="*/ 1021567 w 1021567"/>
                  <a:gd name="connsiteY6" fmla="*/ 788064 h 788064"/>
                  <a:gd name="connsiteX0" fmla="*/ 714339 w 1050205"/>
                  <a:gd name="connsiteY0" fmla="*/ 688523 h 790850"/>
                  <a:gd name="connsiteX1" fmla="*/ 554680 w 1050205"/>
                  <a:gd name="connsiteY1" fmla="*/ 297662 h 790850"/>
                  <a:gd name="connsiteX2" fmla="*/ 92941 w 1050205"/>
                  <a:gd name="connsiteY2" fmla="*/ 330818 h 790850"/>
                  <a:gd name="connsiteX3" fmla="*/ 59039 w 1050205"/>
                  <a:gd name="connsiteY3" fmla="*/ 80896 h 790850"/>
                  <a:gd name="connsiteX4" fmla="*/ 747449 w 1050205"/>
                  <a:gd name="connsiteY4" fmla="*/ 10787 h 790850"/>
                  <a:gd name="connsiteX5" fmla="*/ 871813 w 1050205"/>
                  <a:gd name="connsiteY5" fmla="*/ 228397 h 790850"/>
                  <a:gd name="connsiteX6" fmla="*/ 1050205 w 1050205"/>
                  <a:gd name="connsiteY6" fmla="*/ 790850 h 790850"/>
                  <a:gd name="connsiteX0" fmla="*/ 714339 w 1050205"/>
                  <a:gd name="connsiteY0" fmla="*/ 688523 h 790850"/>
                  <a:gd name="connsiteX1" fmla="*/ 554680 w 1050205"/>
                  <a:gd name="connsiteY1" fmla="*/ 297662 h 790850"/>
                  <a:gd name="connsiteX2" fmla="*/ 92941 w 1050205"/>
                  <a:gd name="connsiteY2" fmla="*/ 330818 h 790850"/>
                  <a:gd name="connsiteX3" fmla="*/ 59039 w 1050205"/>
                  <a:gd name="connsiteY3" fmla="*/ 80896 h 790850"/>
                  <a:gd name="connsiteX4" fmla="*/ 747449 w 1050205"/>
                  <a:gd name="connsiteY4" fmla="*/ 10787 h 790850"/>
                  <a:gd name="connsiteX5" fmla="*/ 871813 w 1050205"/>
                  <a:gd name="connsiteY5" fmla="*/ 228397 h 790850"/>
                  <a:gd name="connsiteX6" fmla="*/ 1050205 w 1050205"/>
                  <a:gd name="connsiteY6" fmla="*/ 790850 h 790850"/>
                  <a:gd name="connsiteX0" fmla="*/ 714339 w 1050205"/>
                  <a:gd name="connsiteY0" fmla="*/ 724916 h 827243"/>
                  <a:gd name="connsiteX1" fmla="*/ 554680 w 1050205"/>
                  <a:gd name="connsiteY1" fmla="*/ 334055 h 827243"/>
                  <a:gd name="connsiteX2" fmla="*/ 92941 w 1050205"/>
                  <a:gd name="connsiteY2" fmla="*/ 367211 h 827243"/>
                  <a:gd name="connsiteX3" fmla="*/ 59039 w 1050205"/>
                  <a:gd name="connsiteY3" fmla="*/ 117289 h 827243"/>
                  <a:gd name="connsiteX4" fmla="*/ 747449 w 1050205"/>
                  <a:gd name="connsiteY4" fmla="*/ 47180 h 827243"/>
                  <a:gd name="connsiteX5" fmla="*/ 1050205 w 1050205"/>
                  <a:gd name="connsiteY5" fmla="*/ 827243 h 827243"/>
                  <a:gd name="connsiteX0" fmla="*/ 680576 w 1016442"/>
                  <a:gd name="connsiteY0" fmla="*/ 720282 h 822609"/>
                  <a:gd name="connsiteX1" fmla="*/ 520917 w 1016442"/>
                  <a:gd name="connsiteY1" fmla="*/ 329421 h 822609"/>
                  <a:gd name="connsiteX2" fmla="*/ 59178 w 1016442"/>
                  <a:gd name="connsiteY2" fmla="*/ 362577 h 822609"/>
                  <a:gd name="connsiteX3" fmla="*/ 25276 w 1016442"/>
                  <a:gd name="connsiteY3" fmla="*/ 112655 h 822609"/>
                  <a:gd name="connsiteX4" fmla="*/ 713686 w 1016442"/>
                  <a:gd name="connsiteY4" fmla="*/ 42546 h 822609"/>
                  <a:gd name="connsiteX5" fmla="*/ 1016442 w 1016442"/>
                  <a:gd name="connsiteY5" fmla="*/ 822609 h 822609"/>
                  <a:gd name="connsiteX0" fmla="*/ 665941 w 1001807"/>
                  <a:gd name="connsiteY0" fmla="*/ 720282 h 822609"/>
                  <a:gd name="connsiteX1" fmla="*/ 506282 w 1001807"/>
                  <a:gd name="connsiteY1" fmla="*/ 329421 h 822609"/>
                  <a:gd name="connsiteX2" fmla="*/ 44543 w 1001807"/>
                  <a:gd name="connsiteY2" fmla="*/ 362577 h 822609"/>
                  <a:gd name="connsiteX3" fmla="*/ 10641 w 1001807"/>
                  <a:gd name="connsiteY3" fmla="*/ 112655 h 822609"/>
                  <a:gd name="connsiteX4" fmla="*/ 699051 w 1001807"/>
                  <a:gd name="connsiteY4" fmla="*/ 42546 h 822609"/>
                  <a:gd name="connsiteX5" fmla="*/ 1001807 w 1001807"/>
                  <a:gd name="connsiteY5" fmla="*/ 822609 h 822609"/>
                  <a:gd name="connsiteX0" fmla="*/ 665941 w 1001807"/>
                  <a:gd name="connsiteY0" fmla="*/ 685775 h 788102"/>
                  <a:gd name="connsiteX1" fmla="*/ 506282 w 1001807"/>
                  <a:gd name="connsiteY1" fmla="*/ 294914 h 788102"/>
                  <a:gd name="connsiteX2" fmla="*/ 44543 w 1001807"/>
                  <a:gd name="connsiteY2" fmla="*/ 328070 h 788102"/>
                  <a:gd name="connsiteX3" fmla="*/ 10641 w 1001807"/>
                  <a:gd name="connsiteY3" fmla="*/ 78148 h 788102"/>
                  <a:gd name="connsiteX4" fmla="*/ 699051 w 1001807"/>
                  <a:gd name="connsiteY4" fmla="*/ 8039 h 788102"/>
                  <a:gd name="connsiteX5" fmla="*/ 1001807 w 1001807"/>
                  <a:gd name="connsiteY5" fmla="*/ 788102 h 788102"/>
                  <a:gd name="connsiteX0" fmla="*/ 700635 w 1036501"/>
                  <a:gd name="connsiteY0" fmla="*/ 706923 h 809250"/>
                  <a:gd name="connsiteX1" fmla="*/ 540976 w 1036501"/>
                  <a:gd name="connsiteY1" fmla="*/ 316062 h 809250"/>
                  <a:gd name="connsiteX2" fmla="*/ 79237 w 1036501"/>
                  <a:gd name="connsiteY2" fmla="*/ 349218 h 809250"/>
                  <a:gd name="connsiteX3" fmla="*/ 45335 w 1036501"/>
                  <a:gd name="connsiteY3" fmla="*/ 99296 h 809250"/>
                  <a:gd name="connsiteX4" fmla="*/ 731768 w 1036501"/>
                  <a:gd name="connsiteY4" fmla="*/ 8800 h 809250"/>
                  <a:gd name="connsiteX5" fmla="*/ 1036501 w 1036501"/>
                  <a:gd name="connsiteY5" fmla="*/ 809250 h 809250"/>
                  <a:gd name="connsiteX0" fmla="*/ 700635 w 1036501"/>
                  <a:gd name="connsiteY0" fmla="*/ 708581 h 810908"/>
                  <a:gd name="connsiteX1" fmla="*/ 540976 w 1036501"/>
                  <a:gd name="connsiteY1" fmla="*/ 317720 h 810908"/>
                  <a:gd name="connsiteX2" fmla="*/ 79237 w 1036501"/>
                  <a:gd name="connsiteY2" fmla="*/ 350876 h 810908"/>
                  <a:gd name="connsiteX3" fmla="*/ 45335 w 1036501"/>
                  <a:gd name="connsiteY3" fmla="*/ 100954 h 810908"/>
                  <a:gd name="connsiteX4" fmla="*/ 731768 w 1036501"/>
                  <a:gd name="connsiteY4" fmla="*/ 10458 h 810908"/>
                  <a:gd name="connsiteX5" fmla="*/ 1036501 w 1036501"/>
                  <a:gd name="connsiteY5" fmla="*/ 810908 h 810908"/>
                  <a:gd name="connsiteX0" fmla="*/ 663924 w 999790"/>
                  <a:gd name="connsiteY0" fmla="*/ 706294 h 808621"/>
                  <a:gd name="connsiteX1" fmla="*/ 504265 w 999790"/>
                  <a:gd name="connsiteY1" fmla="*/ 315433 h 808621"/>
                  <a:gd name="connsiteX2" fmla="*/ 42526 w 999790"/>
                  <a:gd name="connsiteY2" fmla="*/ 348589 h 808621"/>
                  <a:gd name="connsiteX3" fmla="*/ 8624 w 999790"/>
                  <a:gd name="connsiteY3" fmla="*/ 98667 h 808621"/>
                  <a:gd name="connsiteX4" fmla="*/ 695057 w 999790"/>
                  <a:gd name="connsiteY4" fmla="*/ 8171 h 808621"/>
                  <a:gd name="connsiteX5" fmla="*/ 999790 w 999790"/>
                  <a:gd name="connsiteY5" fmla="*/ 808621 h 808621"/>
                  <a:gd name="connsiteX0" fmla="*/ 664435 w 1000301"/>
                  <a:gd name="connsiteY0" fmla="*/ 706294 h 808621"/>
                  <a:gd name="connsiteX1" fmla="*/ 504776 w 1000301"/>
                  <a:gd name="connsiteY1" fmla="*/ 315433 h 808621"/>
                  <a:gd name="connsiteX2" fmla="*/ 43037 w 1000301"/>
                  <a:gd name="connsiteY2" fmla="*/ 348589 h 808621"/>
                  <a:gd name="connsiteX3" fmla="*/ 9135 w 1000301"/>
                  <a:gd name="connsiteY3" fmla="*/ 98667 h 808621"/>
                  <a:gd name="connsiteX4" fmla="*/ 695568 w 1000301"/>
                  <a:gd name="connsiteY4" fmla="*/ 8171 h 808621"/>
                  <a:gd name="connsiteX5" fmla="*/ 1000301 w 1000301"/>
                  <a:gd name="connsiteY5" fmla="*/ 808621 h 80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301" h="808621">
                    <a:moveTo>
                      <a:pt x="664435" y="706294"/>
                    </a:moveTo>
                    <a:lnTo>
                      <a:pt x="504776" y="315433"/>
                    </a:lnTo>
                    <a:cubicBezTo>
                      <a:pt x="347199" y="346061"/>
                      <a:pt x="71388" y="364391"/>
                      <a:pt x="43037" y="348589"/>
                    </a:cubicBezTo>
                    <a:cubicBezTo>
                      <a:pt x="14686" y="332787"/>
                      <a:pt x="-15599" y="124174"/>
                      <a:pt x="9135" y="98667"/>
                    </a:cubicBezTo>
                    <a:cubicBezTo>
                      <a:pt x="33869" y="73160"/>
                      <a:pt x="632210" y="-29363"/>
                      <a:pt x="695568" y="8171"/>
                    </a:cubicBezTo>
                    <a:cubicBezTo>
                      <a:pt x="758926" y="45705"/>
                      <a:pt x="937227" y="646108"/>
                      <a:pt x="1000301" y="80862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E26B39D0-8E04-4B2E-A59A-F785212FC131}"/>
                </a:ext>
              </a:extLst>
            </p:cNvPr>
            <p:cNvSpPr/>
            <p:nvPr/>
          </p:nvSpPr>
          <p:spPr>
            <a:xfrm rot="10800000">
              <a:off x="7487224" y="2514473"/>
              <a:ext cx="831419" cy="578385"/>
            </a:xfrm>
            <a:custGeom>
              <a:avLst/>
              <a:gdLst>
                <a:gd name="connsiteX0" fmla="*/ 629616 w 831419"/>
                <a:gd name="connsiteY0" fmla="*/ 578385 h 578385"/>
                <a:gd name="connsiteX1" fmla="*/ 574036 w 831419"/>
                <a:gd name="connsiteY1" fmla="*/ 578385 h 578385"/>
                <a:gd name="connsiteX2" fmla="*/ 409133 w 831419"/>
                <a:gd name="connsiteY2" fmla="*/ 56263 h 578385"/>
                <a:gd name="connsiteX3" fmla="*/ 244230 w 831419"/>
                <a:gd name="connsiteY3" fmla="*/ 578385 h 578385"/>
                <a:gd name="connsiteX4" fmla="*/ 211493 w 831419"/>
                <a:gd name="connsiteY4" fmla="*/ 578385 h 578385"/>
                <a:gd name="connsiteX5" fmla="*/ 14958 w 831419"/>
                <a:gd name="connsiteY5" fmla="*/ 496978 h 578385"/>
                <a:gd name="connsiteX6" fmla="*/ 0 w 831419"/>
                <a:gd name="connsiteY6" fmla="*/ 478849 h 578385"/>
                <a:gd name="connsiteX7" fmla="*/ 410674 w 831419"/>
                <a:gd name="connsiteY7" fmla="*/ 0 h 578385"/>
                <a:gd name="connsiteX8" fmla="*/ 831419 w 831419"/>
                <a:gd name="connsiteY8" fmla="*/ 490593 h 578385"/>
                <a:gd name="connsiteX9" fmla="*/ 826152 w 831419"/>
                <a:gd name="connsiteY9" fmla="*/ 496978 h 578385"/>
                <a:gd name="connsiteX10" fmla="*/ 629616 w 831419"/>
                <a:gd name="connsiteY10" fmla="*/ 578385 h 57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419" h="578385">
                  <a:moveTo>
                    <a:pt x="629616" y="578385"/>
                  </a:moveTo>
                  <a:lnTo>
                    <a:pt x="574036" y="578385"/>
                  </a:lnTo>
                  <a:lnTo>
                    <a:pt x="409133" y="56263"/>
                  </a:lnTo>
                  <a:lnTo>
                    <a:pt x="244230" y="578385"/>
                  </a:lnTo>
                  <a:lnTo>
                    <a:pt x="211493" y="578385"/>
                  </a:lnTo>
                  <a:cubicBezTo>
                    <a:pt x="134741" y="578385"/>
                    <a:pt x="65255" y="547275"/>
                    <a:pt x="14958" y="496978"/>
                  </a:cubicBezTo>
                  <a:lnTo>
                    <a:pt x="0" y="478849"/>
                  </a:lnTo>
                  <a:lnTo>
                    <a:pt x="410674" y="0"/>
                  </a:lnTo>
                  <a:lnTo>
                    <a:pt x="831419" y="490593"/>
                  </a:lnTo>
                  <a:lnTo>
                    <a:pt x="826152" y="496978"/>
                  </a:lnTo>
                  <a:cubicBezTo>
                    <a:pt x="775854" y="547275"/>
                    <a:pt x="706368" y="578385"/>
                    <a:pt x="629616" y="57838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B644B09A-6AB6-4419-9123-B56433E06F47}"/>
                </a:ext>
              </a:extLst>
            </p:cNvPr>
            <p:cNvSpPr/>
            <p:nvPr/>
          </p:nvSpPr>
          <p:spPr>
            <a:xfrm rot="10800000">
              <a:off x="7520684" y="2568379"/>
              <a:ext cx="385893" cy="524479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893" h="524479">
                  <a:moveTo>
                    <a:pt x="368324" y="524479"/>
                  </a:moveTo>
                  <a:lnTo>
                    <a:pt x="0" y="0"/>
                  </a:lnTo>
                  <a:lnTo>
                    <a:pt x="385893" y="510257"/>
                  </a:lnTo>
                  <a:lnTo>
                    <a:pt x="369292" y="523953"/>
                  </a:lnTo>
                  <a:lnTo>
                    <a:pt x="368324" y="524479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43E75EC5-8F95-4273-9D15-C10217D7336F}"/>
                </a:ext>
              </a:extLst>
            </p:cNvPr>
            <p:cNvSpPr/>
            <p:nvPr/>
          </p:nvSpPr>
          <p:spPr>
            <a:xfrm rot="10800000" flipH="1">
              <a:off x="7906003" y="2568379"/>
              <a:ext cx="385893" cy="524479"/>
            </a:xfrm>
            <a:custGeom>
              <a:avLst/>
              <a:gdLst>
                <a:gd name="connsiteX0" fmla="*/ 368324 w 385893"/>
                <a:gd name="connsiteY0" fmla="*/ 524479 h 524479"/>
                <a:gd name="connsiteX1" fmla="*/ 0 w 385893"/>
                <a:gd name="connsiteY1" fmla="*/ 0 h 524479"/>
                <a:gd name="connsiteX2" fmla="*/ 385893 w 385893"/>
                <a:gd name="connsiteY2" fmla="*/ 510257 h 524479"/>
                <a:gd name="connsiteX3" fmla="*/ 369292 w 385893"/>
                <a:gd name="connsiteY3" fmla="*/ 523953 h 524479"/>
                <a:gd name="connsiteX4" fmla="*/ 368324 w 385893"/>
                <a:gd name="connsiteY4" fmla="*/ 524479 h 52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893" h="524479">
                  <a:moveTo>
                    <a:pt x="368324" y="524479"/>
                  </a:moveTo>
                  <a:lnTo>
                    <a:pt x="0" y="0"/>
                  </a:lnTo>
                  <a:lnTo>
                    <a:pt x="385893" y="510257"/>
                  </a:lnTo>
                  <a:lnTo>
                    <a:pt x="369292" y="523953"/>
                  </a:lnTo>
                  <a:lnTo>
                    <a:pt x="368324" y="524479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521B3484-09CB-4DA2-BAD0-5568009965EA}"/>
              </a:ext>
            </a:extLst>
          </p:cNvPr>
          <p:cNvGrpSpPr/>
          <p:nvPr/>
        </p:nvGrpSpPr>
        <p:grpSpPr>
          <a:xfrm>
            <a:off x="1155512" y="1140658"/>
            <a:ext cx="1515973" cy="2394741"/>
            <a:chOff x="1155512" y="1140658"/>
            <a:chExt cx="1515973" cy="2394741"/>
          </a:xfrm>
        </p:grpSpPr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FD5DD62C-6728-4EBA-A12C-70A849C44EC0}"/>
                </a:ext>
              </a:extLst>
            </p:cNvPr>
            <p:cNvSpPr/>
            <p:nvPr/>
          </p:nvSpPr>
          <p:spPr>
            <a:xfrm flipH="1">
              <a:off x="2459352" y="2618490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CBD89B2-1032-439F-9F09-1806892FB605}"/>
                </a:ext>
              </a:extLst>
            </p:cNvPr>
            <p:cNvSpPr/>
            <p:nvPr/>
          </p:nvSpPr>
          <p:spPr>
            <a:xfrm>
              <a:off x="1788975" y="2282020"/>
              <a:ext cx="467840" cy="380772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2214041-3461-474B-B845-1412AAB4CAC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1340465"/>
              <a:chOff x="4260278" y="1003492"/>
              <a:chExt cx="1297181" cy="1340465"/>
            </a:xfrm>
          </p:grpSpPr>
          <p:sp>
            <p:nvSpPr>
              <p:cNvPr id="38" name="円/楕円 373">
                <a:extLst>
                  <a:ext uri="{FF2B5EF4-FFF2-40B4-BE49-F238E27FC236}">
                    <a16:creationId xmlns:a16="http://schemas.microsoft.com/office/drawing/2014/main" id="{D26AA2ED-E034-4321-A094-4A206A7BD3D3}"/>
                  </a:ext>
                </a:extLst>
              </p:cNvPr>
              <p:cNvSpPr/>
              <p:nvPr/>
            </p:nvSpPr>
            <p:spPr>
              <a:xfrm>
                <a:off x="4328842" y="1003492"/>
                <a:ext cx="1146281" cy="1146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月 823">
                <a:extLst>
                  <a:ext uri="{FF2B5EF4-FFF2-40B4-BE49-F238E27FC236}">
                    <a16:creationId xmlns:a16="http://schemas.microsoft.com/office/drawing/2014/main" id="{D22E9E2E-E58C-4FE5-AEDA-1853BA140C0D}"/>
                  </a:ext>
                </a:extLst>
              </p:cNvPr>
              <p:cNvSpPr/>
              <p:nvPr/>
            </p:nvSpPr>
            <p:spPr>
              <a:xfrm flipH="1">
                <a:off x="4260278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月 823">
                <a:extLst>
                  <a:ext uri="{FF2B5EF4-FFF2-40B4-BE49-F238E27FC236}">
                    <a16:creationId xmlns:a16="http://schemas.microsoft.com/office/drawing/2014/main" id="{3FAE72F3-D25B-468C-872A-C2620FB18053}"/>
                  </a:ext>
                </a:extLst>
              </p:cNvPr>
              <p:cNvSpPr/>
              <p:nvPr/>
            </p:nvSpPr>
            <p:spPr>
              <a:xfrm>
                <a:off x="4913102" y="1476890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4557EBB-6E15-4A22-94B9-2BCEB0D903C7}"/>
                  </a:ext>
                </a:extLst>
              </p:cNvPr>
              <p:cNvGrpSpPr/>
              <p:nvPr/>
            </p:nvGrpSpPr>
            <p:grpSpPr>
              <a:xfrm>
                <a:off x="4290454" y="1107003"/>
                <a:ext cx="1234507" cy="1164732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751EC75D-0287-4BBD-BEAF-7B357686F2F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9" name="円/楕円 407">
                    <a:extLst>
                      <a:ext uri="{FF2B5EF4-FFF2-40B4-BE49-F238E27FC236}">
                        <a16:creationId xmlns:a16="http://schemas.microsoft.com/office/drawing/2014/main" id="{952B391D-56DD-486A-BFDD-3F30E84A4F0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円/楕円 408">
                    <a:extLst>
                      <a:ext uri="{FF2B5EF4-FFF2-40B4-BE49-F238E27FC236}">
                        <a16:creationId xmlns:a16="http://schemas.microsoft.com/office/drawing/2014/main" id="{2FF1288E-3CC8-4F63-BC26-78A278EC827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77B772E7-3671-448B-9220-3E9FDD2ACFD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7" name="円/楕円 405">
                    <a:extLst>
                      <a:ext uri="{FF2B5EF4-FFF2-40B4-BE49-F238E27FC236}">
                        <a16:creationId xmlns:a16="http://schemas.microsoft.com/office/drawing/2014/main" id="{813AE7D1-A5E1-4B9C-98F4-B4B35DA728F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円/楕円 406">
                    <a:extLst>
                      <a:ext uri="{FF2B5EF4-FFF2-40B4-BE49-F238E27FC236}">
                        <a16:creationId xmlns:a16="http://schemas.microsoft.com/office/drawing/2014/main" id="{6F0D964D-7D72-44BF-9E5F-B8D21212D08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404">
                  <a:extLst>
                    <a:ext uri="{FF2B5EF4-FFF2-40B4-BE49-F238E27FC236}">
                      <a16:creationId xmlns:a16="http://schemas.microsoft.com/office/drawing/2014/main" id="{B9DF3E59-89BE-49DF-AE9F-D6006F824B8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adFill>
                  <a:gsLst>
                    <a:gs pos="50000">
                      <a:srgbClr val="FFCC99"/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円/楕円 27">
                <a:extLst>
                  <a:ext uri="{FF2B5EF4-FFF2-40B4-BE49-F238E27FC236}">
                    <a16:creationId xmlns:a16="http://schemas.microsoft.com/office/drawing/2014/main" id="{87FD1E28-3A96-4565-9439-A045C530C35C}"/>
                  </a:ext>
                </a:extLst>
              </p:cNvPr>
              <p:cNvSpPr/>
              <p:nvPr/>
            </p:nvSpPr>
            <p:spPr>
              <a:xfrm rot="10800000">
                <a:off x="4789194" y="2085551"/>
                <a:ext cx="24295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27">
                <a:extLst>
                  <a:ext uri="{FF2B5EF4-FFF2-40B4-BE49-F238E27FC236}">
                    <a16:creationId xmlns:a16="http://schemas.microsoft.com/office/drawing/2014/main" id="{4F9BA480-4891-4BB7-9E40-F1524989DC92}"/>
                  </a:ext>
                </a:extLst>
              </p:cNvPr>
              <p:cNvSpPr/>
              <p:nvPr/>
            </p:nvSpPr>
            <p:spPr>
              <a:xfrm>
                <a:off x="4486502" y="1496813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27">
                <a:extLst>
                  <a:ext uri="{FF2B5EF4-FFF2-40B4-BE49-F238E27FC236}">
                    <a16:creationId xmlns:a16="http://schemas.microsoft.com/office/drawing/2014/main" id="{52C72360-62EB-4F31-8445-6829C5CB789E}"/>
                  </a:ext>
                </a:extLst>
              </p:cNvPr>
              <p:cNvSpPr/>
              <p:nvPr/>
            </p:nvSpPr>
            <p:spPr>
              <a:xfrm>
                <a:off x="5017372" y="1496813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正方形/長方形 67">
                <a:extLst>
                  <a:ext uri="{FF2B5EF4-FFF2-40B4-BE49-F238E27FC236}">
                    <a16:creationId xmlns:a16="http://schemas.microsoft.com/office/drawing/2014/main" id="{87972717-981F-4C3E-8B71-95F8E1C57478}"/>
                  </a:ext>
                </a:extLst>
              </p:cNvPr>
              <p:cNvSpPr/>
              <p:nvPr/>
            </p:nvSpPr>
            <p:spPr>
              <a:xfrm>
                <a:off x="4882157" y="1957346"/>
                <a:ext cx="74151" cy="3800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1DACF500-0016-4B41-BD56-0446783038B9}"/>
                  </a:ext>
                </a:extLst>
              </p:cNvPr>
              <p:cNvSpPr/>
              <p:nvPr/>
            </p:nvSpPr>
            <p:spPr>
              <a:xfrm rot="900000">
                <a:off x="4361852" y="1113904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円/楕円 388">
                <a:extLst>
                  <a:ext uri="{FF2B5EF4-FFF2-40B4-BE49-F238E27FC236}">
                    <a16:creationId xmlns:a16="http://schemas.microsoft.com/office/drawing/2014/main" id="{2C06E65A-1512-4C95-89EB-34BB448846DE}"/>
                  </a:ext>
                </a:extLst>
              </p:cNvPr>
              <p:cNvSpPr/>
              <p:nvPr/>
            </p:nvSpPr>
            <p:spPr>
              <a:xfrm>
                <a:off x="4560976" y="1662231"/>
                <a:ext cx="191478" cy="655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円/楕円 389">
                <a:extLst>
                  <a:ext uri="{FF2B5EF4-FFF2-40B4-BE49-F238E27FC236}">
                    <a16:creationId xmlns:a16="http://schemas.microsoft.com/office/drawing/2014/main" id="{DDEADB93-3183-4BBB-B52F-A6237E719F5F}"/>
                  </a:ext>
                </a:extLst>
              </p:cNvPr>
              <p:cNvSpPr/>
              <p:nvPr/>
            </p:nvSpPr>
            <p:spPr>
              <a:xfrm>
                <a:off x="5070985" y="1662231"/>
                <a:ext cx="191478" cy="655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2BA2D578-AFBE-413C-B086-C87DFA5FB3E5}"/>
                  </a:ext>
                </a:extLst>
              </p:cNvPr>
              <p:cNvSpPr/>
              <p:nvPr/>
            </p:nvSpPr>
            <p:spPr>
              <a:xfrm>
                <a:off x="4550424" y="1140578"/>
                <a:ext cx="140985" cy="436053"/>
              </a:xfrm>
              <a:prstGeom prst="moon">
                <a:avLst>
                  <a:gd name="adj" fmla="val 635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A9F30B83-EFA3-4BD5-A3B8-501F10175514}"/>
                  </a:ext>
                </a:extLst>
              </p:cNvPr>
              <p:cNvSpPr/>
              <p:nvPr/>
            </p:nvSpPr>
            <p:spPr>
              <a:xfrm>
                <a:off x="4454629" y="1180943"/>
                <a:ext cx="140985" cy="436053"/>
              </a:xfrm>
              <a:prstGeom prst="moon">
                <a:avLst>
                  <a:gd name="adj" fmla="val 5168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C3C352FE-B04F-4624-858F-DE5040B99A18}"/>
                  </a:ext>
                </a:extLst>
              </p:cNvPr>
              <p:cNvSpPr/>
              <p:nvPr/>
            </p:nvSpPr>
            <p:spPr>
              <a:xfrm>
                <a:off x="4660526" y="1070687"/>
                <a:ext cx="128445" cy="421111"/>
              </a:xfrm>
              <a:prstGeom prst="moon">
                <a:avLst>
                  <a:gd name="adj" fmla="val 4324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" name="片側の 2 つの角を丸めた四角形 144">
              <a:extLst>
                <a:ext uri="{FF2B5EF4-FFF2-40B4-BE49-F238E27FC236}">
                  <a16:creationId xmlns:a16="http://schemas.microsoft.com/office/drawing/2014/main" id="{2F01298E-B2C5-4EEF-B7FD-CBFD584D540F}"/>
                </a:ext>
              </a:extLst>
            </p:cNvPr>
            <p:cNvSpPr/>
            <p:nvPr/>
          </p:nvSpPr>
          <p:spPr>
            <a:xfrm>
              <a:off x="1540450" y="2514473"/>
              <a:ext cx="974009" cy="1020926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75D21D16-47ED-43BB-86BC-52B6BD468749}"/>
                </a:ext>
              </a:extLst>
            </p:cNvPr>
            <p:cNvSpPr/>
            <p:nvPr/>
          </p:nvSpPr>
          <p:spPr>
            <a:xfrm>
              <a:off x="1980590" y="3354340"/>
              <a:ext cx="85725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303C7D2A-AF37-41FA-A484-AD826322C920}"/>
                </a:ext>
              </a:extLst>
            </p:cNvPr>
            <p:cNvGrpSpPr/>
            <p:nvPr/>
          </p:nvGrpSpPr>
          <p:grpSpPr>
            <a:xfrm>
              <a:off x="1176350" y="1249246"/>
              <a:ext cx="1198760" cy="834603"/>
              <a:chOff x="1139210" y="1261914"/>
              <a:chExt cx="1198760" cy="834603"/>
            </a:xfrm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F892B413-956E-4D41-8CDE-85FBDB9BD8A7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D4E30C59-5C7F-4FE9-B8AB-E022B7814EAD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89E8B77-2116-465B-8D83-6438FF7A2FB3}"/>
                </a:ext>
              </a:extLst>
            </p:cNvPr>
            <p:cNvSpPr/>
            <p:nvPr/>
          </p:nvSpPr>
          <p:spPr>
            <a:xfrm rot="2351658">
              <a:off x="1563644" y="1692221"/>
              <a:ext cx="209309" cy="6932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3EC17813-C5F3-491B-94FE-A1218E2893CA}"/>
                </a:ext>
              </a:extLst>
            </p:cNvPr>
            <p:cNvSpPr/>
            <p:nvPr/>
          </p:nvSpPr>
          <p:spPr>
            <a:xfrm rot="17725188" flipH="1">
              <a:off x="958580" y="1877889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1D69BA2A-8B1F-4D84-825B-6E845EF30478}"/>
                </a:ext>
              </a:extLst>
            </p:cNvPr>
            <p:cNvGrpSpPr/>
            <p:nvPr/>
          </p:nvGrpSpPr>
          <p:grpSpPr>
            <a:xfrm>
              <a:off x="1610708" y="2514471"/>
              <a:ext cx="830602" cy="721597"/>
              <a:chOff x="1610708" y="2514471"/>
              <a:chExt cx="830602" cy="721597"/>
            </a:xfrm>
          </p:grpSpPr>
          <p:sp>
            <p:nvSpPr>
              <p:cNvPr id="375" name="二等辺三角形 374">
                <a:extLst>
                  <a:ext uri="{FF2B5EF4-FFF2-40B4-BE49-F238E27FC236}">
                    <a16:creationId xmlns:a16="http://schemas.microsoft.com/office/drawing/2014/main" id="{BDE5411A-B127-4379-9FAE-5A51895B8918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8C356D90-BD32-45AF-A2C1-3D104ADA3D03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25C657C5-12BA-4D18-A2AC-CCE3E45D3AB9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F70C10E3-5820-4173-9A49-BAC70FB5D295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BBF58FB0-F7C8-4A00-B722-BBE713D7309C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D75672E7-6214-445B-972E-90F91AB87401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9AA3FFE6-1255-45BE-B0B0-7E88586C45CD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F57D9E7F-020C-46E9-86C7-B5A500C94912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79A5BD40-73F8-4745-A38D-1CB0C595CCA1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1B6A93AB-F1E0-4ECB-A501-32062B6F2EA2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0F233B43-1B6C-4C57-B8A6-E1ED1E0362FB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5A2169AF-BD16-46D7-898F-F8824F926325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280CEFA8-9ED6-4358-B6A4-BB65CF124BE1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CD82BCEA-83DD-4CDB-9250-DE47414FC613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99AEFEA7-E5DB-4ECF-9CF3-EAC055CC7811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BF8F70C2-9828-46C8-94D2-219175D58ACB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3" name="四角形: 角を丸くする 382">
                  <a:extLst>
                    <a:ext uri="{FF2B5EF4-FFF2-40B4-BE49-F238E27FC236}">
                      <a16:creationId xmlns:a16="http://schemas.microsoft.com/office/drawing/2014/main" id="{8DE1B1FB-BC6B-4453-9C3C-D233A69AE823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A38068-BCDF-4F88-B5F2-ED300F369115}"/>
              </a:ext>
            </a:extLst>
          </p:cNvPr>
          <p:cNvGrpSpPr/>
          <p:nvPr/>
        </p:nvGrpSpPr>
        <p:grpSpPr>
          <a:xfrm>
            <a:off x="7045007" y="4223801"/>
            <a:ext cx="1505494" cy="2164596"/>
            <a:chOff x="7045007" y="4223801"/>
            <a:chExt cx="1505494" cy="2164596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0098947-ACA3-49BD-8812-EABE9F048291}"/>
                </a:ext>
              </a:extLst>
            </p:cNvPr>
            <p:cNvGrpSpPr/>
            <p:nvPr/>
          </p:nvGrpSpPr>
          <p:grpSpPr>
            <a:xfrm>
              <a:off x="7296706" y="4223801"/>
              <a:ext cx="1253795" cy="2164596"/>
              <a:chOff x="7296706" y="4223801"/>
              <a:chExt cx="1253795" cy="2164596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1EE31EB-B026-46B5-A88A-0FEB942FF0D8}"/>
                  </a:ext>
                </a:extLst>
              </p:cNvPr>
              <p:cNvGrpSpPr/>
              <p:nvPr/>
            </p:nvGrpSpPr>
            <p:grpSpPr>
              <a:xfrm flipH="1">
                <a:off x="8293520" y="5550998"/>
                <a:ext cx="256981" cy="837399"/>
                <a:chOff x="8530749" y="5550998"/>
                <a:chExt cx="256981" cy="837399"/>
              </a:xfrm>
            </p:grpSpPr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19ECFDC9-DCF1-4125-B59D-A527591DED52}"/>
                    </a:ext>
                  </a:extLst>
                </p:cNvPr>
                <p:cNvSpPr/>
                <p:nvPr/>
              </p:nvSpPr>
              <p:spPr>
                <a:xfrm>
                  <a:off x="8604500" y="5550998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台形 289">
                  <a:extLst>
                    <a:ext uri="{FF2B5EF4-FFF2-40B4-BE49-F238E27FC236}">
                      <a16:creationId xmlns:a16="http://schemas.microsoft.com/office/drawing/2014/main" id="{88BD2142-983D-40EB-8E48-07E5CA83D652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台形 290">
                  <a:extLst>
                    <a:ext uri="{FF2B5EF4-FFF2-40B4-BE49-F238E27FC236}">
                      <a16:creationId xmlns:a16="http://schemas.microsoft.com/office/drawing/2014/main" id="{8C3BDEEF-1A91-4693-A569-E465E6CCDF25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4CC9AE6F-8CAC-4186-8528-D0E198B637CB}"/>
                  </a:ext>
                </a:extLst>
              </p:cNvPr>
              <p:cNvGrpSpPr/>
              <p:nvPr/>
            </p:nvGrpSpPr>
            <p:grpSpPr>
              <a:xfrm>
                <a:off x="7296706" y="4223801"/>
                <a:ext cx="1211385" cy="2164596"/>
                <a:chOff x="4063365" y="3456050"/>
                <a:chExt cx="1211385" cy="2164596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C30D5472-3F07-4493-A213-6768C7193B94}"/>
                    </a:ext>
                  </a:extLst>
                </p:cNvPr>
                <p:cNvGrpSpPr/>
                <p:nvPr/>
              </p:nvGrpSpPr>
              <p:grpSpPr>
                <a:xfrm>
                  <a:off x="4063365" y="4448290"/>
                  <a:ext cx="1211385" cy="1172356"/>
                  <a:chOff x="4023051" y="4448290"/>
                  <a:chExt cx="1291530" cy="1172356"/>
                </a:xfrm>
              </p:grpSpPr>
              <p:grpSp>
                <p:nvGrpSpPr>
                  <p:cNvPr id="338" name="グループ化 337">
                    <a:extLst>
                      <a:ext uri="{FF2B5EF4-FFF2-40B4-BE49-F238E27FC236}">
                        <a16:creationId xmlns:a16="http://schemas.microsoft.com/office/drawing/2014/main" id="{AE00D676-6715-4E3B-8256-99C1FD204AC3}"/>
                      </a:ext>
                    </a:extLst>
                  </p:cNvPr>
                  <p:cNvGrpSpPr/>
                  <p:nvPr/>
                </p:nvGrpSpPr>
                <p:grpSpPr>
                  <a:xfrm>
                    <a:off x="4023051" y="4615747"/>
                    <a:ext cx="1291530" cy="1004899"/>
                    <a:chOff x="4023051" y="4615747"/>
                    <a:chExt cx="1291530" cy="1004899"/>
                  </a:xfrm>
                </p:grpSpPr>
                <p:sp>
                  <p:nvSpPr>
                    <p:cNvPr id="342" name="片側の 2 つの角を丸めた四角形 87">
                      <a:extLst>
                        <a:ext uri="{FF2B5EF4-FFF2-40B4-BE49-F238E27FC236}">
                          <a16:creationId xmlns:a16="http://schemas.microsoft.com/office/drawing/2014/main" id="{EBA844F4-CD1B-4033-B65F-DFFBE5702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3" name="片側の 2 つの角を丸めた四角形 89">
                      <a:extLst>
                        <a:ext uri="{FF2B5EF4-FFF2-40B4-BE49-F238E27FC236}">
                          <a16:creationId xmlns:a16="http://schemas.microsoft.com/office/drawing/2014/main" id="{2D32E533-AA50-4FE5-BBE5-6D02125FB4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F16F2E08-F86B-4A9C-B707-B10171E2E8A0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4472D6B6-AEC4-4DDA-8C0C-0ACBBB3C8AB9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4B5AEA65-BBF5-49DB-B05B-0CC01CE0FA7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6" name="円/楕円 204">
                      <a:extLst>
                        <a:ext uri="{FF2B5EF4-FFF2-40B4-BE49-F238E27FC236}">
                          <a16:creationId xmlns:a16="http://schemas.microsoft.com/office/drawing/2014/main" id="{02F3EFB0-CDF0-4D21-B150-6AF5C974B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円/楕円 205">
                      <a:extLst>
                        <a:ext uri="{FF2B5EF4-FFF2-40B4-BE49-F238E27FC236}">
                          <a16:creationId xmlns:a16="http://schemas.microsoft.com/office/drawing/2014/main" id="{8B744B99-A10F-470A-BEBF-95ED2DBBB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03BEC375-C4DD-401B-AA94-3022665251B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4" name="円/楕円 202">
                      <a:extLst>
                        <a:ext uri="{FF2B5EF4-FFF2-40B4-BE49-F238E27FC236}">
                          <a16:creationId xmlns:a16="http://schemas.microsoft.com/office/drawing/2014/main" id="{6C952947-16BB-4938-8169-38A30AE29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円/楕円 203">
                      <a:extLst>
                        <a:ext uri="{FF2B5EF4-FFF2-40B4-BE49-F238E27FC236}">
                          <a16:creationId xmlns:a16="http://schemas.microsoft.com/office/drawing/2014/main" id="{4573C38A-2192-4E91-9F1A-1C0A614C99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円/楕円 201">
                    <a:extLst>
                      <a:ext uri="{FF2B5EF4-FFF2-40B4-BE49-F238E27FC236}">
                        <a16:creationId xmlns:a16="http://schemas.microsoft.com/office/drawing/2014/main" id="{44A941F0-29CA-462D-A378-508C2F003EB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3" name="円/楕円 27">
                  <a:extLst>
                    <a:ext uri="{FF2B5EF4-FFF2-40B4-BE49-F238E27FC236}">
                      <a16:creationId xmlns:a16="http://schemas.microsoft.com/office/drawing/2014/main" id="{9371BB4C-898E-4E36-B2A1-D3A8FBDC0959}"/>
                    </a:ext>
                  </a:extLst>
                </p:cNvPr>
                <p:cNvSpPr/>
                <p:nvPr/>
              </p:nvSpPr>
              <p:spPr>
                <a:xfrm rot="10800000">
                  <a:off x="4554956" y="4403740"/>
                  <a:ext cx="22222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円/楕円 27">
                  <a:extLst>
                    <a:ext uri="{FF2B5EF4-FFF2-40B4-BE49-F238E27FC236}">
                      <a16:creationId xmlns:a16="http://schemas.microsoft.com/office/drawing/2014/main" id="{CC7416ED-A8CC-4E47-AC3E-E7847917152C}"/>
                    </a:ext>
                  </a:extLst>
                </p:cNvPr>
                <p:cNvSpPr/>
                <p:nvPr/>
              </p:nvSpPr>
              <p:spPr>
                <a:xfrm rot="20700000">
                  <a:off x="4304027" y="392691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5" name="円/楕円 27">
                  <a:extLst>
                    <a:ext uri="{FF2B5EF4-FFF2-40B4-BE49-F238E27FC236}">
                      <a16:creationId xmlns:a16="http://schemas.microsoft.com/office/drawing/2014/main" id="{FAA3BCE2-DC96-4975-A6C0-17B94C25819A}"/>
                    </a:ext>
                  </a:extLst>
                </p:cNvPr>
                <p:cNvSpPr/>
                <p:nvPr/>
              </p:nvSpPr>
              <p:spPr>
                <a:xfrm rot="900000">
                  <a:off x="4791536" y="392691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67">
                  <a:extLst>
                    <a:ext uri="{FF2B5EF4-FFF2-40B4-BE49-F238E27FC236}">
                      <a16:creationId xmlns:a16="http://schemas.microsoft.com/office/drawing/2014/main" id="{AA58C271-50D5-4474-AF6D-927D4AE1E2FC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円/楕円 189">
                  <a:extLst>
                    <a:ext uri="{FF2B5EF4-FFF2-40B4-BE49-F238E27FC236}">
                      <a16:creationId xmlns:a16="http://schemas.microsoft.com/office/drawing/2014/main" id="{7D838D17-07AA-4F77-93BA-C19C1C18B57B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190">
                  <a:extLst>
                    <a:ext uri="{FF2B5EF4-FFF2-40B4-BE49-F238E27FC236}">
                      <a16:creationId xmlns:a16="http://schemas.microsoft.com/office/drawing/2014/main" id="{52313725-116C-4775-A797-9A9BD904359D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9" name="円/楕円 197">
                  <a:extLst>
                    <a:ext uri="{FF2B5EF4-FFF2-40B4-BE49-F238E27FC236}">
                      <a16:creationId xmlns:a16="http://schemas.microsoft.com/office/drawing/2014/main" id="{C00C8509-5CA9-4271-85B1-4DA4C1940750}"/>
                    </a:ext>
                  </a:extLst>
                </p:cNvPr>
                <p:cNvSpPr/>
                <p:nvPr/>
              </p:nvSpPr>
              <p:spPr>
                <a:xfrm>
                  <a:off x="4335206" y="4039346"/>
                  <a:ext cx="156228" cy="541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3" name="円/楕円 197">
                  <a:extLst>
                    <a:ext uri="{FF2B5EF4-FFF2-40B4-BE49-F238E27FC236}">
                      <a16:creationId xmlns:a16="http://schemas.microsoft.com/office/drawing/2014/main" id="{ED6F4E1E-E9F7-47DB-BC4D-8F071C879657}"/>
                    </a:ext>
                  </a:extLst>
                </p:cNvPr>
                <p:cNvSpPr/>
                <p:nvPr/>
              </p:nvSpPr>
              <p:spPr>
                <a:xfrm>
                  <a:off x="4825744" y="4039346"/>
                  <a:ext cx="156228" cy="541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7C5ED03-F4E2-446D-9303-0D59ABF8F948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円/楕円 91">
                  <a:extLst>
                    <a:ext uri="{FF2B5EF4-FFF2-40B4-BE49-F238E27FC236}">
                      <a16:creationId xmlns:a16="http://schemas.microsoft.com/office/drawing/2014/main" id="{EDCDBE11-9AEC-4225-924D-20923268A9BD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円/楕円 92">
                  <a:extLst>
                    <a:ext uri="{FF2B5EF4-FFF2-40B4-BE49-F238E27FC236}">
                      <a16:creationId xmlns:a16="http://schemas.microsoft.com/office/drawing/2014/main" id="{94C17BAE-2015-4E5A-8872-8740139BB451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円/楕円 93">
                  <a:extLst>
                    <a:ext uri="{FF2B5EF4-FFF2-40B4-BE49-F238E27FC236}">
                      <a16:creationId xmlns:a16="http://schemas.microsoft.com/office/drawing/2014/main" id="{63345DF9-A549-4D2F-83E9-158AB46A0486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98BF01F5-E842-4020-B825-4FAED599ADD5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83230E74-75E4-4B7F-A192-ED69B8237C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12217DA4-32B4-410F-AD03-F073E99B678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7BD174DB-B820-4B6C-A6D2-FFD7CE6A124D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02BC974F-8A72-4012-A12B-D1C87EEEA758}"/>
                </a:ext>
              </a:extLst>
            </p:cNvPr>
            <p:cNvSpPr/>
            <p:nvPr/>
          </p:nvSpPr>
          <p:spPr>
            <a:xfrm rot="15300000">
              <a:off x="7582739" y="4261943"/>
              <a:ext cx="397595" cy="559862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7F21D9EE-B11F-4DD9-A335-4C4A6A1F62E0}"/>
                </a:ext>
              </a:extLst>
            </p:cNvPr>
            <p:cNvSpPr/>
            <p:nvPr/>
          </p:nvSpPr>
          <p:spPr>
            <a:xfrm rot="15300000">
              <a:off x="7097511" y="4320143"/>
              <a:ext cx="992015" cy="1097023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  <a:gd name="connsiteX0" fmla="*/ 811081 w 815783"/>
                <a:gd name="connsiteY0" fmla="*/ 969762 h 1283101"/>
                <a:gd name="connsiteX1" fmla="*/ 795340 w 815783"/>
                <a:gd name="connsiteY1" fmla="*/ 989107 h 1283101"/>
                <a:gd name="connsiteX2" fmla="*/ 795340 w 815783"/>
                <a:gd name="connsiteY2" fmla="*/ 989107 h 1283101"/>
                <a:gd name="connsiteX3" fmla="*/ 724368 w 815783"/>
                <a:gd name="connsiteY3" fmla="*/ 978697 h 1283101"/>
                <a:gd name="connsiteX4" fmla="*/ 670597 w 815783"/>
                <a:gd name="connsiteY4" fmla="*/ 906439 h 1283101"/>
                <a:gd name="connsiteX5" fmla="*/ 670597 w 815783"/>
                <a:gd name="connsiteY5" fmla="*/ 938142 h 1283101"/>
                <a:gd name="connsiteX6" fmla="*/ 670596 w 815783"/>
                <a:gd name="connsiteY6" fmla="*/ 938142 h 1283101"/>
                <a:gd name="connsiteX7" fmla="*/ 670596 w 815783"/>
                <a:gd name="connsiteY7" fmla="*/ 1191280 h 1283101"/>
                <a:gd name="connsiteX8" fmla="*/ 634442 w 815783"/>
                <a:gd name="connsiteY8" fmla="*/ 1227434 h 1283101"/>
                <a:gd name="connsiteX9" fmla="*/ 598289 w 815783"/>
                <a:gd name="connsiteY9" fmla="*/ 1191280 h 1283101"/>
                <a:gd name="connsiteX10" fmla="*/ 598289 w 815783"/>
                <a:gd name="connsiteY10" fmla="*/ 938142 h 1283101"/>
                <a:gd name="connsiteX11" fmla="*/ 586586 w 815783"/>
                <a:gd name="connsiteY11" fmla="*/ 938142 h 1283101"/>
                <a:gd name="connsiteX12" fmla="*/ 586586 w 815783"/>
                <a:gd name="connsiteY12" fmla="*/ 1246947 h 1283101"/>
                <a:gd name="connsiteX13" fmla="*/ 550432 w 815783"/>
                <a:gd name="connsiteY13" fmla="*/ 1283101 h 1283101"/>
                <a:gd name="connsiteX14" fmla="*/ 514278 w 815783"/>
                <a:gd name="connsiteY14" fmla="*/ 1246947 h 1283101"/>
                <a:gd name="connsiteX15" fmla="*/ 514278 w 815783"/>
                <a:gd name="connsiteY15" fmla="*/ 938142 h 1283101"/>
                <a:gd name="connsiteX16" fmla="*/ 500251 w 815783"/>
                <a:gd name="connsiteY16" fmla="*/ 938142 h 1283101"/>
                <a:gd name="connsiteX17" fmla="*/ 500251 w 815783"/>
                <a:gd name="connsiteY17" fmla="*/ 1191280 h 1283101"/>
                <a:gd name="connsiteX18" fmla="*/ 464097 w 815783"/>
                <a:gd name="connsiteY18" fmla="*/ 1227434 h 1283101"/>
                <a:gd name="connsiteX19" fmla="*/ 427944 w 815783"/>
                <a:gd name="connsiteY19" fmla="*/ 1191280 h 1283101"/>
                <a:gd name="connsiteX20" fmla="*/ 427944 w 815783"/>
                <a:gd name="connsiteY20" fmla="*/ 938142 h 1283101"/>
                <a:gd name="connsiteX21" fmla="*/ 415740 w 815783"/>
                <a:gd name="connsiteY21" fmla="*/ 938142 h 1283101"/>
                <a:gd name="connsiteX22" fmla="*/ 415740 w 815783"/>
                <a:gd name="connsiteY22" fmla="*/ 1140642 h 1283101"/>
                <a:gd name="connsiteX23" fmla="*/ 385650 w 815783"/>
                <a:gd name="connsiteY23" fmla="*/ 1170732 h 1283101"/>
                <a:gd name="connsiteX24" fmla="*/ 355560 w 815783"/>
                <a:gd name="connsiteY24" fmla="*/ 1140642 h 1283101"/>
                <a:gd name="connsiteX25" fmla="*/ 355560 w 815783"/>
                <a:gd name="connsiteY25" fmla="*/ 867640 h 1283101"/>
                <a:gd name="connsiteX26" fmla="*/ 355560 w 815783"/>
                <a:gd name="connsiteY26" fmla="*/ 867640 h 1283101"/>
                <a:gd name="connsiteX27" fmla="*/ 355560 w 815783"/>
                <a:gd name="connsiteY27" fmla="*/ 786595 h 1283101"/>
                <a:gd name="connsiteX28" fmla="*/ 367469 w 815783"/>
                <a:gd name="connsiteY28" fmla="*/ 727607 h 1283101"/>
                <a:gd name="connsiteX29" fmla="*/ 384675 w 815783"/>
                <a:gd name="connsiteY29" fmla="*/ 702088 h 1283101"/>
                <a:gd name="connsiteX30" fmla="*/ 12085 w 815783"/>
                <a:gd name="connsiteY30" fmla="*/ 207355 h 1283101"/>
                <a:gd name="connsiteX31" fmla="*/ 14124 w 815783"/>
                <a:gd name="connsiteY31" fmla="*/ 0 h 1283101"/>
                <a:gd name="connsiteX32" fmla="*/ 183932 w 815783"/>
                <a:gd name="connsiteY32" fmla="*/ 84341 h 1283101"/>
                <a:gd name="connsiteX33" fmla="*/ 563251 w 815783"/>
                <a:gd name="connsiteY33" fmla="*/ 642309 h 1283101"/>
                <a:gd name="connsiteX34" fmla="*/ 591287 w 815783"/>
                <a:gd name="connsiteY34" fmla="*/ 653340 h 1283101"/>
                <a:gd name="connsiteX35" fmla="*/ 644715 w 815783"/>
                <a:gd name="connsiteY35" fmla="*/ 701864 h 1283101"/>
                <a:gd name="connsiteX36" fmla="*/ 645316 w 815783"/>
                <a:gd name="connsiteY36" fmla="*/ 702972 h 1283101"/>
                <a:gd name="connsiteX37" fmla="*/ 645520 w 815783"/>
                <a:gd name="connsiteY37" fmla="*/ 702820 h 1283101"/>
                <a:gd name="connsiteX38" fmla="*/ 805750 w 815783"/>
                <a:gd name="connsiteY38" fmla="*/ 918135 h 1283101"/>
                <a:gd name="connsiteX39" fmla="*/ 815731 w 815783"/>
                <a:gd name="connsiteY39" fmla="*/ 946057 h 1283101"/>
                <a:gd name="connsiteX40" fmla="*/ 811081 w 815783"/>
                <a:gd name="connsiteY40" fmla="*/ 969762 h 1283101"/>
                <a:gd name="connsiteX0" fmla="*/ 811081 w 815783"/>
                <a:gd name="connsiteY0" fmla="*/ 981678 h 1295017"/>
                <a:gd name="connsiteX1" fmla="*/ 795340 w 815783"/>
                <a:gd name="connsiteY1" fmla="*/ 1001023 h 1295017"/>
                <a:gd name="connsiteX2" fmla="*/ 795340 w 815783"/>
                <a:gd name="connsiteY2" fmla="*/ 1001023 h 1295017"/>
                <a:gd name="connsiteX3" fmla="*/ 724368 w 815783"/>
                <a:gd name="connsiteY3" fmla="*/ 990613 h 1295017"/>
                <a:gd name="connsiteX4" fmla="*/ 670597 w 815783"/>
                <a:gd name="connsiteY4" fmla="*/ 918355 h 1295017"/>
                <a:gd name="connsiteX5" fmla="*/ 670597 w 815783"/>
                <a:gd name="connsiteY5" fmla="*/ 950058 h 1295017"/>
                <a:gd name="connsiteX6" fmla="*/ 670596 w 815783"/>
                <a:gd name="connsiteY6" fmla="*/ 950058 h 1295017"/>
                <a:gd name="connsiteX7" fmla="*/ 670596 w 815783"/>
                <a:gd name="connsiteY7" fmla="*/ 1203196 h 1295017"/>
                <a:gd name="connsiteX8" fmla="*/ 634442 w 815783"/>
                <a:gd name="connsiteY8" fmla="*/ 1239350 h 1295017"/>
                <a:gd name="connsiteX9" fmla="*/ 598289 w 815783"/>
                <a:gd name="connsiteY9" fmla="*/ 1203196 h 1295017"/>
                <a:gd name="connsiteX10" fmla="*/ 598289 w 815783"/>
                <a:gd name="connsiteY10" fmla="*/ 950058 h 1295017"/>
                <a:gd name="connsiteX11" fmla="*/ 586586 w 815783"/>
                <a:gd name="connsiteY11" fmla="*/ 950058 h 1295017"/>
                <a:gd name="connsiteX12" fmla="*/ 586586 w 815783"/>
                <a:gd name="connsiteY12" fmla="*/ 1258863 h 1295017"/>
                <a:gd name="connsiteX13" fmla="*/ 550432 w 815783"/>
                <a:gd name="connsiteY13" fmla="*/ 1295017 h 1295017"/>
                <a:gd name="connsiteX14" fmla="*/ 514278 w 815783"/>
                <a:gd name="connsiteY14" fmla="*/ 1258863 h 1295017"/>
                <a:gd name="connsiteX15" fmla="*/ 514278 w 815783"/>
                <a:gd name="connsiteY15" fmla="*/ 950058 h 1295017"/>
                <a:gd name="connsiteX16" fmla="*/ 500251 w 815783"/>
                <a:gd name="connsiteY16" fmla="*/ 950058 h 1295017"/>
                <a:gd name="connsiteX17" fmla="*/ 500251 w 815783"/>
                <a:gd name="connsiteY17" fmla="*/ 1203196 h 1295017"/>
                <a:gd name="connsiteX18" fmla="*/ 464097 w 815783"/>
                <a:gd name="connsiteY18" fmla="*/ 1239350 h 1295017"/>
                <a:gd name="connsiteX19" fmla="*/ 427944 w 815783"/>
                <a:gd name="connsiteY19" fmla="*/ 1203196 h 1295017"/>
                <a:gd name="connsiteX20" fmla="*/ 427944 w 815783"/>
                <a:gd name="connsiteY20" fmla="*/ 950058 h 1295017"/>
                <a:gd name="connsiteX21" fmla="*/ 415740 w 815783"/>
                <a:gd name="connsiteY21" fmla="*/ 950058 h 1295017"/>
                <a:gd name="connsiteX22" fmla="*/ 415740 w 815783"/>
                <a:gd name="connsiteY22" fmla="*/ 1152558 h 1295017"/>
                <a:gd name="connsiteX23" fmla="*/ 385650 w 815783"/>
                <a:gd name="connsiteY23" fmla="*/ 1182648 h 1295017"/>
                <a:gd name="connsiteX24" fmla="*/ 355560 w 815783"/>
                <a:gd name="connsiteY24" fmla="*/ 1152558 h 1295017"/>
                <a:gd name="connsiteX25" fmla="*/ 355560 w 815783"/>
                <a:gd name="connsiteY25" fmla="*/ 879556 h 1295017"/>
                <a:gd name="connsiteX26" fmla="*/ 355560 w 815783"/>
                <a:gd name="connsiteY26" fmla="*/ 879556 h 1295017"/>
                <a:gd name="connsiteX27" fmla="*/ 355560 w 815783"/>
                <a:gd name="connsiteY27" fmla="*/ 798511 h 1295017"/>
                <a:gd name="connsiteX28" fmla="*/ 367469 w 815783"/>
                <a:gd name="connsiteY28" fmla="*/ 739523 h 1295017"/>
                <a:gd name="connsiteX29" fmla="*/ 384675 w 815783"/>
                <a:gd name="connsiteY29" fmla="*/ 714004 h 1295017"/>
                <a:gd name="connsiteX30" fmla="*/ 12085 w 815783"/>
                <a:gd name="connsiteY30" fmla="*/ 219271 h 1295017"/>
                <a:gd name="connsiteX31" fmla="*/ 14124 w 815783"/>
                <a:gd name="connsiteY31" fmla="*/ 11916 h 1295017"/>
                <a:gd name="connsiteX32" fmla="*/ 183932 w 815783"/>
                <a:gd name="connsiteY32" fmla="*/ 96257 h 1295017"/>
                <a:gd name="connsiteX33" fmla="*/ 563251 w 815783"/>
                <a:gd name="connsiteY33" fmla="*/ 654225 h 1295017"/>
                <a:gd name="connsiteX34" fmla="*/ 591287 w 815783"/>
                <a:gd name="connsiteY34" fmla="*/ 665256 h 1295017"/>
                <a:gd name="connsiteX35" fmla="*/ 644715 w 815783"/>
                <a:gd name="connsiteY35" fmla="*/ 713780 h 1295017"/>
                <a:gd name="connsiteX36" fmla="*/ 645316 w 815783"/>
                <a:gd name="connsiteY36" fmla="*/ 714888 h 1295017"/>
                <a:gd name="connsiteX37" fmla="*/ 645520 w 815783"/>
                <a:gd name="connsiteY37" fmla="*/ 714736 h 1295017"/>
                <a:gd name="connsiteX38" fmla="*/ 805750 w 815783"/>
                <a:gd name="connsiteY38" fmla="*/ 930051 h 1295017"/>
                <a:gd name="connsiteX39" fmla="*/ 815731 w 815783"/>
                <a:gd name="connsiteY39" fmla="*/ 957973 h 1295017"/>
                <a:gd name="connsiteX40" fmla="*/ 811081 w 815783"/>
                <a:gd name="connsiteY40" fmla="*/ 981678 h 1295017"/>
                <a:gd name="connsiteX0" fmla="*/ 811081 w 815783"/>
                <a:gd name="connsiteY0" fmla="*/ 983877 h 1297216"/>
                <a:gd name="connsiteX1" fmla="*/ 795340 w 815783"/>
                <a:gd name="connsiteY1" fmla="*/ 1003222 h 1297216"/>
                <a:gd name="connsiteX2" fmla="*/ 795340 w 815783"/>
                <a:gd name="connsiteY2" fmla="*/ 1003222 h 1297216"/>
                <a:gd name="connsiteX3" fmla="*/ 724368 w 815783"/>
                <a:gd name="connsiteY3" fmla="*/ 992812 h 1297216"/>
                <a:gd name="connsiteX4" fmla="*/ 670597 w 815783"/>
                <a:gd name="connsiteY4" fmla="*/ 920554 h 1297216"/>
                <a:gd name="connsiteX5" fmla="*/ 670597 w 815783"/>
                <a:gd name="connsiteY5" fmla="*/ 952257 h 1297216"/>
                <a:gd name="connsiteX6" fmla="*/ 670596 w 815783"/>
                <a:gd name="connsiteY6" fmla="*/ 952257 h 1297216"/>
                <a:gd name="connsiteX7" fmla="*/ 670596 w 815783"/>
                <a:gd name="connsiteY7" fmla="*/ 1205395 h 1297216"/>
                <a:gd name="connsiteX8" fmla="*/ 634442 w 815783"/>
                <a:gd name="connsiteY8" fmla="*/ 1241549 h 1297216"/>
                <a:gd name="connsiteX9" fmla="*/ 598289 w 815783"/>
                <a:gd name="connsiteY9" fmla="*/ 1205395 h 1297216"/>
                <a:gd name="connsiteX10" fmla="*/ 598289 w 815783"/>
                <a:gd name="connsiteY10" fmla="*/ 952257 h 1297216"/>
                <a:gd name="connsiteX11" fmla="*/ 586586 w 815783"/>
                <a:gd name="connsiteY11" fmla="*/ 952257 h 1297216"/>
                <a:gd name="connsiteX12" fmla="*/ 586586 w 815783"/>
                <a:gd name="connsiteY12" fmla="*/ 1261062 h 1297216"/>
                <a:gd name="connsiteX13" fmla="*/ 550432 w 815783"/>
                <a:gd name="connsiteY13" fmla="*/ 1297216 h 1297216"/>
                <a:gd name="connsiteX14" fmla="*/ 514278 w 815783"/>
                <a:gd name="connsiteY14" fmla="*/ 1261062 h 1297216"/>
                <a:gd name="connsiteX15" fmla="*/ 514278 w 815783"/>
                <a:gd name="connsiteY15" fmla="*/ 952257 h 1297216"/>
                <a:gd name="connsiteX16" fmla="*/ 500251 w 815783"/>
                <a:gd name="connsiteY16" fmla="*/ 952257 h 1297216"/>
                <a:gd name="connsiteX17" fmla="*/ 500251 w 815783"/>
                <a:gd name="connsiteY17" fmla="*/ 1205395 h 1297216"/>
                <a:gd name="connsiteX18" fmla="*/ 464097 w 815783"/>
                <a:gd name="connsiteY18" fmla="*/ 1241549 h 1297216"/>
                <a:gd name="connsiteX19" fmla="*/ 427944 w 815783"/>
                <a:gd name="connsiteY19" fmla="*/ 1205395 h 1297216"/>
                <a:gd name="connsiteX20" fmla="*/ 427944 w 815783"/>
                <a:gd name="connsiteY20" fmla="*/ 952257 h 1297216"/>
                <a:gd name="connsiteX21" fmla="*/ 415740 w 815783"/>
                <a:gd name="connsiteY21" fmla="*/ 952257 h 1297216"/>
                <a:gd name="connsiteX22" fmla="*/ 415740 w 815783"/>
                <a:gd name="connsiteY22" fmla="*/ 1154757 h 1297216"/>
                <a:gd name="connsiteX23" fmla="*/ 385650 w 815783"/>
                <a:gd name="connsiteY23" fmla="*/ 1184847 h 1297216"/>
                <a:gd name="connsiteX24" fmla="*/ 355560 w 815783"/>
                <a:gd name="connsiteY24" fmla="*/ 1154757 h 1297216"/>
                <a:gd name="connsiteX25" fmla="*/ 355560 w 815783"/>
                <a:gd name="connsiteY25" fmla="*/ 881755 h 1297216"/>
                <a:gd name="connsiteX26" fmla="*/ 355560 w 815783"/>
                <a:gd name="connsiteY26" fmla="*/ 881755 h 1297216"/>
                <a:gd name="connsiteX27" fmla="*/ 355560 w 815783"/>
                <a:gd name="connsiteY27" fmla="*/ 800710 h 1297216"/>
                <a:gd name="connsiteX28" fmla="*/ 367469 w 815783"/>
                <a:gd name="connsiteY28" fmla="*/ 741722 h 1297216"/>
                <a:gd name="connsiteX29" fmla="*/ 384675 w 815783"/>
                <a:gd name="connsiteY29" fmla="*/ 716203 h 1297216"/>
                <a:gd name="connsiteX30" fmla="*/ 12085 w 815783"/>
                <a:gd name="connsiteY30" fmla="*/ 221470 h 1297216"/>
                <a:gd name="connsiteX31" fmla="*/ 14124 w 815783"/>
                <a:gd name="connsiteY31" fmla="*/ 14115 h 1297216"/>
                <a:gd name="connsiteX32" fmla="*/ 183932 w 815783"/>
                <a:gd name="connsiteY32" fmla="*/ 98456 h 1297216"/>
                <a:gd name="connsiteX33" fmla="*/ 563251 w 815783"/>
                <a:gd name="connsiteY33" fmla="*/ 656424 h 1297216"/>
                <a:gd name="connsiteX34" fmla="*/ 591287 w 815783"/>
                <a:gd name="connsiteY34" fmla="*/ 667455 h 1297216"/>
                <a:gd name="connsiteX35" fmla="*/ 644715 w 815783"/>
                <a:gd name="connsiteY35" fmla="*/ 715979 h 1297216"/>
                <a:gd name="connsiteX36" fmla="*/ 645316 w 815783"/>
                <a:gd name="connsiteY36" fmla="*/ 717087 h 1297216"/>
                <a:gd name="connsiteX37" fmla="*/ 645520 w 815783"/>
                <a:gd name="connsiteY37" fmla="*/ 716935 h 1297216"/>
                <a:gd name="connsiteX38" fmla="*/ 805750 w 815783"/>
                <a:gd name="connsiteY38" fmla="*/ 932250 h 1297216"/>
                <a:gd name="connsiteX39" fmla="*/ 815731 w 815783"/>
                <a:gd name="connsiteY39" fmla="*/ 960172 h 1297216"/>
                <a:gd name="connsiteX40" fmla="*/ 811081 w 815783"/>
                <a:gd name="connsiteY40" fmla="*/ 983877 h 1297216"/>
                <a:gd name="connsiteX0" fmla="*/ 807715 w 812417"/>
                <a:gd name="connsiteY0" fmla="*/ 983877 h 1297216"/>
                <a:gd name="connsiteX1" fmla="*/ 791974 w 812417"/>
                <a:gd name="connsiteY1" fmla="*/ 1003222 h 1297216"/>
                <a:gd name="connsiteX2" fmla="*/ 791974 w 812417"/>
                <a:gd name="connsiteY2" fmla="*/ 1003222 h 1297216"/>
                <a:gd name="connsiteX3" fmla="*/ 721002 w 812417"/>
                <a:gd name="connsiteY3" fmla="*/ 992812 h 1297216"/>
                <a:gd name="connsiteX4" fmla="*/ 667231 w 812417"/>
                <a:gd name="connsiteY4" fmla="*/ 920554 h 1297216"/>
                <a:gd name="connsiteX5" fmla="*/ 667231 w 812417"/>
                <a:gd name="connsiteY5" fmla="*/ 952257 h 1297216"/>
                <a:gd name="connsiteX6" fmla="*/ 667230 w 812417"/>
                <a:gd name="connsiteY6" fmla="*/ 952257 h 1297216"/>
                <a:gd name="connsiteX7" fmla="*/ 667230 w 812417"/>
                <a:gd name="connsiteY7" fmla="*/ 1205395 h 1297216"/>
                <a:gd name="connsiteX8" fmla="*/ 631076 w 812417"/>
                <a:gd name="connsiteY8" fmla="*/ 1241549 h 1297216"/>
                <a:gd name="connsiteX9" fmla="*/ 594923 w 812417"/>
                <a:gd name="connsiteY9" fmla="*/ 1205395 h 1297216"/>
                <a:gd name="connsiteX10" fmla="*/ 594923 w 812417"/>
                <a:gd name="connsiteY10" fmla="*/ 952257 h 1297216"/>
                <a:gd name="connsiteX11" fmla="*/ 583220 w 812417"/>
                <a:gd name="connsiteY11" fmla="*/ 952257 h 1297216"/>
                <a:gd name="connsiteX12" fmla="*/ 583220 w 812417"/>
                <a:gd name="connsiteY12" fmla="*/ 1261062 h 1297216"/>
                <a:gd name="connsiteX13" fmla="*/ 547066 w 812417"/>
                <a:gd name="connsiteY13" fmla="*/ 1297216 h 1297216"/>
                <a:gd name="connsiteX14" fmla="*/ 510912 w 812417"/>
                <a:gd name="connsiteY14" fmla="*/ 1261062 h 1297216"/>
                <a:gd name="connsiteX15" fmla="*/ 510912 w 812417"/>
                <a:gd name="connsiteY15" fmla="*/ 952257 h 1297216"/>
                <a:gd name="connsiteX16" fmla="*/ 496885 w 812417"/>
                <a:gd name="connsiteY16" fmla="*/ 952257 h 1297216"/>
                <a:gd name="connsiteX17" fmla="*/ 496885 w 812417"/>
                <a:gd name="connsiteY17" fmla="*/ 1205395 h 1297216"/>
                <a:gd name="connsiteX18" fmla="*/ 460731 w 812417"/>
                <a:gd name="connsiteY18" fmla="*/ 1241549 h 1297216"/>
                <a:gd name="connsiteX19" fmla="*/ 424578 w 812417"/>
                <a:gd name="connsiteY19" fmla="*/ 1205395 h 1297216"/>
                <a:gd name="connsiteX20" fmla="*/ 424578 w 812417"/>
                <a:gd name="connsiteY20" fmla="*/ 952257 h 1297216"/>
                <a:gd name="connsiteX21" fmla="*/ 412374 w 812417"/>
                <a:gd name="connsiteY21" fmla="*/ 952257 h 1297216"/>
                <a:gd name="connsiteX22" fmla="*/ 412374 w 812417"/>
                <a:gd name="connsiteY22" fmla="*/ 1154757 h 1297216"/>
                <a:gd name="connsiteX23" fmla="*/ 382284 w 812417"/>
                <a:gd name="connsiteY23" fmla="*/ 1184847 h 1297216"/>
                <a:gd name="connsiteX24" fmla="*/ 352194 w 812417"/>
                <a:gd name="connsiteY24" fmla="*/ 1154757 h 1297216"/>
                <a:gd name="connsiteX25" fmla="*/ 352194 w 812417"/>
                <a:gd name="connsiteY25" fmla="*/ 881755 h 1297216"/>
                <a:gd name="connsiteX26" fmla="*/ 352194 w 812417"/>
                <a:gd name="connsiteY26" fmla="*/ 881755 h 1297216"/>
                <a:gd name="connsiteX27" fmla="*/ 352194 w 812417"/>
                <a:gd name="connsiteY27" fmla="*/ 800710 h 1297216"/>
                <a:gd name="connsiteX28" fmla="*/ 364103 w 812417"/>
                <a:gd name="connsiteY28" fmla="*/ 741722 h 1297216"/>
                <a:gd name="connsiteX29" fmla="*/ 381309 w 812417"/>
                <a:gd name="connsiteY29" fmla="*/ 716203 h 1297216"/>
                <a:gd name="connsiteX30" fmla="*/ 46185 w 812417"/>
                <a:gd name="connsiteY30" fmla="*/ 264101 h 1297216"/>
                <a:gd name="connsiteX31" fmla="*/ 10758 w 812417"/>
                <a:gd name="connsiteY31" fmla="*/ 14115 h 1297216"/>
                <a:gd name="connsiteX32" fmla="*/ 180566 w 812417"/>
                <a:gd name="connsiteY32" fmla="*/ 98456 h 1297216"/>
                <a:gd name="connsiteX33" fmla="*/ 559885 w 812417"/>
                <a:gd name="connsiteY33" fmla="*/ 656424 h 1297216"/>
                <a:gd name="connsiteX34" fmla="*/ 587921 w 812417"/>
                <a:gd name="connsiteY34" fmla="*/ 667455 h 1297216"/>
                <a:gd name="connsiteX35" fmla="*/ 641349 w 812417"/>
                <a:gd name="connsiteY35" fmla="*/ 715979 h 1297216"/>
                <a:gd name="connsiteX36" fmla="*/ 641950 w 812417"/>
                <a:gd name="connsiteY36" fmla="*/ 717087 h 1297216"/>
                <a:gd name="connsiteX37" fmla="*/ 642154 w 812417"/>
                <a:gd name="connsiteY37" fmla="*/ 716935 h 1297216"/>
                <a:gd name="connsiteX38" fmla="*/ 802384 w 812417"/>
                <a:gd name="connsiteY38" fmla="*/ 932250 h 1297216"/>
                <a:gd name="connsiteX39" fmla="*/ 812365 w 812417"/>
                <a:gd name="connsiteY39" fmla="*/ 960172 h 1297216"/>
                <a:gd name="connsiteX40" fmla="*/ 807715 w 812417"/>
                <a:gd name="connsiteY40" fmla="*/ 983877 h 1297216"/>
                <a:gd name="connsiteX0" fmla="*/ 936819 w 941521"/>
                <a:gd name="connsiteY0" fmla="*/ 983877 h 1297216"/>
                <a:gd name="connsiteX1" fmla="*/ 921078 w 941521"/>
                <a:gd name="connsiteY1" fmla="*/ 1003222 h 1297216"/>
                <a:gd name="connsiteX2" fmla="*/ 921078 w 941521"/>
                <a:gd name="connsiteY2" fmla="*/ 1003222 h 1297216"/>
                <a:gd name="connsiteX3" fmla="*/ 850106 w 941521"/>
                <a:gd name="connsiteY3" fmla="*/ 992812 h 1297216"/>
                <a:gd name="connsiteX4" fmla="*/ 796335 w 941521"/>
                <a:gd name="connsiteY4" fmla="*/ 920554 h 1297216"/>
                <a:gd name="connsiteX5" fmla="*/ 796335 w 941521"/>
                <a:gd name="connsiteY5" fmla="*/ 952257 h 1297216"/>
                <a:gd name="connsiteX6" fmla="*/ 796334 w 941521"/>
                <a:gd name="connsiteY6" fmla="*/ 952257 h 1297216"/>
                <a:gd name="connsiteX7" fmla="*/ 796334 w 941521"/>
                <a:gd name="connsiteY7" fmla="*/ 1205395 h 1297216"/>
                <a:gd name="connsiteX8" fmla="*/ 760180 w 941521"/>
                <a:gd name="connsiteY8" fmla="*/ 1241549 h 1297216"/>
                <a:gd name="connsiteX9" fmla="*/ 724027 w 941521"/>
                <a:gd name="connsiteY9" fmla="*/ 1205395 h 1297216"/>
                <a:gd name="connsiteX10" fmla="*/ 724027 w 941521"/>
                <a:gd name="connsiteY10" fmla="*/ 952257 h 1297216"/>
                <a:gd name="connsiteX11" fmla="*/ 712324 w 941521"/>
                <a:gd name="connsiteY11" fmla="*/ 952257 h 1297216"/>
                <a:gd name="connsiteX12" fmla="*/ 712324 w 941521"/>
                <a:gd name="connsiteY12" fmla="*/ 1261062 h 1297216"/>
                <a:gd name="connsiteX13" fmla="*/ 676170 w 941521"/>
                <a:gd name="connsiteY13" fmla="*/ 1297216 h 1297216"/>
                <a:gd name="connsiteX14" fmla="*/ 640016 w 941521"/>
                <a:gd name="connsiteY14" fmla="*/ 1261062 h 1297216"/>
                <a:gd name="connsiteX15" fmla="*/ 640016 w 941521"/>
                <a:gd name="connsiteY15" fmla="*/ 952257 h 1297216"/>
                <a:gd name="connsiteX16" fmla="*/ 625989 w 941521"/>
                <a:gd name="connsiteY16" fmla="*/ 952257 h 1297216"/>
                <a:gd name="connsiteX17" fmla="*/ 625989 w 941521"/>
                <a:gd name="connsiteY17" fmla="*/ 1205395 h 1297216"/>
                <a:gd name="connsiteX18" fmla="*/ 589835 w 941521"/>
                <a:gd name="connsiteY18" fmla="*/ 1241549 h 1297216"/>
                <a:gd name="connsiteX19" fmla="*/ 553682 w 941521"/>
                <a:gd name="connsiteY19" fmla="*/ 1205395 h 1297216"/>
                <a:gd name="connsiteX20" fmla="*/ 553682 w 941521"/>
                <a:gd name="connsiteY20" fmla="*/ 952257 h 1297216"/>
                <a:gd name="connsiteX21" fmla="*/ 541478 w 941521"/>
                <a:gd name="connsiteY21" fmla="*/ 952257 h 1297216"/>
                <a:gd name="connsiteX22" fmla="*/ 541478 w 941521"/>
                <a:gd name="connsiteY22" fmla="*/ 1154757 h 1297216"/>
                <a:gd name="connsiteX23" fmla="*/ 511388 w 941521"/>
                <a:gd name="connsiteY23" fmla="*/ 1184847 h 1297216"/>
                <a:gd name="connsiteX24" fmla="*/ 481298 w 941521"/>
                <a:gd name="connsiteY24" fmla="*/ 1154757 h 1297216"/>
                <a:gd name="connsiteX25" fmla="*/ 481298 w 941521"/>
                <a:gd name="connsiteY25" fmla="*/ 881755 h 1297216"/>
                <a:gd name="connsiteX26" fmla="*/ 481298 w 941521"/>
                <a:gd name="connsiteY26" fmla="*/ 881755 h 1297216"/>
                <a:gd name="connsiteX27" fmla="*/ 481298 w 941521"/>
                <a:gd name="connsiteY27" fmla="*/ 800710 h 1297216"/>
                <a:gd name="connsiteX28" fmla="*/ 493207 w 941521"/>
                <a:gd name="connsiteY28" fmla="*/ 741722 h 1297216"/>
                <a:gd name="connsiteX29" fmla="*/ 510413 w 941521"/>
                <a:gd name="connsiteY29" fmla="*/ 716203 h 1297216"/>
                <a:gd name="connsiteX30" fmla="*/ 175289 w 941521"/>
                <a:gd name="connsiteY30" fmla="*/ 264101 h 1297216"/>
                <a:gd name="connsiteX31" fmla="*/ 202 w 941521"/>
                <a:gd name="connsiteY31" fmla="*/ 274680 h 1297216"/>
                <a:gd name="connsiteX32" fmla="*/ 139862 w 941521"/>
                <a:gd name="connsiteY32" fmla="*/ 14115 h 1297216"/>
                <a:gd name="connsiteX33" fmla="*/ 309670 w 941521"/>
                <a:gd name="connsiteY33" fmla="*/ 98456 h 1297216"/>
                <a:gd name="connsiteX34" fmla="*/ 688989 w 941521"/>
                <a:gd name="connsiteY34" fmla="*/ 656424 h 1297216"/>
                <a:gd name="connsiteX35" fmla="*/ 717025 w 941521"/>
                <a:gd name="connsiteY35" fmla="*/ 667455 h 1297216"/>
                <a:gd name="connsiteX36" fmla="*/ 770453 w 941521"/>
                <a:gd name="connsiteY36" fmla="*/ 715979 h 1297216"/>
                <a:gd name="connsiteX37" fmla="*/ 771054 w 941521"/>
                <a:gd name="connsiteY37" fmla="*/ 717087 h 1297216"/>
                <a:gd name="connsiteX38" fmla="*/ 771258 w 941521"/>
                <a:gd name="connsiteY38" fmla="*/ 716935 h 1297216"/>
                <a:gd name="connsiteX39" fmla="*/ 931488 w 941521"/>
                <a:gd name="connsiteY39" fmla="*/ 932250 h 1297216"/>
                <a:gd name="connsiteX40" fmla="*/ 941469 w 941521"/>
                <a:gd name="connsiteY40" fmla="*/ 960172 h 1297216"/>
                <a:gd name="connsiteX41" fmla="*/ 936819 w 941521"/>
                <a:gd name="connsiteY41" fmla="*/ 983877 h 1297216"/>
                <a:gd name="connsiteX0" fmla="*/ 936819 w 941521"/>
                <a:gd name="connsiteY0" fmla="*/ 983877 h 1297216"/>
                <a:gd name="connsiteX1" fmla="*/ 921078 w 941521"/>
                <a:gd name="connsiteY1" fmla="*/ 1003222 h 1297216"/>
                <a:gd name="connsiteX2" fmla="*/ 921078 w 941521"/>
                <a:gd name="connsiteY2" fmla="*/ 1003222 h 1297216"/>
                <a:gd name="connsiteX3" fmla="*/ 850106 w 941521"/>
                <a:gd name="connsiteY3" fmla="*/ 992812 h 1297216"/>
                <a:gd name="connsiteX4" fmla="*/ 796335 w 941521"/>
                <a:gd name="connsiteY4" fmla="*/ 920554 h 1297216"/>
                <a:gd name="connsiteX5" fmla="*/ 796335 w 941521"/>
                <a:gd name="connsiteY5" fmla="*/ 952257 h 1297216"/>
                <a:gd name="connsiteX6" fmla="*/ 796334 w 941521"/>
                <a:gd name="connsiteY6" fmla="*/ 952257 h 1297216"/>
                <a:gd name="connsiteX7" fmla="*/ 796334 w 941521"/>
                <a:gd name="connsiteY7" fmla="*/ 1205395 h 1297216"/>
                <a:gd name="connsiteX8" fmla="*/ 760180 w 941521"/>
                <a:gd name="connsiteY8" fmla="*/ 1241549 h 1297216"/>
                <a:gd name="connsiteX9" fmla="*/ 724027 w 941521"/>
                <a:gd name="connsiteY9" fmla="*/ 1205395 h 1297216"/>
                <a:gd name="connsiteX10" fmla="*/ 724027 w 941521"/>
                <a:gd name="connsiteY10" fmla="*/ 952257 h 1297216"/>
                <a:gd name="connsiteX11" fmla="*/ 712324 w 941521"/>
                <a:gd name="connsiteY11" fmla="*/ 952257 h 1297216"/>
                <a:gd name="connsiteX12" fmla="*/ 712324 w 941521"/>
                <a:gd name="connsiteY12" fmla="*/ 1261062 h 1297216"/>
                <a:gd name="connsiteX13" fmla="*/ 676170 w 941521"/>
                <a:gd name="connsiteY13" fmla="*/ 1297216 h 1297216"/>
                <a:gd name="connsiteX14" fmla="*/ 640016 w 941521"/>
                <a:gd name="connsiteY14" fmla="*/ 1261062 h 1297216"/>
                <a:gd name="connsiteX15" fmla="*/ 640016 w 941521"/>
                <a:gd name="connsiteY15" fmla="*/ 952257 h 1297216"/>
                <a:gd name="connsiteX16" fmla="*/ 625989 w 941521"/>
                <a:gd name="connsiteY16" fmla="*/ 952257 h 1297216"/>
                <a:gd name="connsiteX17" fmla="*/ 625989 w 941521"/>
                <a:gd name="connsiteY17" fmla="*/ 1205395 h 1297216"/>
                <a:gd name="connsiteX18" fmla="*/ 589835 w 941521"/>
                <a:gd name="connsiteY18" fmla="*/ 1241549 h 1297216"/>
                <a:gd name="connsiteX19" fmla="*/ 553682 w 941521"/>
                <a:gd name="connsiteY19" fmla="*/ 1205395 h 1297216"/>
                <a:gd name="connsiteX20" fmla="*/ 553682 w 941521"/>
                <a:gd name="connsiteY20" fmla="*/ 952257 h 1297216"/>
                <a:gd name="connsiteX21" fmla="*/ 541478 w 941521"/>
                <a:gd name="connsiteY21" fmla="*/ 952257 h 1297216"/>
                <a:gd name="connsiteX22" fmla="*/ 541478 w 941521"/>
                <a:gd name="connsiteY22" fmla="*/ 1154757 h 1297216"/>
                <a:gd name="connsiteX23" fmla="*/ 511388 w 941521"/>
                <a:gd name="connsiteY23" fmla="*/ 1184847 h 1297216"/>
                <a:gd name="connsiteX24" fmla="*/ 481298 w 941521"/>
                <a:gd name="connsiteY24" fmla="*/ 1154757 h 1297216"/>
                <a:gd name="connsiteX25" fmla="*/ 481298 w 941521"/>
                <a:gd name="connsiteY25" fmla="*/ 881755 h 1297216"/>
                <a:gd name="connsiteX26" fmla="*/ 481298 w 941521"/>
                <a:gd name="connsiteY26" fmla="*/ 881755 h 1297216"/>
                <a:gd name="connsiteX27" fmla="*/ 481298 w 941521"/>
                <a:gd name="connsiteY27" fmla="*/ 800710 h 1297216"/>
                <a:gd name="connsiteX28" fmla="*/ 493207 w 941521"/>
                <a:gd name="connsiteY28" fmla="*/ 741722 h 1297216"/>
                <a:gd name="connsiteX29" fmla="*/ 510413 w 941521"/>
                <a:gd name="connsiteY29" fmla="*/ 716203 h 1297216"/>
                <a:gd name="connsiteX30" fmla="*/ 175289 w 941521"/>
                <a:gd name="connsiteY30" fmla="*/ 264101 h 1297216"/>
                <a:gd name="connsiteX31" fmla="*/ 202 w 941521"/>
                <a:gd name="connsiteY31" fmla="*/ 274680 h 1297216"/>
                <a:gd name="connsiteX32" fmla="*/ 139862 w 941521"/>
                <a:gd name="connsiteY32" fmla="*/ 14115 h 1297216"/>
                <a:gd name="connsiteX33" fmla="*/ 309670 w 941521"/>
                <a:gd name="connsiteY33" fmla="*/ 98456 h 1297216"/>
                <a:gd name="connsiteX34" fmla="*/ 688989 w 941521"/>
                <a:gd name="connsiteY34" fmla="*/ 656424 h 1297216"/>
                <a:gd name="connsiteX35" fmla="*/ 717025 w 941521"/>
                <a:gd name="connsiteY35" fmla="*/ 667455 h 1297216"/>
                <a:gd name="connsiteX36" fmla="*/ 770453 w 941521"/>
                <a:gd name="connsiteY36" fmla="*/ 715979 h 1297216"/>
                <a:gd name="connsiteX37" fmla="*/ 771054 w 941521"/>
                <a:gd name="connsiteY37" fmla="*/ 717087 h 1297216"/>
                <a:gd name="connsiteX38" fmla="*/ 771258 w 941521"/>
                <a:gd name="connsiteY38" fmla="*/ 716935 h 1297216"/>
                <a:gd name="connsiteX39" fmla="*/ 931488 w 941521"/>
                <a:gd name="connsiteY39" fmla="*/ 932250 h 1297216"/>
                <a:gd name="connsiteX40" fmla="*/ 941469 w 941521"/>
                <a:gd name="connsiteY40" fmla="*/ 960172 h 1297216"/>
                <a:gd name="connsiteX41" fmla="*/ 936819 w 941521"/>
                <a:gd name="connsiteY41" fmla="*/ 983877 h 1297216"/>
                <a:gd name="connsiteX0" fmla="*/ 989245 w 993947"/>
                <a:gd name="connsiteY0" fmla="*/ 983877 h 1297216"/>
                <a:gd name="connsiteX1" fmla="*/ 973504 w 993947"/>
                <a:gd name="connsiteY1" fmla="*/ 1003222 h 1297216"/>
                <a:gd name="connsiteX2" fmla="*/ 973504 w 993947"/>
                <a:gd name="connsiteY2" fmla="*/ 1003222 h 1297216"/>
                <a:gd name="connsiteX3" fmla="*/ 902532 w 993947"/>
                <a:gd name="connsiteY3" fmla="*/ 992812 h 1297216"/>
                <a:gd name="connsiteX4" fmla="*/ 848761 w 993947"/>
                <a:gd name="connsiteY4" fmla="*/ 920554 h 1297216"/>
                <a:gd name="connsiteX5" fmla="*/ 848761 w 993947"/>
                <a:gd name="connsiteY5" fmla="*/ 952257 h 1297216"/>
                <a:gd name="connsiteX6" fmla="*/ 848760 w 993947"/>
                <a:gd name="connsiteY6" fmla="*/ 952257 h 1297216"/>
                <a:gd name="connsiteX7" fmla="*/ 848760 w 993947"/>
                <a:gd name="connsiteY7" fmla="*/ 1205395 h 1297216"/>
                <a:gd name="connsiteX8" fmla="*/ 812606 w 993947"/>
                <a:gd name="connsiteY8" fmla="*/ 1241549 h 1297216"/>
                <a:gd name="connsiteX9" fmla="*/ 776453 w 993947"/>
                <a:gd name="connsiteY9" fmla="*/ 1205395 h 1297216"/>
                <a:gd name="connsiteX10" fmla="*/ 776453 w 993947"/>
                <a:gd name="connsiteY10" fmla="*/ 952257 h 1297216"/>
                <a:gd name="connsiteX11" fmla="*/ 764750 w 993947"/>
                <a:gd name="connsiteY11" fmla="*/ 952257 h 1297216"/>
                <a:gd name="connsiteX12" fmla="*/ 764750 w 993947"/>
                <a:gd name="connsiteY12" fmla="*/ 1261062 h 1297216"/>
                <a:gd name="connsiteX13" fmla="*/ 728596 w 993947"/>
                <a:gd name="connsiteY13" fmla="*/ 1297216 h 1297216"/>
                <a:gd name="connsiteX14" fmla="*/ 692442 w 993947"/>
                <a:gd name="connsiteY14" fmla="*/ 1261062 h 1297216"/>
                <a:gd name="connsiteX15" fmla="*/ 692442 w 993947"/>
                <a:gd name="connsiteY15" fmla="*/ 952257 h 1297216"/>
                <a:gd name="connsiteX16" fmla="*/ 678415 w 993947"/>
                <a:gd name="connsiteY16" fmla="*/ 952257 h 1297216"/>
                <a:gd name="connsiteX17" fmla="*/ 678415 w 993947"/>
                <a:gd name="connsiteY17" fmla="*/ 1205395 h 1297216"/>
                <a:gd name="connsiteX18" fmla="*/ 642261 w 993947"/>
                <a:gd name="connsiteY18" fmla="*/ 1241549 h 1297216"/>
                <a:gd name="connsiteX19" fmla="*/ 606108 w 993947"/>
                <a:gd name="connsiteY19" fmla="*/ 1205395 h 1297216"/>
                <a:gd name="connsiteX20" fmla="*/ 606108 w 993947"/>
                <a:gd name="connsiteY20" fmla="*/ 952257 h 1297216"/>
                <a:gd name="connsiteX21" fmla="*/ 593904 w 993947"/>
                <a:gd name="connsiteY21" fmla="*/ 952257 h 1297216"/>
                <a:gd name="connsiteX22" fmla="*/ 593904 w 993947"/>
                <a:gd name="connsiteY22" fmla="*/ 1154757 h 1297216"/>
                <a:gd name="connsiteX23" fmla="*/ 563814 w 993947"/>
                <a:gd name="connsiteY23" fmla="*/ 1184847 h 1297216"/>
                <a:gd name="connsiteX24" fmla="*/ 533724 w 993947"/>
                <a:gd name="connsiteY24" fmla="*/ 1154757 h 1297216"/>
                <a:gd name="connsiteX25" fmla="*/ 533724 w 993947"/>
                <a:gd name="connsiteY25" fmla="*/ 881755 h 1297216"/>
                <a:gd name="connsiteX26" fmla="*/ 533724 w 993947"/>
                <a:gd name="connsiteY26" fmla="*/ 881755 h 1297216"/>
                <a:gd name="connsiteX27" fmla="*/ 533724 w 993947"/>
                <a:gd name="connsiteY27" fmla="*/ 800710 h 1297216"/>
                <a:gd name="connsiteX28" fmla="*/ 545633 w 993947"/>
                <a:gd name="connsiteY28" fmla="*/ 741722 h 1297216"/>
                <a:gd name="connsiteX29" fmla="*/ 562839 w 993947"/>
                <a:gd name="connsiteY29" fmla="*/ 716203 h 1297216"/>
                <a:gd name="connsiteX30" fmla="*/ 227715 w 993947"/>
                <a:gd name="connsiteY30" fmla="*/ 264101 h 1297216"/>
                <a:gd name="connsiteX31" fmla="*/ 144 w 993947"/>
                <a:gd name="connsiteY31" fmla="*/ 314162 h 1297216"/>
                <a:gd name="connsiteX32" fmla="*/ 192288 w 993947"/>
                <a:gd name="connsiteY32" fmla="*/ 14115 h 1297216"/>
                <a:gd name="connsiteX33" fmla="*/ 362096 w 993947"/>
                <a:gd name="connsiteY33" fmla="*/ 98456 h 1297216"/>
                <a:gd name="connsiteX34" fmla="*/ 741415 w 993947"/>
                <a:gd name="connsiteY34" fmla="*/ 656424 h 1297216"/>
                <a:gd name="connsiteX35" fmla="*/ 769451 w 993947"/>
                <a:gd name="connsiteY35" fmla="*/ 667455 h 1297216"/>
                <a:gd name="connsiteX36" fmla="*/ 822879 w 993947"/>
                <a:gd name="connsiteY36" fmla="*/ 715979 h 1297216"/>
                <a:gd name="connsiteX37" fmla="*/ 823480 w 993947"/>
                <a:gd name="connsiteY37" fmla="*/ 717087 h 1297216"/>
                <a:gd name="connsiteX38" fmla="*/ 823684 w 993947"/>
                <a:gd name="connsiteY38" fmla="*/ 716935 h 1297216"/>
                <a:gd name="connsiteX39" fmla="*/ 983914 w 993947"/>
                <a:gd name="connsiteY39" fmla="*/ 932250 h 1297216"/>
                <a:gd name="connsiteX40" fmla="*/ 993895 w 993947"/>
                <a:gd name="connsiteY40" fmla="*/ 960172 h 1297216"/>
                <a:gd name="connsiteX41" fmla="*/ 989245 w 993947"/>
                <a:gd name="connsiteY41" fmla="*/ 983877 h 1297216"/>
                <a:gd name="connsiteX0" fmla="*/ 989245 w 993947"/>
                <a:gd name="connsiteY0" fmla="*/ 996991 h 1310330"/>
                <a:gd name="connsiteX1" fmla="*/ 973504 w 993947"/>
                <a:gd name="connsiteY1" fmla="*/ 1016336 h 1310330"/>
                <a:gd name="connsiteX2" fmla="*/ 973504 w 993947"/>
                <a:gd name="connsiteY2" fmla="*/ 1016336 h 1310330"/>
                <a:gd name="connsiteX3" fmla="*/ 902532 w 993947"/>
                <a:gd name="connsiteY3" fmla="*/ 1005926 h 1310330"/>
                <a:gd name="connsiteX4" fmla="*/ 848761 w 993947"/>
                <a:gd name="connsiteY4" fmla="*/ 933668 h 1310330"/>
                <a:gd name="connsiteX5" fmla="*/ 848761 w 993947"/>
                <a:gd name="connsiteY5" fmla="*/ 965371 h 1310330"/>
                <a:gd name="connsiteX6" fmla="*/ 848760 w 993947"/>
                <a:gd name="connsiteY6" fmla="*/ 965371 h 1310330"/>
                <a:gd name="connsiteX7" fmla="*/ 848760 w 993947"/>
                <a:gd name="connsiteY7" fmla="*/ 1218509 h 1310330"/>
                <a:gd name="connsiteX8" fmla="*/ 812606 w 993947"/>
                <a:gd name="connsiteY8" fmla="*/ 1254663 h 1310330"/>
                <a:gd name="connsiteX9" fmla="*/ 776453 w 993947"/>
                <a:gd name="connsiteY9" fmla="*/ 1218509 h 1310330"/>
                <a:gd name="connsiteX10" fmla="*/ 776453 w 993947"/>
                <a:gd name="connsiteY10" fmla="*/ 965371 h 1310330"/>
                <a:gd name="connsiteX11" fmla="*/ 764750 w 993947"/>
                <a:gd name="connsiteY11" fmla="*/ 965371 h 1310330"/>
                <a:gd name="connsiteX12" fmla="*/ 764750 w 993947"/>
                <a:gd name="connsiteY12" fmla="*/ 1274176 h 1310330"/>
                <a:gd name="connsiteX13" fmla="*/ 728596 w 993947"/>
                <a:gd name="connsiteY13" fmla="*/ 1310330 h 1310330"/>
                <a:gd name="connsiteX14" fmla="*/ 692442 w 993947"/>
                <a:gd name="connsiteY14" fmla="*/ 1274176 h 1310330"/>
                <a:gd name="connsiteX15" fmla="*/ 692442 w 993947"/>
                <a:gd name="connsiteY15" fmla="*/ 965371 h 1310330"/>
                <a:gd name="connsiteX16" fmla="*/ 678415 w 993947"/>
                <a:gd name="connsiteY16" fmla="*/ 965371 h 1310330"/>
                <a:gd name="connsiteX17" fmla="*/ 678415 w 993947"/>
                <a:gd name="connsiteY17" fmla="*/ 1218509 h 1310330"/>
                <a:gd name="connsiteX18" fmla="*/ 642261 w 993947"/>
                <a:gd name="connsiteY18" fmla="*/ 1254663 h 1310330"/>
                <a:gd name="connsiteX19" fmla="*/ 606108 w 993947"/>
                <a:gd name="connsiteY19" fmla="*/ 1218509 h 1310330"/>
                <a:gd name="connsiteX20" fmla="*/ 606108 w 993947"/>
                <a:gd name="connsiteY20" fmla="*/ 965371 h 1310330"/>
                <a:gd name="connsiteX21" fmla="*/ 593904 w 993947"/>
                <a:gd name="connsiteY21" fmla="*/ 965371 h 1310330"/>
                <a:gd name="connsiteX22" fmla="*/ 593904 w 993947"/>
                <a:gd name="connsiteY22" fmla="*/ 1167871 h 1310330"/>
                <a:gd name="connsiteX23" fmla="*/ 563814 w 993947"/>
                <a:gd name="connsiteY23" fmla="*/ 1197961 h 1310330"/>
                <a:gd name="connsiteX24" fmla="*/ 533724 w 993947"/>
                <a:gd name="connsiteY24" fmla="*/ 1167871 h 1310330"/>
                <a:gd name="connsiteX25" fmla="*/ 533724 w 993947"/>
                <a:gd name="connsiteY25" fmla="*/ 894869 h 1310330"/>
                <a:gd name="connsiteX26" fmla="*/ 533724 w 993947"/>
                <a:gd name="connsiteY26" fmla="*/ 894869 h 1310330"/>
                <a:gd name="connsiteX27" fmla="*/ 533724 w 993947"/>
                <a:gd name="connsiteY27" fmla="*/ 813824 h 1310330"/>
                <a:gd name="connsiteX28" fmla="*/ 545633 w 993947"/>
                <a:gd name="connsiteY28" fmla="*/ 754836 h 1310330"/>
                <a:gd name="connsiteX29" fmla="*/ 562839 w 993947"/>
                <a:gd name="connsiteY29" fmla="*/ 729317 h 1310330"/>
                <a:gd name="connsiteX30" fmla="*/ 227715 w 993947"/>
                <a:gd name="connsiteY30" fmla="*/ 277215 h 1310330"/>
                <a:gd name="connsiteX31" fmla="*/ 144 w 993947"/>
                <a:gd name="connsiteY31" fmla="*/ 327276 h 1310330"/>
                <a:gd name="connsiteX32" fmla="*/ 192288 w 993947"/>
                <a:gd name="connsiteY32" fmla="*/ 27229 h 1310330"/>
                <a:gd name="connsiteX33" fmla="*/ 329868 w 993947"/>
                <a:gd name="connsiteY33" fmla="*/ 49390 h 1310330"/>
                <a:gd name="connsiteX34" fmla="*/ 741415 w 993947"/>
                <a:gd name="connsiteY34" fmla="*/ 669538 h 1310330"/>
                <a:gd name="connsiteX35" fmla="*/ 769451 w 993947"/>
                <a:gd name="connsiteY35" fmla="*/ 680569 h 1310330"/>
                <a:gd name="connsiteX36" fmla="*/ 822879 w 993947"/>
                <a:gd name="connsiteY36" fmla="*/ 729093 h 1310330"/>
                <a:gd name="connsiteX37" fmla="*/ 823480 w 993947"/>
                <a:gd name="connsiteY37" fmla="*/ 730201 h 1310330"/>
                <a:gd name="connsiteX38" fmla="*/ 823684 w 993947"/>
                <a:gd name="connsiteY38" fmla="*/ 730049 h 1310330"/>
                <a:gd name="connsiteX39" fmla="*/ 983914 w 993947"/>
                <a:gd name="connsiteY39" fmla="*/ 945364 h 1310330"/>
                <a:gd name="connsiteX40" fmla="*/ 993895 w 993947"/>
                <a:gd name="connsiteY40" fmla="*/ 973286 h 1310330"/>
                <a:gd name="connsiteX41" fmla="*/ 989245 w 993947"/>
                <a:gd name="connsiteY41" fmla="*/ 996991 h 1310330"/>
                <a:gd name="connsiteX0" fmla="*/ 990486 w 995188"/>
                <a:gd name="connsiteY0" fmla="*/ 968431 h 1281770"/>
                <a:gd name="connsiteX1" fmla="*/ 974745 w 995188"/>
                <a:gd name="connsiteY1" fmla="*/ 987776 h 1281770"/>
                <a:gd name="connsiteX2" fmla="*/ 974745 w 995188"/>
                <a:gd name="connsiteY2" fmla="*/ 987776 h 1281770"/>
                <a:gd name="connsiteX3" fmla="*/ 903773 w 995188"/>
                <a:gd name="connsiteY3" fmla="*/ 977366 h 1281770"/>
                <a:gd name="connsiteX4" fmla="*/ 850002 w 995188"/>
                <a:gd name="connsiteY4" fmla="*/ 905108 h 1281770"/>
                <a:gd name="connsiteX5" fmla="*/ 850002 w 995188"/>
                <a:gd name="connsiteY5" fmla="*/ 936811 h 1281770"/>
                <a:gd name="connsiteX6" fmla="*/ 850001 w 995188"/>
                <a:gd name="connsiteY6" fmla="*/ 936811 h 1281770"/>
                <a:gd name="connsiteX7" fmla="*/ 850001 w 995188"/>
                <a:gd name="connsiteY7" fmla="*/ 1189949 h 1281770"/>
                <a:gd name="connsiteX8" fmla="*/ 813847 w 995188"/>
                <a:gd name="connsiteY8" fmla="*/ 1226103 h 1281770"/>
                <a:gd name="connsiteX9" fmla="*/ 777694 w 995188"/>
                <a:gd name="connsiteY9" fmla="*/ 1189949 h 1281770"/>
                <a:gd name="connsiteX10" fmla="*/ 777694 w 995188"/>
                <a:gd name="connsiteY10" fmla="*/ 936811 h 1281770"/>
                <a:gd name="connsiteX11" fmla="*/ 765991 w 995188"/>
                <a:gd name="connsiteY11" fmla="*/ 936811 h 1281770"/>
                <a:gd name="connsiteX12" fmla="*/ 765991 w 995188"/>
                <a:gd name="connsiteY12" fmla="*/ 1245616 h 1281770"/>
                <a:gd name="connsiteX13" fmla="*/ 729837 w 995188"/>
                <a:gd name="connsiteY13" fmla="*/ 1281770 h 1281770"/>
                <a:gd name="connsiteX14" fmla="*/ 693683 w 995188"/>
                <a:gd name="connsiteY14" fmla="*/ 1245616 h 1281770"/>
                <a:gd name="connsiteX15" fmla="*/ 693683 w 995188"/>
                <a:gd name="connsiteY15" fmla="*/ 936811 h 1281770"/>
                <a:gd name="connsiteX16" fmla="*/ 679656 w 995188"/>
                <a:gd name="connsiteY16" fmla="*/ 936811 h 1281770"/>
                <a:gd name="connsiteX17" fmla="*/ 679656 w 995188"/>
                <a:gd name="connsiteY17" fmla="*/ 1189949 h 1281770"/>
                <a:gd name="connsiteX18" fmla="*/ 643502 w 995188"/>
                <a:gd name="connsiteY18" fmla="*/ 1226103 h 1281770"/>
                <a:gd name="connsiteX19" fmla="*/ 607349 w 995188"/>
                <a:gd name="connsiteY19" fmla="*/ 1189949 h 1281770"/>
                <a:gd name="connsiteX20" fmla="*/ 607349 w 995188"/>
                <a:gd name="connsiteY20" fmla="*/ 936811 h 1281770"/>
                <a:gd name="connsiteX21" fmla="*/ 595145 w 995188"/>
                <a:gd name="connsiteY21" fmla="*/ 936811 h 1281770"/>
                <a:gd name="connsiteX22" fmla="*/ 595145 w 995188"/>
                <a:gd name="connsiteY22" fmla="*/ 1139311 h 1281770"/>
                <a:gd name="connsiteX23" fmla="*/ 565055 w 995188"/>
                <a:gd name="connsiteY23" fmla="*/ 1169401 h 1281770"/>
                <a:gd name="connsiteX24" fmla="*/ 534965 w 995188"/>
                <a:gd name="connsiteY24" fmla="*/ 1139311 h 1281770"/>
                <a:gd name="connsiteX25" fmla="*/ 534965 w 995188"/>
                <a:gd name="connsiteY25" fmla="*/ 866309 h 1281770"/>
                <a:gd name="connsiteX26" fmla="*/ 534965 w 995188"/>
                <a:gd name="connsiteY26" fmla="*/ 866309 h 1281770"/>
                <a:gd name="connsiteX27" fmla="*/ 534965 w 995188"/>
                <a:gd name="connsiteY27" fmla="*/ 785264 h 1281770"/>
                <a:gd name="connsiteX28" fmla="*/ 546874 w 995188"/>
                <a:gd name="connsiteY28" fmla="*/ 726276 h 1281770"/>
                <a:gd name="connsiteX29" fmla="*/ 564080 w 995188"/>
                <a:gd name="connsiteY29" fmla="*/ 700757 h 1281770"/>
                <a:gd name="connsiteX30" fmla="*/ 228956 w 995188"/>
                <a:gd name="connsiteY30" fmla="*/ 248655 h 1281770"/>
                <a:gd name="connsiteX31" fmla="*/ 1385 w 995188"/>
                <a:gd name="connsiteY31" fmla="*/ 298716 h 1281770"/>
                <a:gd name="connsiteX32" fmla="*/ 29762 w 995188"/>
                <a:gd name="connsiteY32" fmla="*/ 71186 h 1281770"/>
                <a:gd name="connsiteX33" fmla="*/ 331109 w 995188"/>
                <a:gd name="connsiteY33" fmla="*/ 20830 h 1281770"/>
                <a:gd name="connsiteX34" fmla="*/ 742656 w 995188"/>
                <a:gd name="connsiteY34" fmla="*/ 640978 h 1281770"/>
                <a:gd name="connsiteX35" fmla="*/ 770692 w 995188"/>
                <a:gd name="connsiteY35" fmla="*/ 652009 h 1281770"/>
                <a:gd name="connsiteX36" fmla="*/ 824120 w 995188"/>
                <a:gd name="connsiteY36" fmla="*/ 700533 h 1281770"/>
                <a:gd name="connsiteX37" fmla="*/ 824721 w 995188"/>
                <a:gd name="connsiteY37" fmla="*/ 701641 h 1281770"/>
                <a:gd name="connsiteX38" fmla="*/ 824925 w 995188"/>
                <a:gd name="connsiteY38" fmla="*/ 701489 h 1281770"/>
                <a:gd name="connsiteX39" fmla="*/ 985155 w 995188"/>
                <a:gd name="connsiteY39" fmla="*/ 916804 h 1281770"/>
                <a:gd name="connsiteX40" fmla="*/ 995136 w 995188"/>
                <a:gd name="connsiteY40" fmla="*/ 944726 h 1281770"/>
                <a:gd name="connsiteX41" fmla="*/ 990486 w 995188"/>
                <a:gd name="connsiteY41" fmla="*/ 968431 h 1281770"/>
                <a:gd name="connsiteX0" fmla="*/ 990486 w 995188"/>
                <a:gd name="connsiteY0" fmla="*/ 955703 h 1269042"/>
                <a:gd name="connsiteX1" fmla="*/ 974745 w 995188"/>
                <a:gd name="connsiteY1" fmla="*/ 975048 h 1269042"/>
                <a:gd name="connsiteX2" fmla="*/ 974745 w 995188"/>
                <a:gd name="connsiteY2" fmla="*/ 975048 h 1269042"/>
                <a:gd name="connsiteX3" fmla="*/ 903773 w 995188"/>
                <a:gd name="connsiteY3" fmla="*/ 964638 h 1269042"/>
                <a:gd name="connsiteX4" fmla="*/ 850002 w 995188"/>
                <a:gd name="connsiteY4" fmla="*/ 892380 h 1269042"/>
                <a:gd name="connsiteX5" fmla="*/ 850002 w 995188"/>
                <a:gd name="connsiteY5" fmla="*/ 924083 h 1269042"/>
                <a:gd name="connsiteX6" fmla="*/ 850001 w 995188"/>
                <a:gd name="connsiteY6" fmla="*/ 924083 h 1269042"/>
                <a:gd name="connsiteX7" fmla="*/ 850001 w 995188"/>
                <a:gd name="connsiteY7" fmla="*/ 1177221 h 1269042"/>
                <a:gd name="connsiteX8" fmla="*/ 813847 w 995188"/>
                <a:gd name="connsiteY8" fmla="*/ 1213375 h 1269042"/>
                <a:gd name="connsiteX9" fmla="*/ 777694 w 995188"/>
                <a:gd name="connsiteY9" fmla="*/ 1177221 h 1269042"/>
                <a:gd name="connsiteX10" fmla="*/ 777694 w 995188"/>
                <a:gd name="connsiteY10" fmla="*/ 924083 h 1269042"/>
                <a:gd name="connsiteX11" fmla="*/ 765991 w 995188"/>
                <a:gd name="connsiteY11" fmla="*/ 924083 h 1269042"/>
                <a:gd name="connsiteX12" fmla="*/ 765991 w 995188"/>
                <a:gd name="connsiteY12" fmla="*/ 1232888 h 1269042"/>
                <a:gd name="connsiteX13" fmla="*/ 729837 w 995188"/>
                <a:gd name="connsiteY13" fmla="*/ 1269042 h 1269042"/>
                <a:gd name="connsiteX14" fmla="*/ 693683 w 995188"/>
                <a:gd name="connsiteY14" fmla="*/ 1232888 h 1269042"/>
                <a:gd name="connsiteX15" fmla="*/ 693683 w 995188"/>
                <a:gd name="connsiteY15" fmla="*/ 924083 h 1269042"/>
                <a:gd name="connsiteX16" fmla="*/ 679656 w 995188"/>
                <a:gd name="connsiteY16" fmla="*/ 924083 h 1269042"/>
                <a:gd name="connsiteX17" fmla="*/ 679656 w 995188"/>
                <a:gd name="connsiteY17" fmla="*/ 1177221 h 1269042"/>
                <a:gd name="connsiteX18" fmla="*/ 643502 w 995188"/>
                <a:gd name="connsiteY18" fmla="*/ 1213375 h 1269042"/>
                <a:gd name="connsiteX19" fmla="*/ 607349 w 995188"/>
                <a:gd name="connsiteY19" fmla="*/ 1177221 h 1269042"/>
                <a:gd name="connsiteX20" fmla="*/ 607349 w 995188"/>
                <a:gd name="connsiteY20" fmla="*/ 924083 h 1269042"/>
                <a:gd name="connsiteX21" fmla="*/ 595145 w 995188"/>
                <a:gd name="connsiteY21" fmla="*/ 924083 h 1269042"/>
                <a:gd name="connsiteX22" fmla="*/ 595145 w 995188"/>
                <a:gd name="connsiteY22" fmla="*/ 1126583 h 1269042"/>
                <a:gd name="connsiteX23" fmla="*/ 565055 w 995188"/>
                <a:gd name="connsiteY23" fmla="*/ 1156673 h 1269042"/>
                <a:gd name="connsiteX24" fmla="*/ 534965 w 995188"/>
                <a:gd name="connsiteY24" fmla="*/ 1126583 h 1269042"/>
                <a:gd name="connsiteX25" fmla="*/ 534965 w 995188"/>
                <a:gd name="connsiteY25" fmla="*/ 853581 h 1269042"/>
                <a:gd name="connsiteX26" fmla="*/ 534965 w 995188"/>
                <a:gd name="connsiteY26" fmla="*/ 853581 h 1269042"/>
                <a:gd name="connsiteX27" fmla="*/ 534965 w 995188"/>
                <a:gd name="connsiteY27" fmla="*/ 772536 h 1269042"/>
                <a:gd name="connsiteX28" fmla="*/ 546874 w 995188"/>
                <a:gd name="connsiteY28" fmla="*/ 713548 h 1269042"/>
                <a:gd name="connsiteX29" fmla="*/ 564080 w 995188"/>
                <a:gd name="connsiteY29" fmla="*/ 688029 h 1269042"/>
                <a:gd name="connsiteX30" fmla="*/ 228956 w 995188"/>
                <a:gd name="connsiteY30" fmla="*/ 235927 h 1269042"/>
                <a:gd name="connsiteX31" fmla="*/ 1385 w 995188"/>
                <a:gd name="connsiteY31" fmla="*/ 285988 h 1269042"/>
                <a:gd name="connsiteX32" fmla="*/ 29762 w 995188"/>
                <a:gd name="connsiteY32" fmla="*/ 58458 h 1269042"/>
                <a:gd name="connsiteX33" fmla="*/ 331109 w 995188"/>
                <a:gd name="connsiteY33" fmla="*/ 8102 h 1269042"/>
                <a:gd name="connsiteX34" fmla="*/ 742656 w 995188"/>
                <a:gd name="connsiteY34" fmla="*/ 628250 h 1269042"/>
                <a:gd name="connsiteX35" fmla="*/ 770692 w 995188"/>
                <a:gd name="connsiteY35" fmla="*/ 639281 h 1269042"/>
                <a:gd name="connsiteX36" fmla="*/ 824120 w 995188"/>
                <a:gd name="connsiteY36" fmla="*/ 687805 h 1269042"/>
                <a:gd name="connsiteX37" fmla="*/ 824721 w 995188"/>
                <a:gd name="connsiteY37" fmla="*/ 688913 h 1269042"/>
                <a:gd name="connsiteX38" fmla="*/ 824925 w 995188"/>
                <a:gd name="connsiteY38" fmla="*/ 688761 h 1269042"/>
                <a:gd name="connsiteX39" fmla="*/ 985155 w 995188"/>
                <a:gd name="connsiteY39" fmla="*/ 904076 h 1269042"/>
                <a:gd name="connsiteX40" fmla="*/ 995136 w 995188"/>
                <a:gd name="connsiteY40" fmla="*/ 931998 h 1269042"/>
                <a:gd name="connsiteX41" fmla="*/ 990486 w 995188"/>
                <a:gd name="connsiteY41" fmla="*/ 955703 h 1269042"/>
                <a:gd name="connsiteX0" fmla="*/ 990486 w 995188"/>
                <a:gd name="connsiteY0" fmla="*/ 983732 h 1297071"/>
                <a:gd name="connsiteX1" fmla="*/ 974745 w 995188"/>
                <a:gd name="connsiteY1" fmla="*/ 1003077 h 1297071"/>
                <a:gd name="connsiteX2" fmla="*/ 974745 w 995188"/>
                <a:gd name="connsiteY2" fmla="*/ 1003077 h 1297071"/>
                <a:gd name="connsiteX3" fmla="*/ 903773 w 995188"/>
                <a:gd name="connsiteY3" fmla="*/ 992667 h 1297071"/>
                <a:gd name="connsiteX4" fmla="*/ 850002 w 995188"/>
                <a:gd name="connsiteY4" fmla="*/ 920409 h 1297071"/>
                <a:gd name="connsiteX5" fmla="*/ 850002 w 995188"/>
                <a:gd name="connsiteY5" fmla="*/ 952112 h 1297071"/>
                <a:gd name="connsiteX6" fmla="*/ 850001 w 995188"/>
                <a:gd name="connsiteY6" fmla="*/ 952112 h 1297071"/>
                <a:gd name="connsiteX7" fmla="*/ 850001 w 995188"/>
                <a:gd name="connsiteY7" fmla="*/ 1205250 h 1297071"/>
                <a:gd name="connsiteX8" fmla="*/ 813847 w 995188"/>
                <a:gd name="connsiteY8" fmla="*/ 1241404 h 1297071"/>
                <a:gd name="connsiteX9" fmla="*/ 777694 w 995188"/>
                <a:gd name="connsiteY9" fmla="*/ 1205250 h 1297071"/>
                <a:gd name="connsiteX10" fmla="*/ 777694 w 995188"/>
                <a:gd name="connsiteY10" fmla="*/ 952112 h 1297071"/>
                <a:gd name="connsiteX11" fmla="*/ 765991 w 995188"/>
                <a:gd name="connsiteY11" fmla="*/ 952112 h 1297071"/>
                <a:gd name="connsiteX12" fmla="*/ 765991 w 995188"/>
                <a:gd name="connsiteY12" fmla="*/ 1260917 h 1297071"/>
                <a:gd name="connsiteX13" fmla="*/ 729837 w 995188"/>
                <a:gd name="connsiteY13" fmla="*/ 1297071 h 1297071"/>
                <a:gd name="connsiteX14" fmla="*/ 693683 w 995188"/>
                <a:gd name="connsiteY14" fmla="*/ 1260917 h 1297071"/>
                <a:gd name="connsiteX15" fmla="*/ 693683 w 995188"/>
                <a:gd name="connsiteY15" fmla="*/ 952112 h 1297071"/>
                <a:gd name="connsiteX16" fmla="*/ 679656 w 995188"/>
                <a:gd name="connsiteY16" fmla="*/ 952112 h 1297071"/>
                <a:gd name="connsiteX17" fmla="*/ 679656 w 995188"/>
                <a:gd name="connsiteY17" fmla="*/ 1205250 h 1297071"/>
                <a:gd name="connsiteX18" fmla="*/ 643502 w 995188"/>
                <a:gd name="connsiteY18" fmla="*/ 1241404 h 1297071"/>
                <a:gd name="connsiteX19" fmla="*/ 607349 w 995188"/>
                <a:gd name="connsiteY19" fmla="*/ 1205250 h 1297071"/>
                <a:gd name="connsiteX20" fmla="*/ 607349 w 995188"/>
                <a:gd name="connsiteY20" fmla="*/ 952112 h 1297071"/>
                <a:gd name="connsiteX21" fmla="*/ 595145 w 995188"/>
                <a:gd name="connsiteY21" fmla="*/ 952112 h 1297071"/>
                <a:gd name="connsiteX22" fmla="*/ 595145 w 995188"/>
                <a:gd name="connsiteY22" fmla="*/ 1154612 h 1297071"/>
                <a:gd name="connsiteX23" fmla="*/ 565055 w 995188"/>
                <a:gd name="connsiteY23" fmla="*/ 1184702 h 1297071"/>
                <a:gd name="connsiteX24" fmla="*/ 534965 w 995188"/>
                <a:gd name="connsiteY24" fmla="*/ 1154612 h 1297071"/>
                <a:gd name="connsiteX25" fmla="*/ 534965 w 995188"/>
                <a:gd name="connsiteY25" fmla="*/ 881610 h 1297071"/>
                <a:gd name="connsiteX26" fmla="*/ 534965 w 995188"/>
                <a:gd name="connsiteY26" fmla="*/ 881610 h 1297071"/>
                <a:gd name="connsiteX27" fmla="*/ 534965 w 995188"/>
                <a:gd name="connsiteY27" fmla="*/ 800565 h 1297071"/>
                <a:gd name="connsiteX28" fmla="*/ 546874 w 995188"/>
                <a:gd name="connsiteY28" fmla="*/ 741577 h 1297071"/>
                <a:gd name="connsiteX29" fmla="*/ 564080 w 995188"/>
                <a:gd name="connsiteY29" fmla="*/ 716058 h 1297071"/>
                <a:gd name="connsiteX30" fmla="*/ 228956 w 995188"/>
                <a:gd name="connsiteY30" fmla="*/ 263956 h 1297071"/>
                <a:gd name="connsiteX31" fmla="*/ 1385 w 995188"/>
                <a:gd name="connsiteY31" fmla="*/ 314017 h 1297071"/>
                <a:gd name="connsiteX32" fmla="*/ 29762 w 995188"/>
                <a:gd name="connsiteY32" fmla="*/ 86487 h 1297071"/>
                <a:gd name="connsiteX33" fmla="*/ 327815 w 995188"/>
                <a:gd name="connsiteY33" fmla="*/ 4986 h 1297071"/>
                <a:gd name="connsiteX34" fmla="*/ 742656 w 995188"/>
                <a:gd name="connsiteY34" fmla="*/ 656279 h 1297071"/>
                <a:gd name="connsiteX35" fmla="*/ 770692 w 995188"/>
                <a:gd name="connsiteY35" fmla="*/ 667310 h 1297071"/>
                <a:gd name="connsiteX36" fmla="*/ 824120 w 995188"/>
                <a:gd name="connsiteY36" fmla="*/ 715834 h 1297071"/>
                <a:gd name="connsiteX37" fmla="*/ 824721 w 995188"/>
                <a:gd name="connsiteY37" fmla="*/ 716942 h 1297071"/>
                <a:gd name="connsiteX38" fmla="*/ 824925 w 995188"/>
                <a:gd name="connsiteY38" fmla="*/ 716790 h 1297071"/>
                <a:gd name="connsiteX39" fmla="*/ 985155 w 995188"/>
                <a:gd name="connsiteY39" fmla="*/ 932105 h 1297071"/>
                <a:gd name="connsiteX40" fmla="*/ 995136 w 995188"/>
                <a:gd name="connsiteY40" fmla="*/ 960027 h 1297071"/>
                <a:gd name="connsiteX41" fmla="*/ 990486 w 995188"/>
                <a:gd name="connsiteY41" fmla="*/ 983732 h 1297071"/>
                <a:gd name="connsiteX0" fmla="*/ 997023 w 1001725"/>
                <a:gd name="connsiteY0" fmla="*/ 1011968 h 1325307"/>
                <a:gd name="connsiteX1" fmla="*/ 981282 w 1001725"/>
                <a:gd name="connsiteY1" fmla="*/ 1031313 h 1325307"/>
                <a:gd name="connsiteX2" fmla="*/ 981282 w 1001725"/>
                <a:gd name="connsiteY2" fmla="*/ 1031313 h 1325307"/>
                <a:gd name="connsiteX3" fmla="*/ 910310 w 1001725"/>
                <a:gd name="connsiteY3" fmla="*/ 1020903 h 1325307"/>
                <a:gd name="connsiteX4" fmla="*/ 856539 w 1001725"/>
                <a:gd name="connsiteY4" fmla="*/ 948645 h 1325307"/>
                <a:gd name="connsiteX5" fmla="*/ 856539 w 1001725"/>
                <a:gd name="connsiteY5" fmla="*/ 980348 h 1325307"/>
                <a:gd name="connsiteX6" fmla="*/ 856538 w 1001725"/>
                <a:gd name="connsiteY6" fmla="*/ 980348 h 1325307"/>
                <a:gd name="connsiteX7" fmla="*/ 856538 w 1001725"/>
                <a:gd name="connsiteY7" fmla="*/ 1233486 h 1325307"/>
                <a:gd name="connsiteX8" fmla="*/ 820384 w 1001725"/>
                <a:gd name="connsiteY8" fmla="*/ 1269640 h 1325307"/>
                <a:gd name="connsiteX9" fmla="*/ 784231 w 1001725"/>
                <a:gd name="connsiteY9" fmla="*/ 1233486 h 1325307"/>
                <a:gd name="connsiteX10" fmla="*/ 784231 w 1001725"/>
                <a:gd name="connsiteY10" fmla="*/ 980348 h 1325307"/>
                <a:gd name="connsiteX11" fmla="*/ 772528 w 1001725"/>
                <a:gd name="connsiteY11" fmla="*/ 980348 h 1325307"/>
                <a:gd name="connsiteX12" fmla="*/ 772528 w 1001725"/>
                <a:gd name="connsiteY12" fmla="*/ 1289153 h 1325307"/>
                <a:gd name="connsiteX13" fmla="*/ 736374 w 1001725"/>
                <a:gd name="connsiteY13" fmla="*/ 1325307 h 1325307"/>
                <a:gd name="connsiteX14" fmla="*/ 700220 w 1001725"/>
                <a:gd name="connsiteY14" fmla="*/ 1289153 h 1325307"/>
                <a:gd name="connsiteX15" fmla="*/ 700220 w 1001725"/>
                <a:gd name="connsiteY15" fmla="*/ 980348 h 1325307"/>
                <a:gd name="connsiteX16" fmla="*/ 686193 w 1001725"/>
                <a:gd name="connsiteY16" fmla="*/ 980348 h 1325307"/>
                <a:gd name="connsiteX17" fmla="*/ 686193 w 1001725"/>
                <a:gd name="connsiteY17" fmla="*/ 1233486 h 1325307"/>
                <a:gd name="connsiteX18" fmla="*/ 650039 w 1001725"/>
                <a:gd name="connsiteY18" fmla="*/ 1269640 h 1325307"/>
                <a:gd name="connsiteX19" fmla="*/ 613886 w 1001725"/>
                <a:gd name="connsiteY19" fmla="*/ 1233486 h 1325307"/>
                <a:gd name="connsiteX20" fmla="*/ 613886 w 1001725"/>
                <a:gd name="connsiteY20" fmla="*/ 980348 h 1325307"/>
                <a:gd name="connsiteX21" fmla="*/ 601682 w 1001725"/>
                <a:gd name="connsiteY21" fmla="*/ 980348 h 1325307"/>
                <a:gd name="connsiteX22" fmla="*/ 601682 w 1001725"/>
                <a:gd name="connsiteY22" fmla="*/ 1182848 h 1325307"/>
                <a:gd name="connsiteX23" fmla="*/ 571592 w 1001725"/>
                <a:gd name="connsiteY23" fmla="*/ 1212938 h 1325307"/>
                <a:gd name="connsiteX24" fmla="*/ 541502 w 1001725"/>
                <a:gd name="connsiteY24" fmla="*/ 1182848 h 1325307"/>
                <a:gd name="connsiteX25" fmla="*/ 541502 w 1001725"/>
                <a:gd name="connsiteY25" fmla="*/ 909846 h 1325307"/>
                <a:gd name="connsiteX26" fmla="*/ 541502 w 1001725"/>
                <a:gd name="connsiteY26" fmla="*/ 909846 h 1325307"/>
                <a:gd name="connsiteX27" fmla="*/ 541502 w 1001725"/>
                <a:gd name="connsiteY27" fmla="*/ 828801 h 1325307"/>
                <a:gd name="connsiteX28" fmla="*/ 553411 w 1001725"/>
                <a:gd name="connsiteY28" fmla="*/ 769813 h 1325307"/>
                <a:gd name="connsiteX29" fmla="*/ 570617 w 1001725"/>
                <a:gd name="connsiteY29" fmla="*/ 744294 h 1325307"/>
                <a:gd name="connsiteX30" fmla="*/ 235493 w 1001725"/>
                <a:gd name="connsiteY30" fmla="*/ 292192 h 1325307"/>
                <a:gd name="connsiteX31" fmla="*/ 7922 w 1001725"/>
                <a:gd name="connsiteY31" fmla="*/ 342253 h 1325307"/>
                <a:gd name="connsiteX32" fmla="*/ 12253 w 1001725"/>
                <a:gd name="connsiteY32" fmla="*/ 117591 h 1325307"/>
                <a:gd name="connsiteX33" fmla="*/ 334352 w 1001725"/>
                <a:gd name="connsiteY33" fmla="*/ 33222 h 1325307"/>
                <a:gd name="connsiteX34" fmla="*/ 749193 w 1001725"/>
                <a:gd name="connsiteY34" fmla="*/ 684515 h 1325307"/>
                <a:gd name="connsiteX35" fmla="*/ 777229 w 1001725"/>
                <a:gd name="connsiteY35" fmla="*/ 695546 h 1325307"/>
                <a:gd name="connsiteX36" fmla="*/ 830657 w 1001725"/>
                <a:gd name="connsiteY36" fmla="*/ 744070 h 1325307"/>
                <a:gd name="connsiteX37" fmla="*/ 831258 w 1001725"/>
                <a:gd name="connsiteY37" fmla="*/ 745178 h 1325307"/>
                <a:gd name="connsiteX38" fmla="*/ 831462 w 1001725"/>
                <a:gd name="connsiteY38" fmla="*/ 745026 h 1325307"/>
                <a:gd name="connsiteX39" fmla="*/ 991692 w 1001725"/>
                <a:gd name="connsiteY39" fmla="*/ 960341 h 1325307"/>
                <a:gd name="connsiteX40" fmla="*/ 1001673 w 1001725"/>
                <a:gd name="connsiteY40" fmla="*/ 988263 h 1325307"/>
                <a:gd name="connsiteX41" fmla="*/ 997023 w 1001725"/>
                <a:gd name="connsiteY41" fmla="*/ 1011968 h 1325307"/>
                <a:gd name="connsiteX0" fmla="*/ 994514 w 999216"/>
                <a:gd name="connsiteY0" fmla="*/ 1009652 h 1322991"/>
                <a:gd name="connsiteX1" fmla="*/ 978773 w 999216"/>
                <a:gd name="connsiteY1" fmla="*/ 1028997 h 1322991"/>
                <a:gd name="connsiteX2" fmla="*/ 978773 w 999216"/>
                <a:gd name="connsiteY2" fmla="*/ 1028997 h 1322991"/>
                <a:gd name="connsiteX3" fmla="*/ 907801 w 999216"/>
                <a:gd name="connsiteY3" fmla="*/ 1018587 h 1322991"/>
                <a:gd name="connsiteX4" fmla="*/ 854030 w 999216"/>
                <a:gd name="connsiteY4" fmla="*/ 946329 h 1322991"/>
                <a:gd name="connsiteX5" fmla="*/ 854030 w 999216"/>
                <a:gd name="connsiteY5" fmla="*/ 978032 h 1322991"/>
                <a:gd name="connsiteX6" fmla="*/ 854029 w 999216"/>
                <a:gd name="connsiteY6" fmla="*/ 978032 h 1322991"/>
                <a:gd name="connsiteX7" fmla="*/ 854029 w 999216"/>
                <a:gd name="connsiteY7" fmla="*/ 1231170 h 1322991"/>
                <a:gd name="connsiteX8" fmla="*/ 817875 w 999216"/>
                <a:gd name="connsiteY8" fmla="*/ 1267324 h 1322991"/>
                <a:gd name="connsiteX9" fmla="*/ 781722 w 999216"/>
                <a:gd name="connsiteY9" fmla="*/ 1231170 h 1322991"/>
                <a:gd name="connsiteX10" fmla="*/ 781722 w 999216"/>
                <a:gd name="connsiteY10" fmla="*/ 978032 h 1322991"/>
                <a:gd name="connsiteX11" fmla="*/ 770019 w 999216"/>
                <a:gd name="connsiteY11" fmla="*/ 978032 h 1322991"/>
                <a:gd name="connsiteX12" fmla="*/ 770019 w 999216"/>
                <a:gd name="connsiteY12" fmla="*/ 1286837 h 1322991"/>
                <a:gd name="connsiteX13" fmla="*/ 733865 w 999216"/>
                <a:gd name="connsiteY13" fmla="*/ 1322991 h 1322991"/>
                <a:gd name="connsiteX14" fmla="*/ 697711 w 999216"/>
                <a:gd name="connsiteY14" fmla="*/ 1286837 h 1322991"/>
                <a:gd name="connsiteX15" fmla="*/ 697711 w 999216"/>
                <a:gd name="connsiteY15" fmla="*/ 978032 h 1322991"/>
                <a:gd name="connsiteX16" fmla="*/ 683684 w 999216"/>
                <a:gd name="connsiteY16" fmla="*/ 978032 h 1322991"/>
                <a:gd name="connsiteX17" fmla="*/ 683684 w 999216"/>
                <a:gd name="connsiteY17" fmla="*/ 1231170 h 1322991"/>
                <a:gd name="connsiteX18" fmla="*/ 647530 w 999216"/>
                <a:gd name="connsiteY18" fmla="*/ 1267324 h 1322991"/>
                <a:gd name="connsiteX19" fmla="*/ 611377 w 999216"/>
                <a:gd name="connsiteY19" fmla="*/ 1231170 h 1322991"/>
                <a:gd name="connsiteX20" fmla="*/ 611377 w 999216"/>
                <a:gd name="connsiteY20" fmla="*/ 978032 h 1322991"/>
                <a:gd name="connsiteX21" fmla="*/ 599173 w 999216"/>
                <a:gd name="connsiteY21" fmla="*/ 978032 h 1322991"/>
                <a:gd name="connsiteX22" fmla="*/ 599173 w 999216"/>
                <a:gd name="connsiteY22" fmla="*/ 1180532 h 1322991"/>
                <a:gd name="connsiteX23" fmla="*/ 569083 w 999216"/>
                <a:gd name="connsiteY23" fmla="*/ 1210622 h 1322991"/>
                <a:gd name="connsiteX24" fmla="*/ 538993 w 999216"/>
                <a:gd name="connsiteY24" fmla="*/ 1180532 h 1322991"/>
                <a:gd name="connsiteX25" fmla="*/ 538993 w 999216"/>
                <a:gd name="connsiteY25" fmla="*/ 907530 h 1322991"/>
                <a:gd name="connsiteX26" fmla="*/ 538993 w 999216"/>
                <a:gd name="connsiteY26" fmla="*/ 907530 h 1322991"/>
                <a:gd name="connsiteX27" fmla="*/ 538993 w 999216"/>
                <a:gd name="connsiteY27" fmla="*/ 826485 h 1322991"/>
                <a:gd name="connsiteX28" fmla="*/ 550902 w 999216"/>
                <a:gd name="connsiteY28" fmla="*/ 767497 h 1322991"/>
                <a:gd name="connsiteX29" fmla="*/ 568108 w 999216"/>
                <a:gd name="connsiteY29" fmla="*/ 741978 h 1322991"/>
                <a:gd name="connsiteX30" fmla="*/ 232984 w 999216"/>
                <a:gd name="connsiteY30" fmla="*/ 289876 h 1322991"/>
                <a:gd name="connsiteX31" fmla="*/ 5413 w 999216"/>
                <a:gd name="connsiteY31" fmla="*/ 339937 h 1322991"/>
                <a:gd name="connsiteX32" fmla="*/ 9744 w 999216"/>
                <a:gd name="connsiteY32" fmla="*/ 115275 h 1322991"/>
                <a:gd name="connsiteX33" fmla="*/ 331843 w 999216"/>
                <a:gd name="connsiteY33" fmla="*/ 30906 h 1322991"/>
                <a:gd name="connsiteX34" fmla="*/ 746684 w 999216"/>
                <a:gd name="connsiteY34" fmla="*/ 682199 h 1322991"/>
                <a:gd name="connsiteX35" fmla="*/ 774720 w 999216"/>
                <a:gd name="connsiteY35" fmla="*/ 693230 h 1322991"/>
                <a:gd name="connsiteX36" fmla="*/ 828148 w 999216"/>
                <a:gd name="connsiteY36" fmla="*/ 741754 h 1322991"/>
                <a:gd name="connsiteX37" fmla="*/ 828749 w 999216"/>
                <a:gd name="connsiteY37" fmla="*/ 742862 h 1322991"/>
                <a:gd name="connsiteX38" fmla="*/ 828953 w 999216"/>
                <a:gd name="connsiteY38" fmla="*/ 742710 h 1322991"/>
                <a:gd name="connsiteX39" fmla="*/ 989183 w 999216"/>
                <a:gd name="connsiteY39" fmla="*/ 958025 h 1322991"/>
                <a:gd name="connsiteX40" fmla="*/ 999164 w 999216"/>
                <a:gd name="connsiteY40" fmla="*/ 985947 h 1322991"/>
                <a:gd name="connsiteX41" fmla="*/ 994514 w 999216"/>
                <a:gd name="connsiteY41" fmla="*/ 1009652 h 1322991"/>
                <a:gd name="connsiteX0" fmla="*/ 994514 w 999216"/>
                <a:gd name="connsiteY0" fmla="*/ 984221 h 1297560"/>
                <a:gd name="connsiteX1" fmla="*/ 978773 w 999216"/>
                <a:gd name="connsiteY1" fmla="*/ 1003566 h 1297560"/>
                <a:gd name="connsiteX2" fmla="*/ 978773 w 999216"/>
                <a:gd name="connsiteY2" fmla="*/ 1003566 h 1297560"/>
                <a:gd name="connsiteX3" fmla="*/ 907801 w 999216"/>
                <a:gd name="connsiteY3" fmla="*/ 993156 h 1297560"/>
                <a:gd name="connsiteX4" fmla="*/ 854030 w 999216"/>
                <a:gd name="connsiteY4" fmla="*/ 920898 h 1297560"/>
                <a:gd name="connsiteX5" fmla="*/ 854030 w 999216"/>
                <a:gd name="connsiteY5" fmla="*/ 952601 h 1297560"/>
                <a:gd name="connsiteX6" fmla="*/ 854029 w 999216"/>
                <a:gd name="connsiteY6" fmla="*/ 952601 h 1297560"/>
                <a:gd name="connsiteX7" fmla="*/ 854029 w 999216"/>
                <a:gd name="connsiteY7" fmla="*/ 1205739 h 1297560"/>
                <a:gd name="connsiteX8" fmla="*/ 817875 w 999216"/>
                <a:gd name="connsiteY8" fmla="*/ 1241893 h 1297560"/>
                <a:gd name="connsiteX9" fmla="*/ 781722 w 999216"/>
                <a:gd name="connsiteY9" fmla="*/ 1205739 h 1297560"/>
                <a:gd name="connsiteX10" fmla="*/ 781722 w 999216"/>
                <a:gd name="connsiteY10" fmla="*/ 952601 h 1297560"/>
                <a:gd name="connsiteX11" fmla="*/ 770019 w 999216"/>
                <a:gd name="connsiteY11" fmla="*/ 952601 h 1297560"/>
                <a:gd name="connsiteX12" fmla="*/ 770019 w 999216"/>
                <a:gd name="connsiteY12" fmla="*/ 1261406 h 1297560"/>
                <a:gd name="connsiteX13" fmla="*/ 733865 w 999216"/>
                <a:gd name="connsiteY13" fmla="*/ 1297560 h 1297560"/>
                <a:gd name="connsiteX14" fmla="*/ 697711 w 999216"/>
                <a:gd name="connsiteY14" fmla="*/ 1261406 h 1297560"/>
                <a:gd name="connsiteX15" fmla="*/ 697711 w 999216"/>
                <a:gd name="connsiteY15" fmla="*/ 952601 h 1297560"/>
                <a:gd name="connsiteX16" fmla="*/ 683684 w 999216"/>
                <a:gd name="connsiteY16" fmla="*/ 952601 h 1297560"/>
                <a:gd name="connsiteX17" fmla="*/ 683684 w 999216"/>
                <a:gd name="connsiteY17" fmla="*/ 1205739 h 1297560"/>
                <a:gd name="connsiteX18" fmla="*/ 647530 w 999216"/>
                <a:gd name="connsiteY18" fmla="*/ 1241893 h 1297560"/>
                <a:gd name="connsiteX19" fmla="*/ 611377 w 999216"/>
                <a:gd name="connsiteY19" fmla="*/ 1205739 h 1297560"/>
                <a:gd name="connsiteX20" fmla="*/ 611377 w 999216"/>
                <a:gd name="connsiteY20" fmla="*/ 952601 h 1297560"/>
                <a:gd name="connsiteX21" fmla="*/ 599173 w 999216"/>
                <a:gd name="connsiteY21" fmla="*/ 952601 h 1297560"/>
                <a:gd name="connsiteX22" fmla="*/ 599173 w 999216"/>
                <a:gd name="connsiteY22" fmla="*/ 1155101 h 1297560"/>
                <a:gd name="connsiteX23" fmla="*/ 569083 w 999216"/>
                <a:gd name="connsiteY23" fmla="*/ 1185191 h 1297560"/>
                <a:gd name="connsiteX24" fmla="*/ 538993 w 999216"/>
                <a:gd name="connsiteY24" fmla="*/ 1155101 h 1297560"/>
                <a:gd name="connsiteX25" fmla="*/ 538993 w 999216"/>
                <a:gd name="connsiteY25" fmla="*/ 882099 h 1297560"/>
                <a:gd name="connsiteX26" fmla="*/ 538993 w 999216"/>
                <a:gd name="connsiteY26" fmla="*/ 882099 h 1297560"/>
                <a:gd name="connsiteX27" fmla="*/ 538993 w 999216"/>
                <a:gd name="connsiteY27" fmla="*/ 801054 h 1297560"/>
                <a:gd name="connsiteX28" fmla="*/ 550902 w 999216"/>
                <a:gd name="connsiteY28" fmla="*/ 742066 h 1297560"/>
                <a:gd name="connsiteX29" fmla="*/ 568108 w 999216"/>
                <a:gd name="connsiteY29" fmla="*/ 716547 h 1297560"/>
                <a:gd name="connsiteX30" fmla="*/ 232984 w 999216"/>
                <a:gd name="connsiteY30" fmla="*/ 264445 h 1297560"/>
                <a:gd name="connsiteX31" fmla="*/ 5413 w 999216"/>
                <a:gd name="connsiteY31" fmla="*/ 314506 h 1297560"/>
                <a:gd name="connsiteX32" fmla="*/ 9744 w 999216"/>
                <a:gd name="connsiteY32" fmla="*/ 89844 h 1297560"/>
                <a:gd name="connsiteX33" fmla="*/ 331843 w 999216"/>
                <a:gd name="connsiteY33" fmla="*/ 5475 h 1297560"/>
                <a:gd name="connsiteX34" fmla="*/ 746684 w 999216"/>
                <a:gd name="connsiteY34" fmla="*/ 656768 h 1297560"/>
                <a:gd name="connsiteX35" fmla="*/ 774720 w 999216"/>
                <a:gd name="connsiteY35" fmla="*/ 667799 h 1297560"/>
                <a:gd name="connsiteX36" fmla="*/ 828148 w 999216"/>
                <a:gd name="connsiteY36" fmla="*/ 716323 h 1297560"/>
                <a:gd name="connsiteX37" fmla="*/ 828749 w 999216"/>
                <a:gd name="connsiteY37" fmla="*/ 717431 h 1297560"/>
                <a:gd name="connsiteX38" fmla="*/ 828953 w 999216"/>
                <a:gd name="connsiteY38" fmla="*/ 717279 h 1297560"/>
                <a:gd name="connsiteX39" fmla="*/ 989183 w 999216"/>
                <a:gd name="connsiteY39" fmla="*/ 932594 h 1297560"/>
                <a:gd name="connsiteX40" fmla="*/ 999164 w 999216"/>
                <a:gd name="connsiteY40" fmla="*/ 960516 h 1297560"/>
                <a:gd name="connsiteX41" fmla="*/ 994514 w 999216"/>
                <a:gd name="connsiteY41" fmla="*/ 984221 h 1297560"/>
                <a:gd name="connsiteX0" fmla="*/ 994514 w 999216"/>
                <a:gd name="connsiteY0" fmla="*/ 985324 h 1298663"/>
                <a:gd name="connsiteX1" fmla="*/ 978773 w 999216"/>
                <a:gd name="connsiteY1" fmla="*/ 1004669 h 1298663"/>
                <a:gd name="connsiteX2" fmla="*/ 978773 w 999216"/>
                <a:gd name="connsiteY2" fmla="*/ 1004669 h 1298663"/>
                <a:gd name="connsiteX3" fmla="*/ 907801 w 999216"/>
                <a:gd name="connsiteY3" fmla="*/ 994259 h 1298663"/>
                <a:gd name="connsiteX4" fmla="*/ 854030 w 999216"/>
                <a:gd name="connsiteY4" fmla="*/ 922001 h 1298663"/>
                <a:gd name="connsiteX5" fmla="*/ 854030 w 999216"/>
                <a:gd name="connsiteY5" fmla="*/ 953704 h 1298663"/>
                <a:gd name="connsiteX6" fmla="*/ 854029 w 999216"/>
                <a:gd name="connsiteY6" fmla="*/ 953704 h 1298663"/>
                <a:gd name="connsiteX7" fmla="*/ 854029 w 999216"/>
                <a:gd name="connsiteY7" fmla="*/ 1206842 h 1298663"/>
                <a:gd name="connsiteX8" fmla="*/ 817875 w 999216"/>
                <a:gd name="connsiteY8" fmla="*/ 1242996 h 1298663"/>
                <a:gd name="connsiteX9" fmla="*/ 781722 w 999216"/>
                <a:gd name="connsiteY9" fmla="*/ 1206842 h 1298663"/>
                <a:gd name="connsiteX10" fmla="*/ 781722 w 999216"/>
                <a:gd name="connsiteY10" fmla="*/ 953704 h 1298663"/>
                <a:gd name="connsiteX11" fmla="*/ 770019 w 999216"/>
                <a:gd name="connsiteY11" fmla="*/ 953704 h 1298663"/>
                <a:gd name="connsiteX12" fmla="*/ 770019 w 999216"/>
                <a:gd name="connsiteY12" fmla="*/ 1262509 h 1298663"/>
                <a:gd name="connsiteX13" fmla="*/ 733865 w 999216"/>
                <a:gd name="connsiteY13" fmla="*/ 1298663 h 1298663"/>
                <a:gd name="connsiteX14" fmla="*/ 697711 w 999216"/>
                <a:gd name="connsiteY14" fmla="*/ 1262509 h 1298663"/>
                <a:gd name="connsiteX15" fmla="*/ 697711 w 999216"/>
                <a:gd name="connsiteY15" fmla="*/ 953704 h 1298663"/>
                <a:gd name="connsiteX16" fmla="*/ 683684 w 999216"/>
                <a:gd name="connsiteY16" fmla="*/ 953704 h 1298663"/>
                <a:gd name="connsiteX17" fmla="*/ 683684 w 999216"/>
                <a:gd name="connsiteY17" fmla="*/ 1206842 h 1298663"/>
                <a:gd name="connsiteX18" fmla="*/ 647530 w 999216"/>
                <a:gd name="connsiteY18" fmla="*/ 1242996 h 1298663"/>
                <a:gd name="connsiteX19" fmla="*/ 611377 w 999216"/>
                <a:gd name="connsiteY19" fmla="*/ 1206842 h 1298663"/>
                <a:gd name="connsiteX20" fmla="*/ 611377 w 999216"/>
                <a:gd name="connsiteY20" fmla="*/ 953704 h 1298663"/>
                <a:gd name="connsiteX21" fmla="*/ 599173 w 999216"/>
                <a:gd name="connsiteY21" fmla="*/ 953704 h 1298663"/>
                <a:gd name="connsiteX22" fmla="*/ 599173 w 999216"/>
                <a:gd name="connsiteY22" fmla="*/ 1156204 h 1298663"/>
                <a:gd name="connsiteX23" fmla="*/ 569083 w 999216"/>
                <a:gd name="connsiteY23" fmla="*/ 1186294 h 1298663"/>
                <a:gd name="connsiteX24" fmla="*/ 538993 w 999216"/>
                <a:gd name="connsiteY24" fmla="*/ 1156204 h 1298663"/>
                <a:gd name="connsiteX25" fmla="*/ 538993 w 999216"/>
                <a:gd name="connsiteY25" fmla="*/ 883202 h 1298663"/>
                <a:gd name="connsiteX26" fmla="*/ 538993 w 999216"/>
                <a:gd name="connsiteY26" fmla="*/ 883202 h 1298663"/>
                <a:gd name="connsiteX27" fmla="*/ 538993 w 999216"/>
                <a:gd name="connsiteY27" fmla="*/ 802157 h 1298663"/>
                <a:gd name="connsiteX28" fmla="*/ 550902 w 999216"/>
                <a:gd name="connsiteY28" fmla="*/ 743169 h 1298663"/>
                <a:gd name="connsiteX29" fmla="*/ 568108 w 999216"/>
                <a:gd name="connsiteY29" fmla="*/ 717650 h 1298663"/>
                <a:gd name="connsiteX30" fmla="*/ 232984 w 999216"/>
                <a:gd name="connsiteY30" fmla="*/ 265548 h 1298663"/>
                <a:gd name="connsiteX31" fmla="*/ 5413 w 999216"/>
                <a:gd name="connsiteY31" fmla="*/ 315609 h 1298663"/>
                <a:gd name="connsiteX32" fmla="*/ 9744 w 999216"/>
                <a:gd name="connsiteY32" fmla="*/ 90947 h 1298663"/>
                <a:gd name="connsiteX33" fmla="*/ 331843 w 999216"/>
                <a:gd name="connsiteY33" fmla="*/ 6578 h 1298663"/>
                <a:gd name="connsiteX34" fmla="*/ 746684 w 999216"/>
                <a:gd name="connsiteY34" fmla="*/ 657871 h 1298663"/>
                <a:gd name="connsiteX35" fmla="*/ 774720 w 999216"/>
                <a:gd name="connsiteY35" fmla="*/ 668902 h 1298663"/>
                <a:gd name="connsiteX36" fmla="*/ 828148 w 999216"/>
                <a:gd name="connsiteY36" fmla="*/ 717426 h 1298663"/>
                <a:gd name="connsiteX37" fmla="*/ 828749 w 999216"/>
                <a:gd name="connsiteY37" fmla="*/ 718534 h 1298663"/>
                <a:gd name="connsiteX38" fmla="*/ 828953 w 999216"/>
                <a:gd name="connsiteY38" fmla="*/ 718382 h 1298663"/>
                <a:gd name="connsiteX39" fmla="*/ 989183 w 999216"/>
                <a:gd name="connsiteY39" fmla="*/ 933697 h 1298663"/>
                <a:gd name="connsiteX40" fmla="*/ 999164 w 999216"/>
                <a:gd name="connsiteY40" fmla="*/ 961619 h 1298663"/>
                <a:gd name="connsiteX41" fmla="*/ 994514 w 999216"/>
                <a:gd name="connsiteY41" fmla="*/ 985324 h 1298663"/>
                <a:gd name="connsiteX0" fmla="*/ 1010186 w 1014888"/>
                <a:gd name="connsiteY0" fmla="*/ 986421 h 1299760"/>
                <a:gd name="connsiteX1" fmla="*/ 994445 w 1014888"/>
                <a:gd name="connsiteY1" fmla="*/ 1005766 h 1299760"/>
                <a:gd name="connsiteX2" fmla="*/ 994445 w 1014888"/>
                <a:gd name="connsiteY2" fmla="*/ 1005766 h 1299760"/>
                <a:gd name="connsiteX3" fmla="*/ 923473 w 1014888"/>
                <a:gd name="connsiteY3" fmla="*/ 995356 h 1299760"/>
                <a:gd name="connsiteX4" fmla="*/ 869702 w 1014888"/>
                <a:gd name="connsiteY4" fmla="*/ 923098 h 1299760"/>
                <a:gd name="connsiteX5" fmla="*/ 869702 w 1014888"/>
                <a:gd name="connsiteY5" fmla="*/ 954801 h 1299760"/>
                <a:gd name="connsiteX6" fmla="*/ 869701 w 1014888"/>
                <a:gd name="connsiteY6" fmla="*/ 954801 h 1299760"/>
                <a:gd name="connsiteX7" fmla="*/ 869701 w 1014888"/>
                <a:gd name="connsiteY7" fmla="*/ 1207939 h 1299760"/>
                <a:gd name="connsiteX8" fmla="*/ 833547 w 1014888"/>
                <a:gd name="connsiteY8" fmla="*/ 1244093 h 1299760"/>
                <a:gd name="connsiteX9" fmla="*/ 797394 w 1014888"/>
                <a:gd name="connsiteY9" fmla="*/ 1207939 h 1299760"/>
                <a:gd name="connsiteX10" fmla="*/ 797394 w 1014888"/>
                <a:gd name="connsiteY10" fmla="*/ 954801 h 1299760"/>
                <a:gd name="connsiteX11" fmla="*/ 785691 w 1014888"/>
                <a:gd name="connsiteY11" fmla="*/ 954801 h 1299760"/>
                <a:gd name="connsiteX12" fmla="*/ 785691 w 1014888"/>
                <a:gd name="connsiteY12" fmla="*/ 1263606 h 1299760"/>
                <a:gd name="connsiteX13" fmla="*/ 749537 w 1014888"/>
                <a:gd name="connsiteY13" fmla="*/ 1299760 h 1299760"/>
                <a:gd name="connsiteX14" fmla="*/ 713383 w 1014888"/>
                <a:gd name="connsiteY14" fmla="*/ 1263606 h 1299760"/>
                <a:gd name="connsiteX15" fmla="*/ 713383 w 1014888"/>
                <a:gd name="connsiteY15" fmla="*/ 954801 h 1299760"/>
                <a:gd name="connsiteX16" fmla="*/ 699356 w 1014888"/>
                <a:gd name="connsiteY16" fmla="*/ 954801 h 1299760"/>
                <a:gd name="connsiteX17" fmla="*/ 699356 w 1014888"/>
                <a:gd name="connsiteY17" fmla="*/ 1207939 h 1299760"/>
                <a:gd name="connsiteX18" fmla="*/ 663202 w 1014888"/>
                <a:gd name="connsiteY18" fmla="*/ 1244093 h 1299760"/>
                <a:gd name="connsiteX19" fmla="*/ 627049 w 1014888"/>
                <a:gd name="connsiteY19" fmla="*/ 1207939 h 1299760"/>
                <a:gd name="connsiteX20" fmla="*/ 627049 w 1014888"/>
                <a:gd name="connsiteY20" fmla="*/ 954801 h 1299760"/>
                <a:gd name="connsiteX21" fmla="*/ 614845 w 1014888"/>
                <a:gd name="connsiteY21" fmla="*/ 954801 h 1299760"/>
                <a:gd name="connsiteX22" fmla="*/ 614845 w 1014888"/>
                <a:gd name="connsiteY22" fmla="*/ 1157301 h 1299760"/>
                <a:gd name="connsiteX23" fmla="*/ 584755 w 1014888"/>
                <a:gd name="connsiteY23" fmla="*/ 1187391 h 1299760"/>
                <a:gd name="connsiteX24" fmla="*/ 554665 w 1014888"/>
                <a:gd name="connsiteY24" fmla="*/ 1157301 h 1299760"/>
                <a:gd name="connsiteX25" fmla="*/ 554665 w 1014888"/>
                <a:gd name="connsiteY25" fmla="*/ 884299 h 1299760"/>
                <a:gd name="connsiteX26" fmla="*/ 554665 w 1014888"/>
                <a:gd name="connsiteY26" fmla="*/ 884299 h 1299760"/>
                <a:gd name="connsiteX27" fmla="*/ 554665 w 1014888"/>
                <a:gd name="connsiteY27" fmla="*/ 803254 h 1299760"/>
                <a:gd name="connsiteX28" fmla="*/ 566574 w 1014888"/>
                <a:gd name="connsiteY28" fmla="*/ 744266 h 1299760"/>
                <a:gd name="connsiteX29" fmla="*/ 583780 w 1014888"/>
                <a:gd name="connsiteY29" fmla="*/ 718747 h 1299760"/>
                <a:gd name="connsiteX30" fmla="*/ 248656 w 1014888"/>
                <a:gd name="connsiteY30" fmla="*/ 266645 h 1299760"/>
                <a:gd name="connsiteX31" fmla="*/ 24889 w 1014888"/>
                <a:gd name="connsiteY31" fmla="*/ 285134 h 1299760"/>
                <a:gd name="connsiteX32" fmla="*/ 25416 w 1014888"/>
                <a:gd name="connsiteY32" fmla="*/ 92044 h 1299760"/>
                <a:gd name="connsiteX33" fmla="*/ 347515 w 1014888"/>
                <a:gd name="connsiteY33" fmla="*/ 7675 h 1299760"/>
                <a:gd name="connsiteX34" fmla="*/ 762356 w 1014888"/>
                <a:gd name="connsiteY34" fmla="*/ 658968 h 1299760"/>
                <a:gd name="connsiteX35" fmla="*/ 790392 w 1014888"/>
                <a:gd name="connsiteY35" fmla="*/ 669999 h 1299760"/>
                <a:gd name="connsiteX36" fmla="*/ 843820 w 1014888"/>
                <a:gd name="connsiteY36" fmla="*/ 718523 h 1299760"/>
                <a:gd name="connsiteX37" fmla="*/ 844421 w 1014888"/>
                <a:gd name="connsiteY37" fmla="*/ 719631 h 1299760"/>
                <a:gd name="connsiteX38" fmla="*/ 844625 w 1014888"/>
                <a:gd name="connsiteY38" fmla="*/ 719479 h 1299760"/>
                <a:gd name="connsiteX39" fmla="*/ 1004855 w 1014888"/>
                <a:gd name="connsiteY39" fmla="*/ 934794 h 1299760"/>
                <a:gd name="connsiteX40" fmla="*/ 1014836 w 1014888"/>
                <a:gd name="connsiteY40" fmla="*/ 962716 h 1299760"/>
                <a:gd name="connsiteX41" fmla="*/ 1010186 w 1014888"/>
                <a:gd name="connsiteY41" fmla="*/ 986421 h 1299760"/>
                <a:gd name="connsiteX0" fmla="*/ 1013155 w 1017857"/>
                <a:gd name="connsiteY0" fmla="*/ 986421 h 1299760"/>
                <a:gd name="connsiteX1" fmla="*/ 997414 w 1017857"/>
                <a:gd name="connsiteY1" fmla="*/ 1005766 h 1299760"/>
                <a:gd name="connsiteX2" fmla="*/ 997414 w 1017857"/>
                <a:gd name="connsiteY2" fmla="*/ 1005766 h 1299760"/>
                <a:gd name="connsiteX3" fmla="*/ 926442 w 1017857"/>
                <a:gd name="connsiteY3" fmla="*/ 995356 h 1299760"/>
                <a:gd name="connsiteX4" fmla="*/ 872671 w 1017857"/>
                <a:gd name="connsiteY4" fmla="*/ 923098 h 1299760"/>
                <a:gd name="connsiteX5" fmla="*/ 872671 w 1017857"/>
                <a:gd name="connsiteY5" fmla="*/ 954801 h 1299760"/>
                <a:gd name="connsiteX6" fmla="*/ 872670 w 1017857"/>
                <a:gd name="connsiteY6" fmla="*/ 954801 h 1299760"/>
                <a:gd name="connsiteX7" fmla="*/ 872670 w 1017857"/>
                <a:gd name="connsiteY7" fmla="*/ 1207939 h 1299760"/>
                <a:gd name="connsiteX8" fmla="*/ 836516 w 1017857"/>
                <a:gd name="connsiteY8" fmla="*/ 1244093 h 1299760"/>
                <a:gd name="connsiteX9" fmla="*/ 800363 w 1017857"/>
                <a:gd name="connsiteY9" fmla="*/ 1207939 h 1299760"/>
                <a:gd name="connsiteX10" fmla="*/ 800363 w 1017857"/>
                <a:gd name="connsiteY10" fmla="*/ 954801 h 1299760"/>
                <a:gd name="connsiteX11" fmla="*/ 788660 w 1017857"/>
                <a:gd name="connsiteY11" fmla="*/ 954801 h 1299760"/>
                <a:gd name="connsiteX12" fmla="*/ 788660 w 1017857"/>
                <a:gd name="connsiteY12" fmla="*/ 1263606 h 1299760"/>
                <a:gd name="connsiteX13" fmla="*/ 752506 w 1017857"/>
                <a:gd name="connsiteY13" fmla="*/ 1299760 h 1299760"/>
                <a:gd name="connsiteX14" fmla="*/ 716352 w 1017857"/>
                <a:gd name="connsiteY14" fmla="*/ 1263606 h 1299760"/>
                <a:gd name="connsiteX15" fmla="*/ 716352 w 1017857"/>
                <a:gd name="connsiteY15" fmla="*/ 954801 h 1299760"/>
                <a:gd name="connsiteX16" fmla="*/ 702325 w 1017857"/>
                <a:gd name="connsiteY16" fmla="*/ 954801 h 1299760"/>
                <a:gd name="connsiteX17" fmla="*/ 702325 w 1017857"/>
                <a:gd name="connsiteY17" fmla="*/ 1207939 h 1299760"/>
                <a:gd name="connsiteX18" fmla="*/ 666171 w 1017857"/>
                <a:gd name="connsiteY18" fmla="*/ 1244093 h 1299760"/>
                <a:gd name="connsiteX19" fmla="*/ 630018 w 1017857"/>
                <a:gd name="connsiteY19" fmla="*/ 1207939 h 1299760"/>
                <a:gd name="connsiteX20" fmla="*/ 630018 w 1017857"/>
                <a:gd name="connsiteY20" fmla="*/ 954801 h 1299760"/>
                <a:gd name="connsiteX21" fmla="*/ 617814 w 1017857"/>
                <a:gd name="connsiteY21" fmla="*/ 954801 h 1299760"/>
                <a:gd name="connsiteX22" fmla="*/ 617814 w 1017857"/>
                <a:gd name="connsiteY22" fmla="*/ 1157301 h 1299760"/>
                <a:gd name="connsiteX23" fmla="*/ 587724 w 1017857"/>
                <a:gd name="connsiteY23" fmla="*/ 1187391 h 1299760"/>
                <a:gd name="connsiteX24" fmla="*/ 557634 w 1017857"/>
                <a:gd name="connsiteY24" fmla="*/ 1157301 h 1299760"/>
                <a:gd name="connsiteX25" fmla="*/ 557634 w 1017857"/>
                <a:gd name="connsiteY25" fmla="*/ 884299 h 1299760"/>
                <a:gd name="connsiteX26" fmla="*/ 557634 w 1017857"/>
                <a:gd name="connsiteY26" fmla="*/ 884299 h 1299760"/>
                <a:gd name="connsiteX27" fmla="*/ 557634 w 1017857"/>
                <a:gd name="connsiteY27" fmla="*/ 803254 h 1299760"/>
                <a:gd name="connsiteX28" fmla="*/ 569543 w 1017857"/>
                <a:gd name="connsiteY28" fmla="*/ 744266 h 1299760"/>
                <a:gd name="connsiteX29" fmla="*/ 586749 w 1017857"/>
                <a:gd name="connsiteY29" fmla="*/ 718747 h 1299760"/>
                <a:gd name="connsiteX30" fmla="*/ 251625 w 1017857"/>
                <a:gd name="connsiteY30" fmla="*/ 266645 h 1299760"/>
                <a:gd name="connsiteX31" fmla="*/ 27858 w 1017857"/>
                <a:gd name="connsiteY31" fmla="*/ 285134 h 1299760"/>
                <a:gd name="connsiteX32" fmla="*/ 28385 w 1017857"/>
                <a:gd name="connsiteY32" fmla="*/ 92044 h 1299760"/>
                <a:gd name="connsiteX33" fmla="*/ 350484 w 1017857"/>
                <a:gd name="connsiteY33" fmla="*/ 7675 h 1299760"/>
                <a:gd name="connsiteX34" fmla="*/ 765325 w 1017857"/>
                <a:gd name="connsiteY34" fmla="*/ 658968 h 1299760"/>
                <a:gd name="connsiteX35" fmla="*/ 793361 w 1017857"/>
                <a:gd name="connsiteY35" fmla="*/ 669999 h 1299760"/>
                <a:gd name="connsiteX36" fmla="*/ 846789 w 1017857"/>
                <a:gd name="connsiteY36" fmla="*/ 718523 h 1299760"/>
                <a:gd name="connsiteX37" fmla="*/ 847390 w 1017857"/>
                <a:gd name="connsiteY37" fmla="*/ 719631 h 1299760"/>
                <a:gd name="connsiteX38" fmla="*/ 847594 w 1017857"/>
                <a:gd name="connsiteY38" fmla="*/ 719479 h 1299760"/>
                <a:gd name="connsiteX39" fmla="*/ 1007824 w 1017857"/>
                <a:gd name="connsiteY39" fmla="*/ 934794 h 1299760"/>
                <a:gd name="connsiteX40" fmla="*/ 1017805 w 1017857"/>
                <a:gd name="connsiteY40" fmla="*/ 962716 h 1299760"/>
                <a:gd name="connsiteX41" fmla="*/ 1013155 w 1017857"/>
                <a:gd name="connsiteY41" fmla="*/ 986421 h 1299760"/>
                <a:gd name="connsiteX0" fmla="*/ 997961 w 1002663"/>
                <a:gd name="connsiteY0" fmla="*/ 984564 h 1297903"/>
                <a:gd name="connsiteX1" fmla="*/ 982220 w 1002663"/>
                <a:gd name="connsiteY1" fmla="*/ 1003909 h 1297903"/>
                <a:gd name="connsiteX2" fmla="*/ 982220 w 1002663"/>
                <a:gd name="connsiteY2" fmla="*/ 1003909 h 1297903"/>
                <a:gd name="connsiteX3" fmla="*/ 911248 w 1002663"/>
                <a:gd name="connsiteY3" fmla="*/ 993499 h 1297903"/>
                <a:gd name="connsiteX4" fmla="*/ 857477 w 1002663"/>
                <a:gd name="connsiteY4" fmla="*/ 921241 h 1297903"/>
                <a:gd name="connsiteX5" fmla="*/ 857477 w 1002663"/>
                <a:gd name="connsiteY5" fmla="*/ 952944 h 1297903"/>
                <a:gd name="connsiteX6" fmla="*/ 857476 w 1002663"/>
                <a:gd name="connsiteY6" fmla="*/ 952944 h 1297903"/>
                <a:gd name="connsiteX7" fmla="*/ 857476 w 1002663"/>
                <a:gd name="connsiteY7" fmla="*/ 1206082 h 1297903"/>
                <a:gd name="connsiteX8" fmla="*/ 821322 w 1002663"/>
                <a:gd name="connsiteY8" fmla="*/ 1242236 h 1297903"/>
                <a:gd name="connsiteX9" fmla="*/ 785169 w 1002663"/>
                <a:gd name="connsiteY9" fmla="*/ 1206082 h 1297903"/>
                <a:gd name="connsiteX10" fmla="*/ 785169 w 1002663"/>
                <a:gd name="connsiteY10" fmla="*/ 952944 h 1297903"/>
                <a:gd name="connsiteX11" fmla="*/ 773466 w 1002663"/>
                <a:gd name="connsiteY11" fmla="*/ 952944 h 1297903"/>
                <a:gd name="connsiteX12" fmla="*/ 773466 w 1002663"/>
                <a:gd name="connsiteY12" fmla="*/ 1261749 h 1297903"/>
                <a:gd name="connsiteX13" fmla="*/ 737312 w 1002663"/>
                <a:gd name="connsiteY13" fmla="*/ 1297903 h 1297903"/>
                <a:gd name="connsiteX14" fmla="*/ 701158 w 1002663"/>
                <a:gd name="connsiteY14" fmla="*/ 1261749 h 1297903"/>
                <a:gd name="connsiteX15" fmla="*/ 701158 w 1002663"/>
                <a:gd name="connsiteY15" fmla="*/ 952944 h 1297903"/>
                <a:gd name="connsiteX16" fmla="*/ 687131 w 1002663"/>
                <a:gd name="connsiteY16" fmla="*/ 952944 h 1297903"/>
                <a:gd name="connsiteX17" fmla="*/ 687131 w 1002663"/>
                <a:gd name="connsiteY17" fmla="*/ 1206082 h 1297903"/>
                <a:gd name="connsiteX18" fmla="*/ 650977 w 1002663"/>
                <a:gd name="connsiteY18" fmla="*/ 1242236 h 1297903"/>
                <a:gd name="connsiteX19" fmla="*/ 614824 w 1002663"/>
                <a:gd name="connsiteY19" fmla="*/ 1206082 h 1297903"/>
                <a:gd name="connsiteX20" fmla="*/ 614824 w 1002663"/>
                <a:gd name="connsiteY20" fmla="*/ 952944 h 1297903"/>
                <a:gd name="connsiteX21" fmla="*/ 602620 w 1002663"/>
                <a:gd name="connsiteY21" fmla="*/ 952944 h 1297903"/>
                <a:gd name="connsiteX22" fmla="*/ 602620 w 1002663"/>
                <a:gd name="connsiteY22" fmla="*/ 1155444 h 1297903"/>
                <a:gd name="connsiteX23" fmla="*/ 572530 w 1002663"/>
                <a:gd name="connsiteY23" fmla="*/ 1185534 h 1297903"/>
                <a:gd name="connsiteX24" fmla="*/ 542440 w 1002663"/>
                <a:gd name="connsiteY24" fmla="*/ 1155444 h 1297903"/>
                <a:gd name="connsiteX25" fmla="*/ 542440 w 1002663"/>
                <a:gd name="connsiteY25" fmla="*/ 882442 h 1297903"/>
                <a:gd name="connsiteX26" fmla="*/ 542440 w 1002663"/>
                <a:gd name="connsiteY26" fmla="*/ 882442 h 1297903"/>
                <a:gd name="connsiteX27" fmla="*/ 542440 w 1002663"/>
                <a:gd name="connsiteY27" fmla="*/ 801397 h 1297903"/>
                <a:gd name="connsiteX28" fmla="*/ 554349 w 1002663"/>
                <a:gd name="connsiteY28" fmla="*/ 742409 h 1297903"/>
                <a:gd name="connsiteX29" fmla="*/ 571555 w 1002663"/>
                <a:gd name="connsiteY29" fmla="*/ 716890 h 1297903"/>
                <a:gd name="connsiteX30" fmla="*/ 236431 w 1002663"/>
                <a:gd name="connsiteY30" fmla="*/ 264788 h 1297903"/>
                <a:gd name="connsiteX31" fmla="*/ 12664 w 1002663"/>
                <a:gd name="connsiteY31" fmla="*/ 283277 h 1297903"/>
                <a:gd name="connsiteX32" fmla="*/ 13191 w 1002663"/>
                <a:gd name="connsiteY32" fmla="*/ 90187 h 1297903"/>
                <a:gd name="connsiteX33" fmla="*/ 335290 w 1002663"/>
                <a:gd name="connsiteY33" fmla="*/ 5818 h 1297903"/>
                <a:gd name="connsiteX34" fmla="*/ 750131 w 1002663"/>
                <a:gd name="connsiteY34" fmla="*/ 657111 h 1297903"/>
                <a:gd name="connsiteX35" fmla="*/ 778167 w 1002663"/>
                <a:gd name="connsiteY35" fmla="*/ 668142 h 1297903"/>
                <a:gd name="connsiteX36" fmla="*/ 831595 w 1002663"/>
                <a:gd name="connsiteY36" fmla="*/ 716666 h 1297903"/>
                <a:gd name="connsiteX37" fmla="*/ 832196 w 1002663"/>
                <a:gd name="connsiteY37" fmla="*/ 717774 h 1297903"/>
                <a:gd name="connsiteX38" fmla="*/ 832400 w 1002663"/>
                <a:gd name="connsiteY38" fmla="*/ 717622 h 1297903"/>
                <a:gd name="connsiteX39" fmla="*/ 992630 w 1002663"/>
                <a:gd name="connsiteY39" fmla="*/ 932937 h 1297903"/>
                <a:gd name="connsiteX40" fmla="*/ 1002611 w 1002663"/>
                <a:gd name="connsiteY40" fmla="*/ 960859 h 1297903"/>
                <a:gd name="connsiteX41" fmla="*/ 997961 w 1002663"/>
                <a:gd name="connsiteY41" fmla="*/ 984564 h 1297903"/>
                <a:gd name="connsiteX0" fmla="*/ 1009386 w 1014088"/>
                <a:gd name="connsiteY0" fmla="*/ 1011538 h 1324877"/>
                <a:gd name="connsiteX1" fmla="*/ 993645 w 1014088"/>
                <a:gd name="connsiteY1" fmla="*/ 1030883 h 1324877"/>
                <a:gd name="connsiteX2" fmla="*/ 993645 w 1014088"/>
                <a:gd name="connsiteY2" fmla="*/ 1030883 h 1324877"/>
                <a:gd name="connsiteX3" fmla="*/ 922673 w 1014088"/>
                <a:gd name="connsiteY3" fmla="*/ 1020473 h 1324877"/>
                <a:gd name="connsiteX4" fmla="*/ 868902 w 1014088"/>
                <a:gd name="connsiteY4" fmla="*/ 948215 h 1324877"/>
                <a:gd name="connsiteX5" fmla="*/ 868902 w 1014088"/>
                <a:gd name="connsiteY5" fmla="*/ 979918 h 1324877"/>
                <a:gd name="connsiteX6" fmla="*/ 868901 w 1014088"/>
                <a:gd name="connsiteY6" fmla="*/ 979918 h 1324877"/>
                <a:gd name="connsiteX7" fmla="*/ 868901 w 1014088"/>
                <a:gd name="connsiteY7" fmla="*/ 1233056 h 1324877"/>
                <a:gd name="connsiteX8" fmla="*/ 832747 w 1014088"/>
                <a:gd name="connsiteY8" fmla="*/ 1269210 h 1324877"/>
                <a:gd name="connsiteX9" fmla="*/ 796594 w 1014088"/>
                <a:gd name="connsiteY9" fmla="*/ 1233056 h 1324877"/>
                <a:gd name="connsiteX10" fmla="*/ 796594 w 1014088"/>
                <a:gd name="connsiteY10" fmla="*/ 979918 h 1324877"/>
                <a:gd name="connsiteX11" fmla="*/ 784891 w 1014088"/>
                <a:gd name="connsiteY11" fmla="*/ 979918 h 1324877"/>
                <a:gd name="connsiteX12" fmla="*/ 784891 w 1014088"/>
                <a:gd name="connsiteY12" fmla="*/ 1288723 h 1324877"/>
                <a:gd name="connsiteX13" fmla="*/ 748737 w 1014088"/>
                <a:gd name="connsiteY13" fmla="*/ 1324877 h 1324877"/>
                <a:gd name="connsiteX14" fmla="*/ 712583 w 1014088"/>
                <a:gd name="connsiteY14" fmla="*/ 1288723 h 1324877"/>
                <a:gd name="connsiteX15" fmla="*/ 712583 w 1014088"/>
                <a:gd name="connsiteY15" fmla="*/ 979918 h 1324877"/>
                <a:gd name="connsiteX16" fmla="*/ 698556 w 1014088"/>
                <a:gd name="connsiteY16" fmla="*/ 979918 h 1324877"/>
                <a:gd name="connsiteX17" fmla="*/ 698556 w 1014088"/>
                <a:gd name="connsiteY17" fmla="*/ 1233056 h 1324877"/>
                <a:gd name="connsiteX18" fmla="*/ 662402 w 1014088"/>
                <a:gd name="connsiteY18" fmla="*/ 1269210 h 1324877"/>
                <a:gd name="connsiteX19" fmla="*/ 626249 w 1014088"/>
                <a:gd name="connsiteY19" fmla="*/ 1233056 h 1324877"/>
                <a:gd name="connsiteX20" fmla="*/ 626249 w 1014088"/>
                <a:gd name="connsiteY20" fmla="*/ 979918 h 1324877"/>
                <a:gd name="connsiteX21" fmla="*/ 614045 w 1014088"/>
                <a:gd name="connsiteY21" fmla="*/ 979918 h 1324877"/>
                <a:gd name="connsiteX22" fmla="*/ 614045 w 1014088"/>
                <a:gd name="connsiteY22" fmla="*/ 1182418 h 1324877"/>
                <a:gd name="connsiteX23" fmla="*/ 583955 w 1014088"/>
                <a:gd name="connsiteY23" fmla="*/ 1212508 h 1324877"/>
                <a:gd name="connsiteX24" fmla="*/ 553865 w 1014088"/>
                <a:gd name="connsiteY24" fmla="*/ 1182418 h 1324877"/>
                <a:gd name="connsiteX25" fmla="*/ 553865 w 1014088"/>
                <a:gd name="connsiteY25" fmla="*/ 909416 h 1324877"/>
                <a:gd name="connsiteX26" fmla="*/ 553865 w 1014088"/>
                <a:gd name="connsiteY26" fmla="*/ 909416 h 1324877"/>
                <a:gd name="connsiteX27" fmla="*/ 553865 w 1014088"/>
                <a:gd name="connsiteY27" fmla="*/ 828371 h 1324877"/>
                <a:gd name="connsiteX28" fmla="*/ 565774 w 1014088"/>
                <a:gd name="connsiteY28" fmla="*/ 769383 h 1324877"/>
                <a:gd name="connsiteX29" fmla="*/ 582980 w 1014088"/>
                <a:gd name="connsiteY29" fmla="*/ 743864 h 1324877"/>
                <a:gd name="connsiteX30" fmla="*/ 247856 w 1014088"/>
                <a:gd name="connsiteY30" fmla="*/ 291762 h 1324877"/>
                <a:gd name="connsiteX31" fmla="*/ 24089 w 1014088"/>
                <a:gd name="connsiteY31" fmla="*/ 310251 h 1324877"/>
                <a:gd name="connsiteX32" fmla="*/ 17830 w 1014088"/>
                <a:gd name="connsiteY32" fmla="*/ 99048 h 1324877"/>
                <a:gd name="connsiteX33" fmla="*/ 346715 w 1014088"/>
                <a:gd name="connsiteY33" fmla="*/ 32792 h 1324877"/>
                <a:gd name="connsiteX34" fmla="*/ 761556 w 1014088"/>
                <a:gd name="connsiteY34" fmla="*/ 684085 h 1324877"/>
                <a:gd name="connsiteX35" fmla="*/ 789592 w 1014088"/>
                <a:gd name="connsiteY35" fmla="*/ 695116 h 1324877"/>
                <a:gd name="connsiteX36" fmla="*/ 843020 w 1014088"/>
                <a:gd name="connsiteY36" fmla="*/ 743640 h 1324877"/>
                <a:gd name="connsiteX37" fmla="*/ 843621 w 1014088"/>
                <a:gd name="connsiteY37" fmla="*/ 744748 h 1324877"/>
                <a:gd name="connsiteX38" fmla="*/ 843825 w 1014088"/>
                <a:gd name="connsiteY38" fmla="*/ 744596 h 1324877"/>
                <a:gd name="connsiteX39" fmla="*/ 1004055 w 1014088"/>
                <a:gd name="connsiteY39" fmla="*/ 959911 h 1324877"/>
                <a:gd name="connsiteX40" fmla="*/ 1014036 w 1014088"/>
                <a:gd name="connsiteY40" fmla="*/ 987833 h 1324877"/>
                <a:gd name="connsiteX41" fmla="*/ 1009386 w 1014088"/>
                <a:gd name="connsiteY41" fmla="*/ 1011538 h 1324877"/>
                <a:gd name="connsiteX0" fmla="*/ 1009386 w 1014088"/>
                <a:gd name="connsiteY0" fmla="*/ 986671 h 1300010"/>
                <a:gd name="connsiteX1" fmla="*/ 993645 w 1014088"/>
                <a:gd name="connsiteY1" fmla="*/ 1006016 h 1300010"/>
                <a:gd name="connsiteX2" fmla="*/ 993645 w 1014088"/>
                <a:gd name="connsiteY2" fmla="*/ 1006016 h 1300010"/>
                <a:gd name="connsiteX3" fmla="*/ 922673 w 1014088"/>
                <a:gd name="connsiteY3" fmla="*/ 995606 h 1300010"/>
                <a:gd name="connsiteX4" fmla="*/ 868902 w 1014088"/>
                <a:gd name="connsiteY4" fmla="*/ 923348 h 1300010"/>
                <a:gd name="connsiteX5" fmla="*/ 868902 w 1014088"/>
                <a:gd name="connsiteY5" fmla="*/ 955051 h 1300010"/>
                <a:gd name="connsiteX6" fmla="*/ 868901 w 1014088"/>
                <a:gd name="connsiteY6" fmla="*/ 955051 h 1300010"/>
                <a:gd name="connsiteX7" fmla="*/ 868901 w 1014088"/>
                <a:gd name="connsiteY7" fmla="*/ 1208189 h 1300010"/>
                <a:gd name="connsiteX8" fmla="*/ 832747 w 1014088"/>
                <a:gd name="connsiteY8" fmla="*/ 1244343 h 1300010"/>
                <a:gd name="connsiteX9" fmla="*/ 796594 w 1014088"/>
                <a:gd name="connsiteY9" fmla="*/ 1208189 h 1300010"/>
                <a:gd name="connsiteX10" fmla="*/ 796594 w 1014088"/>
                <a:gd name="connsiteY10" fmla="*/ 955051 h 1300010"/>
                <a:gd name="connsiteX11" fmla="*/ 784891 w 1014088"/>
                <a:gd name="connsiteY11" fmla="*/ 955051 h 1300010"/>
                <a:gd name="connsiteX12" fmla="*/ 784891 w 1014088"/>
                <a:gd name="connsiteY12" fmla="*/ 1263856 h 1300010"/>
                <a:gd name="connsiteX13" fmla="*/ 748737 w 1014088"/>
                <a:gd name="connsiteY13" fmla="*/ 1300010 h 1300010"/>
                <a:gd name="connsiteX14" fmla="*/ 712583 w 1014088"/>
                <a:gd name="connsiteY14" fmla="*/ 1263856 h 1300010"/>
                <a:gd name="connsiteX15" fmla="*/ 712583 w 1014088"/>
                <a:gd name="connsiteY15" fmla="*/ 955051 h 1300010"/>
                <a:gd name="connsiteX16" fmla="*/ 698556 w 1014088"/>
                <a:gd name="connsiteY16" fmla="*/ 955051 h 1300010"/>
                <a:gd name="connsiteX17" fmla="*/ 698556 w 1014088"/>
                <a:gd name="connsiteY17" fmla="*/ 1208189 h 1300010"/>
                <a:gd name="connsiteX18" fmla="*/ 662402 w 1014088"/>
                <a:gd name="connsiteY18" fmla="*/ 1244343 h 1300010"/>
                <a:gd name="connsiteX19" fmla="*/ 626249 w 1014088"/>
                <a:gd name="connsiteY19" fmla="*/ 1208189 h 1300010"/>
                <a:gd name="connsiteX20" fmla="*/ 626249 w 1014088"/>
                <a:gd name="connsiteY20" fmla="*/ 955051 h 1300010"/>
                <a:gd name="connsiteX21" fmla="*/ 614045 w 1014088"/>
                <a:gd name="connsiteY21" fmla="*/ 955051 h 1300010"/>
                <a:gd name="connsiteX22" fmla="*/ 614045 w 1014088"/>
                <a:gd name="connsiteY22" fmla="*/ 1157551 h 1300010"/>
                <a:gd name="connsiteX23" fmla="*/ 583955 w 1014088"/>
                <a:gd name="connsiteY23" fmla="*/ 1187641 h 1300010"/>
                <a:gd name="connsiteX24" fmla="*/ 553865 w 1014088"/>
                <a:gd name="connsiteY24" fmla="*/ 1157551 h 1300010"/>
                <a:gd name="connsiteX25" fmla="*/ 553865 w 1014088"/>
                <a:gd name="connsiteY25" fmla="*/ 884549 h 1300010"/>
                <a:gd name="connsiteX26" fmla="*/ 553865 w 1014088"/>
                <a:gd name="connsiteY26" fmla="*/ 884549 h 1300010"/>
                <a:gd name="connsiteX27" fmla="*/ 553865 w 1014088"/>
                <a:gd name="connsiteY27" fmla="*/ 803504 h 1300010"/>
                <a:gd name="connsiteX28" fmla="*/ 565774 w 1014088"/>
                <a:gd name="connsiteY28" fmla="*/ 744516 h 1300010"/>
                <a:gd name="connsiteX29" fmla="*/ 582980 w 1014088"/>
                <a:gd name="connsiteY29" fmla="*/ 718997 h 1300010"/>
                <a:gd name="connsiteX30" fmla="*/ 247856 w 1014088"/>
                <a:gd name="connsiteY30" fmla="*/ 266895 h 1300010"/>
                <a:gd name="connsiteX31" fmla="*/ 24089 w 1014088"/>
                <a:gd name="connsiteY31" fmla="*/ 285384 h 1300010"/>
                <a:gd name="connsiteX32" fmla="*/ 17830 w 1014088"/>
                <a:gd name="connsiteY32" fmla="*/ 74181 h 1300010"/>
                <a:gd name="connsiteX33" fmla="*/ 346715 w 1014088"/>
                <a:gd name="connsiteY33" fmla="*/ 7925 h 1300010"/>
                <a:gd name="connsiteX34" fmla="*/ 761556 w 1014088"/>
                <a:gd name="connsiteY34" fmla="*/ 659218 h 1300010"/>
                <a:gd name="connsiteX35" fmla="*/ 789592 w 1014088"/>
                <a:gd name="connsiteY35" fmla="*/ 670249 h 1300010"/>
                <a:gd name="connsiteX36" fmla="*/ 843020 w 1014088"/>
                <a:gd name="connsiteY36" fmla="*/ 718773 h 1300010"/>
                <a:gd name="connsiteX37" fmla="*/ 843621 w 1014088"/>
                <a:gd name="connsiteY37" fmla="*/ 719881 h 1300010"/>
                <a:gd name="connsiteX38" fmla="*/ 843825 w 1014088"/>
                <a:gd name="connsiteY38" fmla="*/ 719729 h 1300010"/>
                <a:gd name="connsiteX39" fmla="*/ 1004055 w 1014088"/>
                <a:gd name="connsiteY39" fmla="*/ 935044 h 1300010"/>
                <a:gd name="connsiteX40" fmla="*/ 1014036 w 1014088"/>
                <a:gd name="connsiteY40" fmla="*/ 962966 h 1300010"/>
                <a:gd name="connsiteX41" fmla="*/ 1009386 w 1014088"/>
                <a:gd name="connsiteY41" fmla="*/ 986671 h 1300010"/>
                <a:gd name="connsiteX0" fmla="*/ 1009386 w 1014088"/>
                <a:gd name="connsiteY0" fmla="*/ 988296 h 1301635"/>
                <a:gd name="connsiteX1" fmla="*/ 993645 w 1014088"/>
                <a:gd name="connsiteY1" fmla="*/ 1007641 h 1301635"/>
                <a:gd name="connsiteX2" fmla="*/ 993645 w 1014088"/>
                <a:gd name="connsiteY2" fmla="*/ 1007641 h 1301635"/>
                <a:gd name="connsiteX3" fmla="*/ 922673 w 1014088"/>
                <a:gd name="connsiteY3" fmla="*/ 997231 h 1301635"/>
                <a:gd name="connsiteX4" fmla="*/ 868902 w 1014088"/>
                <a:gd name="connsiteY4" fmla="*/ 924973 h 1301635"/>
                <a:gd name="connsiteX5" fmla="*/ 868902 w 1014088"/>
                <a:gd name="connsiteY5" fmla="*/ 956676 h 1301635"/>
                <a:gd name="connsiteX6" fmla="*/ 868901 w 1014088"/>
                <a:gd name="connsiteY6" fmla="*/ 956676 h 1301635"/>
                <a:gd name="connsiteX7" fmla="*/ 868901 w 1014088"/>
                <a:gd name="connsiteY7" fmla="*/ 1209814 h 1301635"/>
                <a:gd name="connsiteX8" fmla="*/ 832747 w 1014088"/>
                <a:gd name="connsiteY8" fmla="*/ 1245968 h 1301635"/>
                <a:gd name="connsiteX9" fmla="*/ 796594 w 1014088"/>
                <a:gd name="connsiteY9" fmla="*/ 1209814 h 1301635"/>
                <a:gd name="connsiteX10" fmla="*/ 796594 w 1014088"/>
                <a:gd name="connsiteY10" fmla="*/ 956676 h 1301635"/>
                <a:gd name="connsiteX11" fmla="*/ 784891 w 1014088"/>
                <a:gd name="connsiteY11" fmla="*/ 956676 h 1301635"/>
                <a:gd name="connsiteX12" fmla="*/ 784891 w 1014088"/>
                <a:gd name="connsiteY12" fmla="*/ 1265481 h 1301635"/>
                <a:gd name="connsiteX13" fmla="*/ 748737 w 1014088"/>
                <a:gd name="connsiteY13" fmla="*/ 1301635 h 1301635"/>
                <a:gd name="connsiteX14" fmla="*/ 712583 w 1014088"/>
                <a:gd name="connsiteY14" fmla="*/ 1265481 h 1301635"/>
                <a:gd name="connsiteX15" fmla="*/ 712583 w 1014088"/>
                <a:gd name="connsiteY15" fmla="*/ 956676 h 1301635"/>
                <a:gd name="connsiteX16" fmla="*/ 698556 w 1014088"/>
                <a:gd name="connsiteY16" fmla="*/ 956676 h 1301635"/>
                <a:gd name="connsiteX17" fmla="*/ 698556 w 1014088"/>
                <a:gd name="connsiteY17" fmla="*/ 1209814 h 1301635"/>
                <a:gd name="connsiteX18" fmla="*/ 662402 w 1014088"/>
                <a:gd name="connsiteY18" fmla="*/ 1245968 h 1301635"/>
                <a:gd name="connsiteX19" fmla="*/ 626249 w 1014088"/>
                <a:gd name="connsiteY19" fmla="*/ 1209814 h 1301635"/>
                <a:gd name="connsiteX20" fmla="*/ 626249 w 1014088"/>
                <a:gd name="connsiteY20" fmla="*/ 956676 h 1301635"/>
                <a:gd name="connsiteX21" fmla="*/ 614045 w 1014088"/>
                <a:gd name="connsiteY21" fmla="*/ 956676 h 1301635"/>
                <a:gd name="connsiteX22" fmla="*/ 614045 w 1014088"/>
                <a:gd name="connsiteY22" fmla="*/ 1159176 h 1301635"/>
                <a:gd name="connsiteX23" fmla="*/ 583955 w 1014088"/>
                <a:gd name="connsiteY23" fmla="*/ 1189266 h 1301635"/>
                <a:gd name="connsiteX24" fmla="*/ 553865 w 1014088"/>
                <a:gd name="connsiteY24" fmla="*/ 1159176 h 1301635"/>
                <a:gd name="connsiteX25" fmla="*/ 553865 w 1014088"/>
                <a:gd name="connsiteY25" fmla="*/ 886174 h 1301635"/>
                <a:gd name="connsiteX26" fmla="*/ 553865 w 1014088"/>
                <a:gd name="connsiteY26" fmla="*/ 886174 h 1301635"/>
                <a:gd name="connsiteX27" fmla="*/ 553865 w 1014088"/>
                <a:gd name="connsiteY27" fmla="*/ 805129 h 1301635"/>
                <a:gd name="connsiteX28" fmla="*/ 565774 w 1014088"/>
                <a:gd name="connsiteY28" fmla="*/ 746141 h 1301635"/>
                <a:gd name="connsiteX29" fmla="*/ 582980 w 1014088"/>
                <a:gd name="connsiteY29" fmla="*/ 720622 h 1301635"/>
                <a:gd name="connsiteX30" fmla="*/ 247856 w 1014088"/>
                <a:gd name="connsiteY30" fmla="*/ 268520 h 1301635"/>
                <a:gd name="connsiteX31" fmla="*/ 24089 w 1014088"/>
                <a:gd name="connsiteY31" fmla="*/ 287009 h 1301635"/>
                <a:gd name="connsiteX32" fmla="*/ 17830 w 1014088"/>
                <a:gd name="connsiteY32" fmla="*/ 75806 h 1301635"/>
                <a:gd name="connsiteX33" fmla="*/ 346715 w 1014088"/>
                <a:gd name="connsiteY33" fmla="*/ 9550 h 1301635"/>
                <a:gd name="connsiteX34" fmla="*/ 761556 w 1014088"/>
                <a:gd name="connsiteY34" fmla="*/ 660843 h 1301635"/>
                <a:gd name="connsiteX35" fmla="*/ 789592 w 1014088"/>
                <a:gd name="connsiteY35" fmla="*/ 671874 h 1301635"/>
                <a:gd name="connsiteX36" fmla="*/ 843020 w 1014088"/>
                <a:gd name="connsiteY36" fmla="*/ 720398 h 1301635"/>
                <a:gd name="connsiteX37" fmla="*/ 843621 w 1014088"/>
                <a:gd name="connsiteY37" fmla="*/ 721506 h 1301635"/>
                <a:gd name="connsiteX38" fmla="*/ 843825 w 1014088"/>
                <a:gd name="connsiteY38" fmla="*/ 721354 h 1301635"/>
                <a:gd name="connsiteX39" fmla="*/ 1004055 w 1014088"/>
                <a:gd name="connsiteY39" fmla="*/ 936669 h 1301635"/>
                <a:gd name="connsiteX40" fmla="*/ 1014036 w 1014088"/>
                <a:gd name="connsiteY40" fmla="*/ 964591 h 1301635"/>
                <a:gd name="connsiteX41" fmla="*/ 1009386 w 1014088"/>
                <a:gd name="connsiteY41" fmla="*/ 988296 h 1301635"/>
                <a:gd name="connsiteX0" fmla="*/ 1200868 w 1205570"/>
                <a:gd name="connsiteY0" fmla="*/ 997621 h 1310960"/>
                <a:gd name="connsiteX1" fmla="*/ 1185127 w 1205570"/>
                <a:gd name="connsiteY1" fmla="*/ 1016966 h 1310960"/>
                <a:gd name="connsiteX2" fmla="*/ 1185127 w 1205570"/>
                <a:gd name="connsiteY2" fmla="*/ 1016966 h 1310960"/>
                <a:gd name="connsiteX3" fmla="*/ 1114155 w 1205570"/>
                <a:gd name="connsiteY3" fmla="*/ 1006556 h 1310960"/>
                <a:gd name="connsiteX4" fmla="*/ 1060384 w 1205570"/>
                <a:gd name="connsiteY4" fmla="*/ 934298 h 1310960"/>
                <a:gd name="connsiteX5" fmla="*/ 1060384 w 1205570"/>
                <a:gd name="connsiteY5" fmla="*/ 966001 h 1310960"/>
                <a:gd name="connsiteX6" fmla="*/ 1060383 w 1205570"/>
                <a:gd name="connsiteY6" fmla="*/ 966001 h 1310960"/>
                <a:gd name="connsiteX7" fmla="*/ 1060383 w 1205570"/>
                <a:gd name="connsiteY7" fmla="*/ 1219139 h 1310960"/>
                <a:gd name="connsiteX8" fmla="*/ 1024229 w 1205570"/>
                <a:gd name="connsiteY8" fmla="*/ 1255293 h 1310960"/>
                <a:gd name="connsiteX9" fmla="*/ 988076 w 1205570"/>
                <a:gd name="connsiteY9" fmla="*/ 1219139 h 1310960"/>
                <a:gd name="connsiteX10" fmla="*/ 988076 w 1205570"/>
                <a:gd name="connsiteY10" fmla="*/ 966001 h 1310960"/>
                <a:gd name="connsiteX11" fmla="*/ 976373 w 1205570"/>
                <a:gd name="connsiteY11" fmla="*/ 966001 h 1310960"/>
                <a:gd name="connsiteX12" fmla="*/ 976373 w 1205570"/>
                <a:gd name="connsiteY12" fmla="*/ 1274806 h 1310960"/>
                <a:gd name="connsiteX13" fmla="*/ 940219 w 1205570"/>
                <a:gd name="connsiteY13" fmla="*/ 1310960 h 1310960"/>
                <a:gd name="connsiteX14" fmla="*/ 904065 w 1205570"/>
                <a:gd name="connsiteY14" fmla="*/ 1274806 h 1310960"/>
                <a:gd name="connsiteX15" fmla="*/ 904065 w 1205570"/>
                <a:gd name="connsiteY15" fmla="*/ 966001 h 1310960"/>
                <a:gd name="connsiteX16" fmla="*/ 890038 w 1205570"/>
                <a:gd name="connsiteY16" fmla="*/ 966001 h 1310960"/>
                <a:gd name="connsiteX17" fmla="*/ 890038 w 1205570"/>
                <a:gd name="connsiteY17" fmla="*/ 1219139 h 1310960"/>
                <a:gd name="connsiteX18" fmla="*/ 853884 w 1205570"/>
                <a:gd name="connsiteY18" fmla="*/ 1255293 h 1310960"/>
                <a:gd name="connsiteX19" fmla="*/ 817731 w 1205570"/>
                <a:gd name="connsiteY19" fmla="*/ 1219139 h 1310960"/>
                <a:gd name="connsiteX20" fmla="*/ 817731 w 1205570"/>
                <a:gd name="connsiteY20" fmla="*/ 966001 h 1310960"/>
                <a:gd name="connsiteX21" fmla="*/ 805527 w 1205570"/>
                <a:gd name="connsiteY21" fmla="*/ 966001 h 1310960"/>
                <a:gd name="connsiteX22" fmla="*/ 805527 w 1205570"/>
                <a:gd name="connsiteY22" fmla="*/ 1168501 h 1310960"/>
                <a:gd name="connsiteX23" fmla="*/ 775437 w 1205570"/>
                <a:gd name="connsiteY23" fmla="*/ 1198591 h 1310960"/>
                <a:gd name="connsiteX24" fmla="*/ 745347 w 1205570"/>
                <a:gd name="connsiteY24" fmla="*/ 1168501 h 1310960"/>
                <a:gd name="connsiteX25" fmla="*/ 745347 w 1205570"/>
                <a:gd name="connsiteY25" fmla="*/ 895499 h 1310960"/>
                <a:gd name="connsiteX26" fmla="*/ 745347 w 1205570"/>
                <a:gd name="connsiteY26" fmla="*/ 895499 h 1310960"/>
                <a:gd name="connsiteX27" fmla="*/ 745347 w 1205570"/>
                <a:gd name="connsiteY27" fmla="*/ 814454 h 1310960"/>
                <a:gd name="connsiteX28" fmla="*/ 757256 w 1205570"/>
                <a:gd name="connsiteY28" fmla="*/ 755466 h 1310960"/>
                <a:gd name="connsiteX29" fmla="*/ 774462 w 1205570"/>
                <a:gd name="connsiteY29" fmla="*/ 729947 h 1310960"/>
                <a:gd name="connsiteX30" fmla="*/ 439338 w 1205570"/>
                <a:gd name="connsiteY30" fmla="*/ 277845 h 1310960"/>
                <a:gd name="connsiteX31" fmla="*/ 215571 w 1205570"/>
                <a:gd name="connsiteY31" fmla="*/ 296334 h 1310960"/>
                <a:gd name="connsiteX32" fmla="*/ 1299 w 1205570"/>
                <a:gd name="connsiteY32" fmla="*/ 169217 h 1310960"/>
                <a:gd name="connsiteX33" fmla="*/ 538197 w 1205570"/>
                <a:gd name="connsiteY33" fmla="*/ 18875 h 1310960"/>
                <a:gd name="connsiteX34" fmla="*/ 953038 w 1205570"/>
                <a:gd name="connsiteY34" fmla="*/ 670168 h 1310960"/>
                <a:gd name="connsiteX35" fmla="*/ 981074 w 1205570"/>
                <a:gd name="connsiteY35" fmla="*/ 681199 h 1310960"/>
                <a:gd name="connsiteX36" fmla="*/ 1034502 w 1205570"/>
                <a:gd name="connsiteY36" fmla="*/ 729723 h 1310960"/>
                <a:gd name="connsiteX37" fmla="*/ 1035103 w 1205570"/>
                <a:gd name="connsiteY37" fmla="*/ 730831 h 1310960"/>
                <a:gd name="connsiteX38" fmla="*/ 1035307 w 1205570"/>
                <a:gd name="connsiteY38" fmla="*/ 730679 h 1310960"/>
                <a:gd name="connsiteX39" fmla="*/ 1195537 w 1205570"/>
                <a:gd name="connsiteY39" fmla="*/ 945994 h 1310960"/>
                <a:gd name="connsiteX40" fmla="*/ 1205518 w 1205570"/>
                <a:gd name="connsiteY40" fmla="*/ 973916 h 1310960"/>
                <a:gd name="connsiteX41" fmla="*/ 1200868 w 1205570"/>
                <a:gd name="connsiteY41" fmla="*/ 997621 h 1310960"/>
                <a:gd name="connsiteX0" fmla="*/ 1229040 w 1233742"/>
                <a:gd name="connsiteY0" fmla="*/ 1000178 h 1313517"/>
                <a:gd name="connsiteX1" fmla="*/ 1213299 w 1233742"/>
                <a:gd name="connsiteY1" fmla="*/ 1019523 h 1313517"/>
                <a:gd name="connsiteX2" fmla="*/ 1213299 w 1233742"/>
                <a:gd name="connsiteY2" fmla="*/ 1019523 h 1313517"/>
                <a:gd name="connsiteX3" fmla="*/ 1142327 w 1233742"/>
                <a:gd name="connsiteY3" fmla="*/ 1009113 h 1313517"/>
                <a:gd name="connsiteX4" fmla="*/ 1088556 w 1233742"/>
                <a:gd name="connsiteY4" fmla="*/ 936855 h 1313517"/>
                <a:gd name="connsiteX5" fmla="*/ 1088556 w 1233742"/>
                <a:gd name="connsiteY5" fmla="*/ 968558 h 1313517"/>
                <a:gd name="connsiteX6" fmla="*/ 1088555 w 1233742"/>
                <a:gd name="connsiteY6" fmla="*/ 968558 h 1313517"/>
                <a:gd name="connsiteX7" fmla="*/ 1088555 w 1233742"/>
                <a:gd name="connsiteY7" fmla="*/ 1221696 h 1313517"/>
                <a:gd name="connsiteX8" fmla="*/ 1052401 w 1233742"/>
                <a:gd name="connsiteY8" fmla="*/ 1257850 h 1313517"/>
                <a:gd name="connsiteX9" fmla="*/ 1016248 w 1233742"/>
                <a:gd name="connsiteY9" fmla="*/ 1221696 h 1313517"/>
                <a:gd name="connsiteX10" fmla="*/ 1016248 w 1233742"/>
                <a:gd name="connsiteY10" fmla="*/ 968558 h 1313517"/>
                <a:gd name="connsiteX11" fmla="*/ 1004545 w 1233742"/>
                <a:gd name="connsiteY11" fmla="*/ 968558 h 1313517"/>
                <a:gd name="connsiteX12" fmla="*/ 1004545 w 1233742"/>
                <a:gd name="connsiteY12" fmla="*/ 1277363 h 1313517"/>
                <a:gd name="connsiteX13" fmla="*/ 968391 w 1233742"/>
                <a:gd name="connsiteY13" fmla="*/ 1313517 h 1313517"/>
                <a:gd name="connsiteX14" fmla="*/ 932237 w 1233742"/>
                <a:gd name="connsiteY14" fmla="*/ 1277363 h 1313517"/>
                <a:gd name="connsiteX15" fmla="*/ 932237 w 1233742"/>
                <a:gd name="connsiteY15" fmla="*/ 968558 h 1313517"/>
                <a:gd name="connsiteX16" fmla="*/ 918210 w 1233742"/>
                <a:gd name="connsiteY16" fmla="*/ 968558 h 1313517"/>
                <a:gd name="connsiteX17" fmla="*/ 918210 w 1233742"/>
                <a:gd name="connsiteY17" fmla="*/ 1221696 h 1313517"/>
                <a:gd name="connsiteX18" fmla="*/ 882056 w 1233742"/>
                <a:gd name="connsiteY18" fmla="*/ 1257850 h 1313517"/>
                <a:gd name="connsiteX19" fmla="*/ 845903 w 1233742"/>
                <a:gd name="connsiteY19" fmla="*/ 1221696 h 1313517"/>
                <a:gd name="connsiteX20" fmla="*/ 845903 w 1233742"/>
                <a:gd name="connsiteY20" fmla="*/ 968558 h 1313517"/>
                <a:gd name="connsiteX21" fmla="*/ 833699 w 1233742"/>
                <a:gd name="connsiteY21" fmla="*/ 968558 h 1313517"/>
                <a:gd name="connsiteX22" fmla="*/ 833699 w 1233742"/>
                <a:gd name="connsiteY22" fmla="*/ 1171058 h 1313517"/>
                <a:gd name="connsiteX23" fmla="*/ 803609 w 1233742"/>
                <a:gd name="connsiteY23" fmla="*/ 1201148 h 1313517"/>
                <a:gd name="connsiteX24" fmla="*/ 773519 w 1233742"/>
                <a:gd name="connsiteY24" fmla="*/ 1171058 h 1313517"/>
                <a:gd name="connsiteX25" fmla="*/ 773519 w 1233742"/>
                <a:gd name="connsiteY25" fmla="*/ 898056 h 1313517"/>
                <a:gd name="connsiteX26" fmla="*/ 773519 w 1233742"/>
                <a:gd name="connsiteY26" fmla="*/ 898056 h 1313517"/>
                <a:gd name="connsiteX27" fmla="*/ 773519 w 1233742"/>
                <a:gd name="connsiteY27" fmla="*/ 817011 h 1313517"/>
                <a:gd name="connsiteX28" fmla="*/ 785428 w 1233742"/>
                <a:gd name="connsiteY28" fmla="*/ 758023 h 1313517"/>
                <a:gd name="connsiteX29" fmla="*/ 802634 w 1233742"/>
                <a:gd name="connsiteY29" fmla="*/ 732504 h 1313517"/>
                <a:gd name="connsiteX30" fmla="*/ 467510 w 1233742"/>
                <a:gd name="connsiteY30" fmla="*/ 280402 h 1313517"/>
                <a:gd name="connsiteX31" fmla="*/ 112329 w 1233742"/>
                <a:gd name="connsiteY31" fmla="*/ 320750 h 1313517"/>
                <a:gd name="connsiteX32" fmla="*/ 29471 w 1233742"/>
                <a:gd name="connsiteY32" fmla="*/ 171774 h 1313517"/>
                <a:gd name="connsiteX33" fmla="*/ 566369 w 1233742"/>
                <a:gd name="connsiteY33" fmla="*/ 21432 h 1313517"/>
                <a:gd name="connsiteX34" fmla="*/ 981210 w 1233742"/>
                <a:gd name="connsiteY34" fmla="*/ 672725 h 1313517"/>
                <a:gd name="connsiteX35" fmla="*/ 1009246 w 1233742"/>
                <a:gd name="connsiteY35" fmla="*/ 683756 h 1313517"/>
                <a:gd name="connsiteX36" fmla="*/ 1062674 w 1233742"/>
                <a:gd name="connsiteY36" fmla="*/ 732280 h 1313517"/>
                <a:gd name="connsiteX37" fmla="*/ 1063275 w 1233742"/>
                <a:gd name="connsiteY37" fmla="*/ 733388 h 1313517"/>
                <a:gd name="connsiteX38" fmla="*/ 1063479 w 1233742"/>
                <a:gd name="connsiteY38" fmla="*/ 733236 h 1313517"/>
                <a:gd name="connsiteX39" fmla="*/ 1223709 w 1233742"/>
                <a:gd name="connsiteY39" fmla="*/ 948551 h 1313517"/>
                <a:gd name="connsiteX40" fmla="*/ 1233690 w 1233742"/>
                <a:gd name="connsiteY40" fmla="*/ 976473 h 1313517"/>
                <a:gd name="connsiteX41" fmla="*/ 1229040 w 1233742"/>
                <a:gd name="connsiteY41" fmla="*/ 1000178 h 1313517"/>
                <a:gd name="connsiteX0" fmla="*/ 1229237 w 1233939"/>
                <a:gd name="connsiteY0" fmla="*/ 1000178 h 1313517"/>
                <a:gd name="connsiteX1" fmla="*/ 1213496 w 1233939"/>
                <a:gd name="connsiteY1" fmla="*/ 1019523 h 1313517"/>
                <a:gd name="connsiteX2" fmla="*/ 1213496 w 1233939"/>
                <a:gd name="connsiteY2" fmla="*/ 1019523 h 1313517"/>
                <a:gd name="connsiteX3" fmla="*/ 1142524 w 1233939"/>
                <a:gd name="connsiteY3" fmla="*/ 1009113 h 1313517"/>
                <a:gd name="connsiteX4" fmla="*/ 1088753 w 1233939"/>
                <a:gd name="connsiteY4" fmla="*/ 936855 h 1313517"/>
                <a:gd name="connsiteX5" fmla="*/ 1088753 w 1233939"/>
                <a:gd name="connsiteY5" fmla="*/ 968558 h 1313517"/>
                <a:gd name="connsiteX6" fmla="*/ 1088752 w 1233939"/>
                <a:gd name="connsiteY6" fmla="*/ 968558 h 1313517"/>
                <a:gd name="connsiteX7" fmla="*/ 1088752 w 1233939"/>
                <a:gd name="connsiteY7" fmla="*/ 1221696 h 1313517"/>
                <a:gd name="connsiteX8" fmla="*/ 1052598 w 1233939"/>
                <a:gd name="connsiteY8" fmla="*/ 1257850 h 1313517"/>
                <a:gd name="connsiteX9" fmla="*/ 1016445 w 1233939"/>
                <a:gd name="connsiteY9" fmla="*/ 1221696 h 1313517"/>
                <a:gd name="connsiteX10" fmla="*/ 1016445 w 1233939"/>
                <a:gd name="connsiteY10" fmla="*/ 968558 h 1313517"/>
                <a:gd name="connsiteX11" fmla="*/ 1004742 w 1233939"/>
                <a:gd name="connsiteY11" fmla="*/ 968558 h 1313517"/>
                <a:gd name="connsiteX12" fmla="*/ 1004742 w 1233939"/>
                <a:gd name="connsiteY12" fmla="*/ 1277363 h 1313517"/>
                <a:gd name="connsiteX13" fmla="*/ 968588 w 1233939"/>
                <a:gd name="connsiteY13" fmla="*/ 1313517 h 1313517"/>
                <a:gd name="connsiteX14" fmla="*/ 932434 w 1233939"/>
                <a:gd name="connsiteY14" fmla="*/ 1277363 h 1313517"/>
                <a:gd name="connsiteX15" fmla="*/ 932434 w 1233939"/>
                <a:gd name="connsiteY15" fmla="*/ 968558 h 1313517"/>
                <a:gd name="connsiteX16" fmla="*/ 918407 w 1233939"/>
                <a:gd name="connsiteY16" fmla="*/ 968558 h 1313517"/>
                <a:gd name="connsiteX17" fmla="*/ 918407 w 1233939"/>
                <a:gd name="connsiteY17" fmla="*/ 1221696 h 1313517"/>
                <a:gd name="connsiteX18" fmla="*/ 882253 w 1233939"/>
                <a:gd name="connsiteY18" fmla="*/ 1257850 h 1313517"/>
                <a:gd name="connsiteX19" fmla="*/ 846100 w 1233939"/>
                <a:gd name="connsiteY19" fmla="*/ 1221696 h 1313517"/>
                <a:gd name="connsiteX20" fmla="*/ 846100 w 1233939"/>
                <a:gd name="connsiteY20" fmla="*/ 968558 h 1313517"/>
                <a:gd name="connsiteX21" fmla="*/ 833896 w 1233939"/>
                <a:gd name="connsiteY21" fmla="*/ 968558 h 1313517"/>
                <a:gd name="connsiteX22" fmla="*/ 833896 w 1233939"/>
                <a:gd name="connsiteY22" fmla="*/ 1171058 h 1313517"/>
                <a:gd name="connsiteX23" fmla="*/ 803806 w 1233939"/>
                <a:gd name="connsiteY23" fmla="*/ 1201148 h 1313517"/>
                <a:gd name="connsiteX24" fmla="*/ 773716 w 1233939"/>
                <a:gd name="connsiteY24" fmla="*/ 1171058 h 1313517"/>
                <a:gd name="connsiteX25" fmla="*/ 773716 w 1233939"/>
                <a:gd name="connsiteY25" fmla="*/ 898056 h 1313517"/>
                <a:gd name="connsiteX26" fmla="*/ 773716 w 1233939"/>
                <a:gd name="connsiteY26" fmla="*/ 898056 h 1313517"/>
                <a:gd name="connsiteX27" fmla="*/ 773716 w 1233939"/>
                <a:gd name="connsiteY27" fmla="*/ 817011 h 1313517"/>
                <a:gd name="connsiteX28" fmla="*/ 785625 w 1233939"/>
                <a:gd name="connsiteY28" fmla="*/ 758023 h 1313517"/>
                <a:gd name="connsiteX29" fmla="*/ 802831 w 1233939"/>
                <a:gd name="connsiteY29" fmla="*/ 732504 h 1313517"/>
                <a:gd name="connsiteX30" fmla="*/ 474841 w 1233939"/>
                <a:gd name="connsiteY30" fmla="*/ 253778 h 1313517"/>
                <a:gd name="connsiteX31" fmla="*/ 112526 w 1233939"/>
                <a:gd name="connsiteY31" fmla="*/ 320750 h 1313517"/>
                <a:gd name="connsiteX32" fmla="*/ 29668 w 1233939"/>
                <a:gd name="connsiteY32" fmla="*/ 171774 h 1313517"/>
                <a:gd name="connsiteX33" fmla="*/ 566566 w 1233939"/>
                <a:gd name="connsiteY33" fmla="*/ 21432 h 1313517"/>
                <a:gd name="connsiteX34" fmla="*/ 981407 w 1233939"/>
                <a:gd name="connsiteY34" fmla="*/ 672725 h 1313517"/>
                <a:gd name="connsiteX35" fmla="*/ 1009443 w 1233939"/>
                <a:gd name="connsiteY35" fmla="*/ 683756 h 1313517"/>
                <a:gd name="connsiteX36" fmla="*/ 1062871 w 1233939"/>
                <a:gd name="connsiteY36" fmla="*/ 732280 h 1313517"/>
                <a:gd name="connsiteX37" fmla="*/ 1063472 w 1233939"/>
                <a:gd name="connsiteY37" fmla="*/ 733388 h 1313517"/>
                <a:gd name="connsiteX38" fmla="*/ 1063676 w 1233939"/>
                <a:gd name="connsiteY38" fmla="*/ 733236 h 1313517"/>
                <a:gd name="connsiteX39" fmla="*/ 1223906 w 1233939"/>
                <a:gd name="connsiteY39" fmla="*/ 948551 h 1313517"/>
                <a:gd name="connsiteX40" fmla="*/ 1233887 w 1233939"/>
                <a:gd name="connsiteY40" fmla="*/ 976473 h 1313517"/>
                <a:gd name="connsiteX41" fmla="*/ 1229237 w 1233939"/>
                <a:gd name="connsiteY41" fmla="*/ 1000178 h 1313517"/>
                <a:gd name="connsiteX0" fmla="*/ 1229237 w 1233939"/>
                <a:gd name="connsiteY0" fmla="*/ 983696 h 1297035"/>
                <a:gd name="connsiteX1" fmla="*/ 1213496 w 1233939"/>
                <a:gd name="connsiteY1" fmla="*/ 1003041 h 1297035"/>
                <a:gd name="connsiteX2" fmla="*/ 1213496 w 1233939"/>
                <a:gd name="connsiteY2" fmla="*/ 1003041 h 1297035"/>
                <a:gd name="connsiteX3" fmla="*/ 1142524 w 1233939"/>
                <a:gd name="connsiteY3" fmla="*/ 992631 h 1297035"/>
                <a:gd name="connsiteX4" fmla="*/ 1088753 w 1233939"/>
                <a:gd name="connsiteY4" fmla="*/ 920373 h 1297035"/>
                <a:gd name="connsiteX5" fmla="*/ 1088753 w 1233939"/>
                <a:gd name="connsiteY5" fmla="*/ 952076 h 1297035"/>
                <a:gd name="connsiteX6" fmla="*/ 1088752 w 1233939"/>
                <a:gd name="connsiteY6" fmla="*/ 952076 h 1297035"/>
                <a:gd name="connsiteX7" fmla="*/ 1088752 w 1233939"/>
                <a:gd name="connsiteY7" fmla="*/ 1205214 h 1297035"/>
                <a:gd name="connsiteX8" fmla="*/ 1052598 w 1233939"/>
                <a:gd name="connsiteY8" fmla="*/ 1241368 h 1297035"/>
                <a:gd name="connsiteX9" fmla="*/ 1016445 w 1233939"/>
                <a:gd name="connsiteY9" fmla="*/ 1205214 h 1297035"/>
                <a:gd name="connsiteX10" fmla="*/ 1016445 w 1233939"/>
                <a:gd name="connsiteY10" fmla="*/ 952076 h 1297035"/>
                <a:gd name="connsiteX11" fmla="*/ 1004742 w 1233939"/>
                <a:gd name="connsiteY11" fmla="*/ 952076 h 1297035"/>
                <a:gd name="connsiteX12" fmla="*/ 1004742 w 1233939"/>
                <a:gd name="connsiteY12" fmla="*/ 1260881 h 1297035"/>
                <a:gd name="connsiteX13" fmla="*/ 968588 w 1233939"/>
                <a:gd name="connsiteY13" fmla="*/ 1297035 h 1297035"/>
                <a:gd name="connsiteX14" fmla="*/ 932434 w 1233939"/>
                <a:gd name="connsiteY14" fmla="*/ 1260881 h 1297035"/>
                <a:gd name="connsiteX15" fmla="*/ 932434 w 1233939"/>
                <a:gd name="connsiteY15" fmla="*/ 952076 h 1297035"/>
                <a:gd name="connsiteX16" fmla="*/ 918407 w 1233939"/>
                <a:gd name="connsiteY16" fmla="*/ 952076 h 1297035"/>
                <a:gd name="connsiteX17" fmla="*/ 918407 w 1233939"/>
                <a:gd name="connsiteY17" fmla="*/ 1205214 h 1297035"/>
                <a:gd name="connsiteX18" fmla="*/ 882253 w 1233939"/>
                <a:gd name="connsiteY18" fmla="*/ 1241368 h 1297035"/>
                <a:gd name="connsiteX19" fmla="*/ 846100 w 1233939"/>
                <a:gd name="connsiteY19" fmla="*/ 1205214 h 1297035"/>
                <a:gd name="connsiteX20" fmla="*/ 846100 w 1233939"/>
                <a:gd name="connsiteY20" fmla="*/ 952076 h 1297035"/>
                <a:gd name="connsiteX21" fmla="*/ 833896 w 1233939"/>
                <a:gd name="connsiteY21" fmla="*/ 952076 h 1297035"/>
                <a:gd name="connsiteX22" fmla="*/ 833896 w 1233939"/>
                <a:gd name="connsiteY22" fmla="*/ 1154576 h 1297035"/>
                <a:gd name="connsiteX23" fmla="*/ 803806 w 1233939"/>
                <a:gd name="connsiteY23" fmla="*/ 1184666 h 1297035"/>
                <a:gd name="connsiteX24" fmla="*/ 773716 w 1233939"/>
                <a:gd name="connsiteY24" fmla="*/ 1154576 h 1297035"/>
                <a:gd name="connsiteX25" fmla="*/ 773716 w 1233939"/>
                <a:gd name="connsiteY25" fmla="*/ 881574 h 1297035"/>
                <a:gd name="connsiteX26" fmla="*/ 773716 w 1233939"/>
                <a:gd name="connsiteY26" fmla="*/ 881574 h 1297035"/>
                <a:gd name="connsiteX27" fmla="*/ 773716 w 1233939"/>
                <a:gd name="connsiteY27" fmla="*/ 800529 h 1297035"/>
                <a:gd name="connsiteX28" fmla="*/ 785625 w 1233939"/>
                <a:gd name="connsiteY28" fmla="*/ 741541 h 1297035"/>
                <a:gd name="connsiteX29" fmla="*/ 802831 w 1233939"/>
                <a:gd name="connsiteY29" fmla="*/ 716022 h 1297035"/>
                <a:gd name="connsiteX30" fmla="*/ 474841 w 1233939"/>
                <a:gd name="connsiteY30" fmla="*/ 237296 h 1297035"/>
                <a:gd name="connsiteX31" fmla="*/ 112526 w 1233939"/>
                <a:gd name="connsiteY31" fmla="*/ 304268 h 1297035"/>
                <a:gd name="connsiteX32" fmla="*/ 29668 w 1233939"/>
                <a:gd name="connsiteY32" fmla="*/ 155292 h 1297035"/>
                <a:gd name="connsiteX33" fmla="*/ 566566 w 1233939"/>
                <a:gd name="connsiteY33" fmla="*/ 4950 h 1297035"/>
                <a:gd name="connsiteX34" fmla="*/ 981407 w 1233939"/>
                <a:gd name="connsiteY34" fmla="*/ 656243 h 1297035"/>
                <a:gd name="connsiteX35" fmla="*/ 1009443 w 1233939"/>
                <a:gd name="connsiteY35" fmla="*/ 667274 h 1297035"/>
                <a:gd name="connsiteX36" fmla="*/ 1062871 w 1233939"/>
                <a:gd name="connsiteY36" fmla="*/ 715798 h 1297035"/>
                <a:gd name="connsiteX37" fmla="*/ 1063472 w 1233939"/>
                <a:gd name="connsiteY37" fmla="*/ 716906 h 1297035"/>
                <a:gd name="connsiteX38" fmla="*/ 1063676 w 1233939"/>
                <a:gd name="connsiteY38" fmla="*/ 716754 h 1297035"/>
                <a:gd name="connsiteX39" fmla="*/ 1223906 w 1233939"/>
                <a:gd name="connsiteY39" fmla="*/ 932069 h 1297035"/>
                <a:gd name="connsiteX40" fmla="*/ 1233887 w 1233939"/>
                <a:gd name="connsiteY40" fmla="*/ 959991 h 1297035"/>
                <a:gd name="connsiteX41" fmla="*/ 1229237 w 1233939"/>
                <a:gd name="connsiteY41" fmla="*/ 983696 h 1297035"/>
                <a:gd name="connsiteX0" fmla="*/ 1215890 w 1220592"/>
                <a:gd name="connsiteY0" fmla="*/ 1001242 h 1314581"/>
                <a:gd name="connsiteX1" fmla="*/ 1200149 w 1220592"/>
                <a:gd name="connsiteY1" fmla="*/ 1020587 h 1314581"/>
                <a:gd name="connsiteX2" fmla="*/ 1200149 w 1220592"/>
                <a:gd name="connsiteY2" fmla="*/ 1020587 h 1314581"/>
                <a:gd name="connsiteX3" fmla="*/ 1129177 w 1220592"/>
                <a:gd name="connsiteY3" fmla="*/ 1010177 h 1314581"/>
                <a:gd name="connsiteX4" fmla="*/ 1075406 w 1220592"/>
                <a:gd name="connsiteY4" fmla="*/ 937919 h 1314581"/>
                <a:gd name="connsiteX5" fmla="*/ 1075406 w 1220592"/>
                <a:gd name="connsiteY5" fmla="*/ 969622 h 1314581"/>
                <a:gd name="connsiteX6" fmla="*/ 1075405 w 1220592"/>
                <a:gd name="connsiteY6" fmla="*/ 969622 h 1314581"/>
                <a:gd name="connsiteX7" fmla="*/ 1075405 w 1220592"/>
                <a:gd name="connsiteY7" fmla="*/ 1222760 h 1314581"/>
                <a:gd name="connsiteX8" fmla="*/ 1039251 w 1220592"/>
                <a:gd name="connsiteY8" fmla="*/ 1258914 h 1314581"/>
                <a:gd name="connsiteX9" fmla="*/ 1003098 w 1220592"/>
                <a:gd name="connsiteY9" fmla="*/ 1222760 h 1314581"/>
                <a:gd name="connsiteX10" fmla="*/ 1003098 w 1220592"/>
                <a:gd name="connsiteY10" fmla="*/ 969622 h 1314581"/>
                <a:gd name="connsiteX11" fmla="*/ 991395 w 1220592"/>
                <a:gd name="connsiteY11" fmla="*/ 969622 h 1314581"/>
                <a:gd name="connsiteX12" fmla="*/ 991395 w 1220592"/>
                <a:gd name="connsiteY12" fmla="*/ 1278427 h 1314581"/>
                <a:gd name="connsiteX13" fmla="*/ 955241 w 1220592"/>
                <a:gd name="connsiteY13" fmla="*/ 1314581 h 1314581"/>
                <a:gd name="connsiteX14" fmla="*/ 919087 w 1220592"/>
                <a:gd name="connsiteY14" fmla="*/ 1278427 h 1314581"/>
                <a:gd name="connsiteX15" fmla="*/ 919087 w 1220592"/>
                <a:gd name="connsiteY15" fmla="*/ 969622 h 1314581"/>
                <a:gd name="connsiteX16" fmla="*/ 905060 w 1220592"/>
                <a:gd name="connsiteY16" fmla="*/ 969622 h 1314581"/>
                <a:gd name="connsiteX17" fmla="*/ 905060 w 1220592"/>
                <a:gd name="connsiteY17" fmla="*/ 1222760 h 1314581"/>
                <a:gd name="connsiteX18" fmla="*/ 868906 w 1220592"/>
                <a:gd name="connsiteY18" fmla="*/ 1258914 h 1314581"/>
                <a:gd name="connsiteX19" fmla="*/ 832753 w 1220592"/>
                <a:gd name="connsiteY19" fmla="*/ 1222760 h 1314581"/>
                <a:gd name="connsiteX20" fmla="*/ 832753 w 1220592"/>
                <a:gd name="connsiteY20" fmla="*/ 969622 h 1314581"/>
                <a:gd name="connsiteX21" fmla="*/ 820549 w 1220592"/>
                <a:gd name="connsiteY21" fmla="*/ 969622 h 1314581"/>
                <a:gd name="connsiteX22" fmla="*/ 820549 w 1220592"/>
                <a:gd name="connsiteY22" fmla="*/ 1172122 h 1314581"/>
                <a:gd name="connsiteX23" fmla="*/ 790459 w 1220592"/>
                <a:gd name="connsiteY23" fmla="*/ 1202212 h 1314581"/>
                <a:gd name="connsiteX24" fmla="*/ 760369 w 1220592"/>
                <a:gd name="connsiteY24" fmla="*/ 1172122 h 1314581"/>
                <a:gd name="connsiteX25" fmla="*/ 760369 w 1220592"/>
                <a:gd name="connsiteY25" fmla="*/ 899120 h 1314581"/>
                <a:gd name="connsiteX26" fmla="*/ 760369 w 1220592"/>
                <a:gd name="connsiteY26" fmla="*/ 899120 h 1314581"/>
                <a:gd name="connsiteX27" fmla="*/ 760369 w 1220592"/>
                <a:gd name="connsiteY27" fmla="*/ 818075 h 1314581"/>
                <a:gd name="connsiteX28" fmla="*/ 772278 w 1220592"/>
                <a:gd name="connsiteY28" fmla="*/ 759087 h 1314581"/>
                <a:gd name="connsiteX29" fmla="*/ 789484 w 1220592"/>
                <a:gd name="connsiteY29" fmla="*/ 733568 h 1314581"/>
                <a:gd name="connsiteX30" fmla="*/ 461494 w 1220592"/>
                <a:gd name="connsiteY30" fmla="*/ 254842 h 1314581"/>
                <a:gd name="connsiteX31" fmla="*/ 99179 w 1220592"/>
                <a:gd name="connsiteY31" fmla="*/ 321814 h 1314581"/>
                <a:gd name="connsiteX32" fmla="*/ 32486 w 1220592"/>
                <a:gd name="connsiteY32" fmla="*/ 165755 h 1314581"/>
                <a:gd name="connsiteX33" fmla="*/ 553219 w 1220592"/>
                <a:gd name="connsiteY33" fmla="*/ 22496 h 1314581"/>
                <a:gd name="connsiteX34" fmla="*/ 968060 w 1220592"/>
                <a:gd name="connsiteY34" fmla="*/ 673789 h 1314581"/>
                <a:gd name="connsiteX35" fmla="*/ 996096 w 1220592"/>
                <a:gd name="connsiteY35" fmla="*/ 684820 h 1314581"/>
                <a:gd name="connsiteX36" fmla="*/ 1049524 w 1220592"/>
                <a:gd name="connsiteY36" fmla="*/ 733344 h 1314581"/>
                <a:gd name="connsiteX37" fmla="*/ 1050125 w 1220592"/>
                <a:gd name="connsiteY37" fmla="*/ 734452 h 1314581"/>
                <a:gd name="connsiteX38" fmla="*/ 1050329 w 1220592"/>
                <a:gd name="connsiteY38" fmla="*/ 734300 h 1314581"/>
                <a:gd name="connsiteX39" fmla="*/ 1210559 w 1220592"/>
                <a:gd name="connsiteY39" fmla="*/ 949615 h 1314581"/>
                <a:gd name="connsiteX40" fmla="*/ 1220540 w 1220592"/>
                <a:gd name="connsiteY40" fmla="*/ 977537 h 1314581"/>
                <a:gd name="connsiteX41" fmla="*/ 1215890 w 1220592"/>
                <a:gd name="connsiteY41" fmla="*/ 1001242 h 1314581"/>
                <a:gd name="connsiteX0" fmla="*/ 1215793 w 1220495"/>
                <a:gd name="connsiteY0" fmla="*/ 1001531 h 1314870"/>
                <a:gd name="connsiteX1" fmla="*/ 1200052 w 1220495"/>
                <a:gd name="connsiteY1" fmla="*/ 1020876 h 1314870"/>
                <a:gd name="connsiteX2" fmla="*/ 1200052 w 1220495"/>
                <a:gd name="connsiteY2" fmla="*/ 1020876 h 1314870"/>
                <a:gd name="connsiteX3" fmla="*/ 1129080 w 1220495"/>
                <a:gd name="connsiteY3" fmla="*/ 1010466 h 1314870"/>
                <a:gd name="connsiteX4" fmla="*/ 1075309 w 1220495"/>
                <a:gd name="connsiteY4" fmla="*/ 938208 h 1314870"/>
                <a:gd name="connsiteX5" fmla="*/ 1075309 w 1220495"/>
                <a:gd name="connsiteY5" fmla="*/ 969911 h 1314870"/>
                <a:gd name="connsiteX6" fmla="*/ 1075308 w 1220495"/>
                <a:gd name="connsiteY6" fmla="*/ 969911 h 1314870"/>
                <a:gd name="connsiteX7" fmla="*/ 1075308 w 1220495"/>
                <a:gd name="connsiteY7" fmla="*/ 1223049 h 1314870"/>
                <a:gd name="connsiteX8" fmla="*/ 1039154 w 1220495"/>
                <a:gd name="connsiteY8" fmla="*/ 1259203 h 1314870"/>
                <a:gd name="connsiteX9" fmla="*/ 1003001 w 1220495"/>
                <a:gd name="connsiteY9" fmla="*/ 1223049 h 1314870"/>
                <a:gd name="connsiteX10" fmla="*/ 1003001 w 1220495"/>
                <a:gd name="connsiteY10" fmla="*/ 969911 h 1314870"/>
                <a:gd name="connsiteX11" fmla="*/ 991298 w 1220495"/>
                <a:gd name="connsiteY11" fmla="*/ 969911 h 1314870"/>
                <a:gd name="connsiteX12" fmla="*/ 991298 w 1220495"/>
                <a:gd name="connsiteY12" fmla="*/ 1278716 h 1314870"/>
                <a:gd name="connsiteX13" fmla="*/ 955144 w 1220495"/>
                <a:gd name="connsiteY13" fmla="*/ 1314870 h 1314870"/>
                <a:gd name="connsiteX14" fmla="*/ 918990 w 1220495"/>
                <a:gd name="connsiteY14" fmla="*/ 1278716 h 1314870"/>
                <a:gd name="connsiteX15" fmla="*/ 918990 w 1220495"/>
                <a:gd name="connsiteY15" fmla="*/ 969911 h 1314870"/>
                <a:gd name="connsiteX16" fmla="*/ 904963 w 1220495"/>
                <a:gd name="connsiteY16" fmla="*/ 969911 h 1314870"/>
                <a:gd name="connsiteX17" fmla="*/ 904963 w 1220495"/>
                <a:gd name="connsiteY17" fmla="*/ 1223049 h 1314870"/>
                <a:gd name="connsiteX18" fmla="*/ 868809 w 1220495"/>
                <a:gd name="connsiteY18" fmla="*/ 1259203 h 1314870"/>
                <a:gd name="connsiteX19" fmla="*/ 832656 w 1220495"/>
                <a:gd name="connsiteY19" fmla="*/ 1223049 h 1314870"/>
                <a:gd name="connsiteX20" fmla="*/ 832656 w 1220495"/>
                <a:gd name="connsiteY20" fmla="*/ 969911 h 1314870"/>
                <a:gd name="connsiteX21" fmla="*/ 820452 w 1220495"/>
                <a:gd name="connsiteY21" fmla="*/ 969911 h 1314870"/>
                <a:gd name="connsiteX22" fmla="*/ 820452 w 1220495"/>
                <a:gd name="connsiteY22" fmla="*/ 1172411 h 1314870"/>
                <a:gd name="connsiteX23" fmla="*/ 790362 w 1220495"/>
                <a:gd name="connsiteY23" fmla="*/ 1202501 h 1314870"/>
                <a:gd name="connsiteX24" fmla="*/ 760272 w 1220495"/>
                <a:gd name="connsiteY24" fmla="*/ 1172411 h 1314870"/>
                <a:gd name="connsiteX25" fmla="*/ 760272 w 1220495"/>
                <a:gd name="connsiteY25" fmla="*/ 899409 h 1314870"/>
                <a:gd name="connsiteX26" fmla="*/ 760272 w 1220495"/>
                <a:gd name="connsiteY26" fmla="*/ 899409 h 1314870"/>
                <a:gd name="connsiteX27" fmla="*/ 760272 w 1220495"/>
                <a:gd name="connsiteY27" fmla="*/ 818364 h 1314870"/>
                <a:gd name="connsiteX28" fmla="*/ 772181 w 1220495"/>
                <a:gd name="connsiteY28" fmla="*/ 759376 h 1314870"/>
                <a:gd name="connsiteX29" fmla="*/ 789387 w 1220495"/>
                <a:gd name="connsiteY29" fmla="*/ 733857 h 1314870"/>
                <a:gd name="connsiteX30" fmla="*/ 461397 w 1220495"/>
                <a:gd name="connsiteY30" fmla="*/ 255131 h 1314870"/>
                <a:gd name="connsiteX31" fmla="*/ 99413 w 1220495"/>
                <a:gd name="connsiteY31" fmla="*/ 342165 h 1314870"/>
                <a:gd name="connsiteX32" fmla="*/ 32389 w 1220495"/>
                <a:gd name="connsiteY32" fmla="*/ 166044 h 1314870"/>
                <a:gd name="connsiteX33" fmla="*/ 553122 w 1220495"/>
                <a:gd name="connsiteY33" fmla="*/ 22785 h 1314870"/>
                <a:gd name="connsiteX34" fmla="*/ 967963 w 1220495"/>
                <a:gd name="connsiteY34" fmla="*/ 674078 h 1314870"/>
                <a:gd name="connsiteX35" fmla="*/ 995999 w 1220495"/>
                <a:gd name="connsiteY35" fmla="*/ 685109 h 1314870"/>
                <a:gd name="connsiteX36" fmla="*/ 1049427 w 1220495"/>
                <a:gd name="connsiteY36" fmla="*/ 733633 h 1314870"/>
                <a:gd name="connsiteX37" fmla="*/ 1050028 w 1220495"/>
                <a:gd name="connsiteY37" fmla="*/ 734741 h 1314870"/>
                <a:gd name="connsiteX38" fmla="*/ 1050232 w 1220495"/>
                <a:gd name="connsiteY38" fmla="*/ 734589 h 1314870"/>
                <a:gd name="connsiteX39" fmla="*/ 1210462 w 1220495"/>
                <a:gd name="connsiteY39" fmla="*/ 949904 h 1314870"/>
                <a:gd name="connsiteX40" fmla="*/ 1220443 w 1220495"/>
                <a:gd name="connsiteY40" fmla="*/ 977826 h 1314870"/>
                <a:gd name="connsiteX41" fmla="*/ 1215793 w 1220495"/>
                <a:gd name="connsiteY41" fmla="*/ 1001531 h 1314870"/>
                <a:gd name="connsiteX0" fmla="*/ 1220863 w 1225565"/>
                <a:gd name="connsiteY0" fmla="*/ 964090 h 1277429"/>
                <a:gd name="connsiteX1" fmla="*/ 1205122 w 1225565"/>
                <a:gd name="connsiteY1" fmla="*/ 983435 h 1277429"/>
                <a:gd name="connsiteX2" fmla="*/ 1205122 w 1225565"/>
                <a:gd name="connsiteY2" fmla="*/ 983435 h 1277429"/>
                <a:gd name="connsiteX3" fmla="*/ 1134150 w 1225565"/>
                <a:gd name="connsiteY3" fmla="*/ 973025 h 1277429"/>
                <a:gd name="connsiteX4" fmla="*/ 1080379 w 1225565"/>
                <a:gd name="connsiteY4" fmla="*/ 900767 h 1277429"/>
                <a:gd name="connsiteX5" fmla="*/ 1080379 w 1225565"/>
                <a:gd name="connsiteY5" fmla="*/ 932470 h 1277429"/>
                <a:gd name="connsiteX6" fmla="*/ 1080378 w 1225565"/>
                <a:gd name="connsiteY6" fmla="*/ 932470 h 1277429"/>
                <a:gd name="connsiteX7" fmla="*/ 1080378 w 1225565"/>
                <a:gd name="connsiteY7" fmla="*/ 1185608 h 1277429"/>
                <a:gd name="connsiteX8" fmla="*/ 1044224 w 1225565"/>
                <a:gd name="connsiteY8" fmla="*/ 1221762 h 1277429"/>
                <a:gd name="connsiteX9" fmla="*/ 1008071 w 1225565"/>
                <a:gd name="connsiteY9" fmla="*/ 1185608 h 1277429"/>
                <a:gd name="connsiteX10" fmla="*/ 1008071 w 1225565"/>
                <a:gd name="connsiteY10" fmla="*/ 932470 h 1277429"/>
                <a:gd name="connsiteX11" fmla="*/ 996368 w 1225565"/>
                <a:gd name="connsiteY11" fmla="*/ 932470 h 1277429"/>
                <a:gd name="connsiteX12" fmla="*/ 996368 w 1225565"/>
                <a:gd name="connsiteY12" fmla="*/ 1241275 h 1277429"/>
                <a:gd name="connsiteX13" fmla="*/ 960214 w 1225565"/>
                <a:gd name="connsiteY13" fmla="*/ 1277429 h 1277429"/>
                <a:gd name="connsiteX14" fmla="*/ 924060 w 1225565"/>
                <a:gd name="connsiteY14" fmla="*/ 1241275 h 1277429"/>
                <a:gd name="connsiteX15" fmla="*/ 924060 w 1225565"/>
                <a:gd name="connsiteY15" fmla="*/ 932470 h 1277429"/>
                <a:gd name="connsiteX16" fmla="*/ 910033 w 1225565"/>
                <a:gd name="connsiteY16" fmla="*/ 932470 h 1277429"/>
                <a:gd name="connsiteX17" fmla="*/ 910033 w 1225565"/>
                <a:gd name="connsiteY17" fmla="*/ 1185608 h 1277429"/>
                <a:gd name="connsiteX18" fmla="*/ 873879 w 1225565"/>
                <a:gd name="connsiteY18" fmla="*/ 1221762 h 1277429"/>
                <a:gd name="connsiteX19" fmla="*/ 837726 w 1225565"/>
                <a:gd name="connsiteY19" fmla="*/ 1185608 h 1277429"/>
                <a:gd name="connsiteX20" fmla="*/ 837726 w 1225565"/>
                <a:gd name="connsiteY20" fmla="*/ 932470 h 1277429"/>
                <a:gd name="connsiteX21" fmla="*/ 825522 w 1225565"/>
                <a:gd name="connsiteY21" fmla="*/ 932470 h 1277429"/>
                <a:gd name="connsiteX22" fmla="*/ 825522 w 1225565"/>
                <a:gd name="connsiteY22" fmla="*/ 1134970 h 1277429"/>
                <a:gd name="connsiteX23" fmla="*/ 795432 w 1225565"/>
                <a:gd name="connsiteY23" fmla="*/ 1165060 h 1277429"/>
                <a:gd name="connsiteX24" fmla="*/ 765342 w 1225565"/>
                <a:gd name="connsiteY24" fmla="*/ 1134970 h 1277429"/>
                <a:gd name="connsiteX25" fmla="*/ 765342 w 1225565"/>
                <a:gd name="connsiteY25" fmla="*/ 861968 h 1277429"/>
                <a:gd name="connsiteX26" fmla="*/ 765342 w 1225565"/>
                <a:gd name="connsiteY26" fmla="*/ 861968 h 1277429"/>
                <a:gd name="connsiteX27" fmla="*/ 765342 w 1225565"/>
                <a:gd name="connsiteY27" fmla="*/ 780923 h 1277429"/>
                <a:gd name="connsiteX28" fmla="*/ 777251 w 1225565"/>
                <a:gd name="connsiteY28" fmla="*/ 721935 h 1277429"/>
                <a:gd name="connsiteX29" fmla="*/ 794457 w 1225565"/>
                <a:gd name="connsiteY29" fmla="*/ 696416 h 1277429"/>
                <a:gd name="connsiteX30" fmla="*/ 466467 w 1225565"/>
                <a:gd name="connsiteY30" fmla="*/ 217690 h 1277429"/>
                <a:gd name="connsiteX31" fmla="*/ 104483 w 1225565"/>
                <a:gd name="connsiteY31" fmla="*/ 304724 h 1277429"/>
                <a:gd name="connsiteX32" fmla="*/ 37459 w 1225565"/>
                <a:gd name="connsiteY32" fmla="*/ 128603 h 1277429"/>
                <a:gd name="connsiteX33" fmla="*/ 627033 w 1225565"/>
                <a:gd name="connsiteY33" fmla="*/ 26619 h 1277429"/>
                <a:gd name="connsiteX34" fmla="*/ 973033 w 1225565"/>
                <a:gd name="connsiteY34" fmla="*/ 636637 h 1277429"/>
                <a:gd name="connsiteX35" fmla="*/ 1001069 w 1225565"/>
                <a:gd name="connsiteY35" fmla="*/ 647668 h 1277429"/>
                <a:gd name="connsiteX36" fmla="*/ 1054497 w 1225565"/>
                <a:gd name="connsiteY36" fmla="*/ 696192 h 1277429"/>
                <a:gd name="connsiteX37" fmla="*/ 1055098 w 1225565"/>
                <a:gd name="connsiteY37" fmla="*/ 697300 h 1277429"/>
                <a:gd name="connsiteX38" fmla="*/ 1055302 w 1225565"/>
                <a:gd name="connsiteY38" fmla="*/ 697148 h 1277429"/>
                <a:gd name="connsiteX39" fmla="*/ 1215532 w 1225565"/>
                <a:gd name="connsiteY39" fmla="*/ 912463 h 1277429"/>
                <a:gd name="connsiteX40" fmla="*/ 1225513 w 1225565"/>
                <a:gd name="connsiteY40" fmla="*/ 940385 h 1277429"/>
                <a:gd name="connsiteX41" fmla="*/ 1220863 w 1225565"/>
                <a:gd name="connsiteY41" fmla="*/ 964090 h 1277429"/>
                <a:gd name="connsiteX0" fmla="*/ 1220863 w 1225565"/>
                <a:gd name="connsiteY0" fmla="*/ 949496 h 1262835"/>
                <a:gd name="connsiteX1" fmla="*/ 1205122 w 1225565"/>
                <a:gd name="connsiteY1" fmla="*/ 968841 h 1262835"/>
                <a:gd name="connsiteX2" fmla="*/ 1205122 w 1225565"/>
                <a:gd name="connsiteY2" fmla="*/ 968841 h 1262835"/>
                <a:gd name="connsiteX3" fmla="*/ 1134150 w 1225565"/>
                <a:gd name="connsiteY3" fmla="*/ 958431 h 1262835"/>
                <a:gd name="connsiteX4" fmla="*/ 1080379 w 1225565"/>
                <a:gd name="connsiteY4" fmla="*/ 886173 h 1262835"/>
                <a:gd name="connsiteX5" fmla="*/ 1080379 w 1225565"/>
                <a:gd name="connsiteY5" fmla="*/ 917876 h 1262835"/>
                <a:gd name="connsiteX6" fmla="*/ 1080378 w 1225565"/>
                <a:gd name="connsiteY6" fmla="*/ 917876 h 1262835"/>
                <a:gd name="connsiteX7" fmla="*/ 1080378 w 1225565"/>
                <a:gd name="connsiteY7" fmla="*/ 1171014 h 1262835"/>
                <a:gd name="connsiteX8" fmla="*/ 1044224 w 1225565"/>
                <a:gd name="connsiteY8" fmla="*/ 1207168 h 1262835"/>
                <a:gd name="connsiteX9" fmla="*/ 1008071 w 1225565"/>
                <a:gd name="connsiteY9" fmla="*/ 1171014 h 1262835"/>
                <a:gd name="connsiteX10" fmla="*/ 1008071 w 1225565"/>
                <a:gd name="connsiteY10" fmla="*/ 917876 h 1262835"/>
                <a:gd name="connsiteX11" fmla="*/ 996368 w 1225565"/>
                <a:gd name="connsiteY11" fmla="*/ 917876 h 1262835"/>
                <a:gd name="connsiteX12" fmla="*/ 996368 w 1225565"/>
                <a:gd name="connsiteY12" fmla="*/ 1226681 h 1262835"/>
                <a:gd name="connsiteX13" fmla="*/ 960214 w 1225565"/>
                <a:gd name="connsiteY13" fmla="*/ 1262835 h 1262835"/>
                <a:gd name="connsiteX14" fmla="*/ 924060 w 1225565"/>
                <a:gd name="connsiteY14" fmla="*/ 1226681 h 1262835"/>
                <a:gd name="connsiteX15" fmla="*/ 924060 w 1225565"/>
                <a:gd name="connsiteY15" fmla="*/ 917876 h 1262835"/>
                <a:gd name="connsiteX16" fmla="*/ 910033 w 1225565"/>
                <a:gd name="connsiteY16" fmla="*/ 917876 h 1262835"/>
                <a:gd name="connsiteX17" fmla="*/ 910033 w 1225565"/>
                <a:gd name="connsiteY17" fmla="*/ 1171014 h 1262835"/>
                <a:gd name="connsiteX18" fmla="*/ 873879 w 1225565"/>
                <a:gd name="connsiteY18" fmla="*/ 1207168 h 1262835"/>
                <a:gd name="connsiteX19" fmla="*/ 837726 w 1225565"/>
                <a:gd name="connsiteY19" fmla="*/ 1171014 h 1262835"/>
                <a:gd name="connsiteX20" fmla="*/ 837726 w 1225565"/>
                <a:gd name="connsiteY20" fmla="*/ 917876 h 1262835"/>
                <a:gd name="connsiteX21" fmla="*/ 825522 w 1225565"/>
                <a:gd name="connsiteY21" fmla="*/ 917876 h 1262835"/>
                <a:gd name="connsiteX22" fmla="*/ 825522 w 1225565"/>
                <a:gd name="connsiteY22" fmla="*/ 1120376 h 1262835"/>
                <a:gd name="connsiteX23" fmla="*/ 795432 w 1225565"/>
                <a:gd name="connsiteY23" fmla="*/ 1150466 h 1262835"/>
                <a:gd name="connsiteX24" fmla="*/ 765342 w 1225565"/>
                <a:gd name="connsiteY24" fmla="*/ 1120376 h 1262835"/>
                <a:gd name="connsiteX25" fmla="*/ 765342 w 1225565"/>
                <a:gd name="connsiteY25" fmla="*/ 847374 h 1262835"/>
                <a:gd name="connsiteX26" fmla="*/ 765342 w 1225565"/>
                <a:gd name="connsiteY26" fmla="*/ 847374 h 1262835"/>
                <a:gd name="connsiteX27" fmla="*/ 765342 w 1225565"/>
                <a:gd name="connsiteY27" fmla="*/ 766329 h 1262835"/>
                <a:gd name="connsiteX28" fmla="*/ 777251 w 1225565"/>
                <a:gd name="connsiteY28" fmla="*/ 707341 h 1262835"/>
                <a:gd name="connsiteX29" fmla="*/ 794457 w 1225565"/>
                <a:gd name="connsiteY29" fmla="*/ 681822 h 1262835"/>
                <a:gd name="connsiteX30" fmla="*/ 466467 w 1225565"/>
                <a:gd name="connsiteY30" fmla="*/ 203096 h 1262835"/>
                <a:gd name="connsiteX31" fmla="*/ 104483 w 1225565"/>
                <a:gd name="connsiteY31" fmla="*/ 290130 h 1262835"/>
                <a:gd name="connsiteX32" fmla="*/ 37459 w 1225565"/>
                <a:gd name="connsiteY32" fmla="*/ 114009 h 1262835"/>
                <a:gd name="connsiteX33" fmla="*/ 627033 w 1225565"/>
                <a:gd name="connsiteY33" fmla="*/ 12025 h 1262835"/>
                <a:gd name="connsiteX34" fmla="*/ 973033 w 1225565"/>
                <a:gd name="connsiteY34" fmla="*/ 622043 h 1262835"/>
                <a:gd name="connsiteX35" fmla="*/ 1001069 w 1225565"/>
                <a:gd name="connsiteY35" fmla="*/ 633074 h 1262835"/>
                <a:gd name="connsiteX36" fmla="*/ 1054497 w 1225565"/>
                <a:gd name="connsiteY36" fmla="*/ 681598 h 1262835"/>
                <a:gd name="connsiteX37" fmla="*/ 1055098 w 1225565"/>
                <a:gd name="connsiteY37" fmla="*/ 682706 h 1262835"/>
                <a:gd name="connsiteX38" fmla="*/ 1055302 w 1225565"/>
                <a:gd name="connsiteY38" fmla="*/ 682554 h 1262835"/>
                <a:gd name="connsiteX39" fmla="*/ 1215532 w 1225565"/>
                <a:gd name="connsiteY39" fmla="*/ 897869 h 1262835"/>
                <a:gd name="connsiteX40" fmla="*/ 1225513 w 1225565"/>
                <a:gd name="connsiteY40" fmla="*/ 925791 h 1262835"/>
                <a:gd name="connsiteX41" fmla="*/ 1220863 w 1225565"/>
                <a:gd name="connsiteY41" fmla="*/ 949496 h 1262835"/>
                <a:gd name="connsiteX0" fmla="*/ 1223717 w 1228419"/>
                <a:gd name="connsiteY0" fmla="*/ 949496 h 1262835"/>
                <a:gd name="connsiteX1" fmla="*/ 1207976 w 1228419"/>
                <a:gd name="connsiteY1" fmla="*/ 968841 h 1262835"/>
                <a:gd name="connsiteX2" fmla="*/ 1207976 w 1228419"/>
                <a:gd name="connsiteY2" fmla="*/ 968841 h 1262835"/>
                <a:gd name="connsiteX3" fmla="*/ 1137004 w 1228419"/>
                <a:gd name="connsiteY3" fmla="*/ 958431 h 1262835"/>
                <a:gd name="connsiteX4" fmla="*/ 1083233 w 1228419"/>
                <a:gd name="connsiteY4" fmla="*/ 886173 h 1262835"/>
                <a:gd name="connsiteX5" fmla="*/ 1083233 w 1228419"/>
                <a:gd name="connsiteY5" fmla="*/ 917876 h 1262835"/>
                <a:gd name="connsiteX6" fmla="*/ 1083232 w 1228419"/>
                <a:gd name="connsiteY6" fmla="*/ 917876 h 1262835"/>
                <a:gd name="connsiteX7" fmla="*/ 1083232 w 1228419"/>
                <a:gd name="connsiteY7" fmla="*/ 1171014 h 1262835"/>
                <a:gd name="connsiteX8" fmla="*/ 1047078 w 1228419"/>
                <a:gd name="connsiteY8" fmla="*/ 1207168 h 1262835"/>
                <a:gd name="connsiteX9" fmla="*/ 1010925 w 1228419"/>
                <a:gd name="connsiteY9" fmla="*/ 1171014 h 1262835"/>
                <a:gd name="connsiteX10" fmla="*/ 1010925 w 1228419"/>
                <a:gd name="connsiteY10" fmla="*/ 917876 h 1262835"/>
                <a:gd name="connsiteX11" fmla="*/ 999222 w 1228419"/>
                <a:gd name="connsiteY11" fmla="*/ 917876 h 1262835"/>
                <a:gd name="connsiteX12" fmla="*/ 999222 w 1228419"/>
                <a:gd name="connsiteY12" fmla="*/ 1226681 h 1262835"/>
                <a:gd name="connsiteX13" fmla="*/ 963068 w 1228419"/>
                <a:gd name="connsiteY13" fmla="*/ 1262835 h 1262835"/>
                <a:gd name="connsiteX14" fmla="*/ 926914 w 1228419"/>
                <a:gd name="connsiteY14" fmla="*/ 1226681 h 1262835"/>
                <a:gd name="connsiteX15" fmla="*/ 926914 w 1228419"/>
                <a:gd name="connsiteY15" fmla="*/ 917876 h 1262835"/>
                <a:gd name="connsiteX16" fmla="*/ 912887 w 1228419"/>
                <a:gd name="connsiteY16" fmla="*/ 917876 h 1262835"/>
                <a:gd name="connsiteX17" fmla="*/ 912887 w 1228419"/>
                <a:gd name="connsiteY17" fmla="*/ 1171014 h 1262835"/>
                <a:gd name="connsiteX18" fmla="*/ 876733 w 1228419"/>
                <a:gd name="connsiteY18" fmla="*/ 1207168 h 1262835"/>
                <a:gd name="connsiteX19" fmla="*/ 840580 w 1228419"/>
                <a:gd name="connsiteY19" fmla="*/ 1171014 h 1262835"/>
                <a:gd name="connsiteX20" fmla="*/ 840580 w 1228419"/>
                <a:gd name="connsiteY20" fmla="*/ 917876 h 1262835"/>
                <a:gd name="connsiteX21" fmla="*/ 828376 w 1228419"/>
                <a:gd name="connsiteY21" fmla="*/ 917876 h 1262835"/>
                <a:gd name="connsiteX22" fmla="*/ 828376 w 1228419"/>
                <a:gd name="connsiteY22" fmla="*/ 1120376 h 1262835"/>
                <a:gd name="connsiteX23" fmla="*/ 798286 w 1228419"/>
                <a:gd name="connsiteY23" fmla="*/ 1150466 h 1262835"/>
                <a:gd name="connsiteX24" fmla="*/ 768196 w 1228419"/>
                <a:gd name="connsiteY24" fmla="*/ 1120376 h 1262835"/>
                <a:gd name="connsiteX25" fmla="*/ 768196 w 1228419"/>
                <a:gd name="connsiteY25" fmla="*/ 847374 h 1262835"/>
                <a:gd name="connsiteX26" fmla="*/ 768196 w 1228419"/>
                <a:gd name="connsiteY26" fmla="*/ 847374 h 1262835"/>
                <a:gd name="connsiteX27" fmla="*/ 768196 w 1228419"/>
                <a:gd name="connsiteY27" fmla="*/ 766329 h 1262835"/>
                <a:gd name="connsiteX28" fmla="*/ 780105 w 1228419"/>
                <a:gd name="connsiteY28" fmla="*/ 707341 h 1262835"/>
                <a:gd name="connsiteX29" fmla="*/ 797311 w 1228419"/>
                <a:gd name="connsiteY29" fmla="*/ 681822 h 1262835"/>
                <a:gd name="connsiteX30" fmla="*/ 552519 w 1228419"/>
                <a:gd name="connsiteY30" fmla="*/ 265338 h 1262835"/>
                <a:gd name="connsiteX31" fmla="*/ 107337 w 1228419"/>
                <a:gd name="connsiteY31" fmla="*/ 290130 h 1262835"/>
                <a:gd name="connsiteX32" fmla="*/ 40313 w 1228419"/>
                <a:gd name="connsiteY32" fmla="*/ 114009 h 1262835"/>
                <a:gd name="connsiteX33" fmla="*/ 629887 w 1228419"/>
                <a:gd name="connsiteY33" fmla="*/ 12025 h 1262835"/>
                <a:gd name="connsiteX34" fmla="*/ 975887 w 1228419"/>
                <a:gd name="connsiteY34" fmla="*/ 622043 h 1262835"/>
                <a:gd name="connsiteX35" fmla="*/ 1003923 w 1228419"/>
                <a:gd name="connsiteY35" fmla="*/ 633074 h 1262835"/>
                <a:gd name="connsiteX36" fmla="*/ 1057351 w 1228419"/>
                <a:gd name="connsiteY36" fmla="*/ 681598 h 1262835"/>
                <a:gd name="connsiteX37" fmla="*/ 1057952 w 1228419"/>
                <a:gd name="connsiteY37" fmla="*/ 682706 h 1262835"/>
                <a:gd name="connsiteX38" fmla="*/ 1058156 w 1228419"/>
                <a:gd name="connsiteY38" fmla="*/ 682554 h 1262835"/>
                <a:gd name="connsiteX39" fmla="*/ 1218386 w 1228419"/>
                <a:gd name="connsiteY39" fmla="*/ 897869 h 1262835"/>
                <a:gd name="connsiteX40" fmla="*/ 1228367 w 1228419"/>
                <a:gd name="connsiteY40" fmla="*/ 925791 h 1262835"/>
                <a:gd name="connsiteX41" fmla="*/ 1223717 w 1228419"/>
                <a:gd name="connsiteY41" fmla="*/ 949496 h 1262835"/>
                <a:gd name="connsiteX0" fmla="*/ 1211025 w 1215727"/>
                <a:gd name="connsiteY0" fmla="*/ 970628 h 1283967"/>
                <a:gd name="connsiteX1" fmla="*/ 1195284 w 1215727"/>
                <a:gd name="connsiteY1" fmla="*/ 989973 h 1283967"/>
                <a:gd name="connsiteX2" fmla="*/ 1195284 w 1215727"/>
                <a:gd name="connsiteY2" fmla="*/ 989973 h 1283967"/>
                <a:gd name="connsiteX3" fmla="*/ 1124312 w 1215727"/>
                <a:gd name="connsiteY3" fmla="*/ 979563 h 1283967"/>
                <a:gd name="connsiteX4" fmla="*/ 1070541 w 1215727"/>
                <a:gd name="connsiteY4" fmla="*/ 907305 h 1283967"/>
                <a:gd name="connsiteX5" fmla="*/ 1070541 w 1215727"/>
                <a:gd name="connsiteY5" fmla="*/ 939008 h 1283967"/>
                <a:gd name="connsiteX6" fmla="*/ 1070540 w 1215727"/>
                <a:gd name="connsiteY6" fmla="*/ 939008 h 1283967"/>
                <a:gd name="connsiteX7" fmla="*/ 1070540 w 1215727"/>
                <a:gd name="connsiteY7" fmla="*/ 1192146 h 1283967"/>
                <a:gd name="connsiteX8" fmla="*/ 1034386 w 1215727"/>
                <a:gd name="connsiteY8" fmla="*/ 1228300 h 1283967"/>
                <a:gd name="connsiteX9" fmla="*/ 998233 w 1215727"/>
                <a:gd name="connsiteY9" fmla="*/ 1192146 h 1283967"/>
                <a:gd name="connsiteX10" fmla="*/ 998233 w 1215727"/>
                <a:gd name="connsiteY10" fmla="*/ 939008 h 1283967"/>
                <a:gd name="connsiteX11" fmla="*/ 986530 w 1215727"/>
                <a:gd name="connsiteY11" fmla="*/ 939008 h 1283967"/>
                <a:gd name="connsiteX12" fmla="*/ 986530 w 1215727"/>
                <a:gd name="connsiteY12" fmla="*/ 1247813 h 1283967"/>
                <a:gd name="connsiteX13" fmla="*/ 950376 w 1215727"/>
                <a:gd name="connsiteY13" fmla="*/ 1283967 h 1283967"/>
                <a:gd name="connsiteX14" fmla="*/ 914222 w 1215727"/>
                <a:gd name="connsiteY14" fmla="*/ 1247813 h 1283967"/>
                <a:gd name="connsiteX15" fmla="*/ 914222 w 1215727"/>
                <a:gd name="connsiteY15" fmla="*/ 939008 h 1283967"/>
                <a:gd name="connsiteX16" fmla="*/ 900195 w 1215727"/>
                <a:gd name="connsiteY16" fmla="*/ 939008 h 1283967"/>
                <a:gd name="connsiteX17" fmla="*/ 900195 w 1215727"/>
                <a:gd name="connsiteY17" fmla="*/ 1192146 h 1283967"/>
                <a:gd name="connsiteX18" fmla="*/ 864041 w 1215727"/>
                <a:gd name="connsiteY18" fmla="*/ 1228300 h 1283967"/>
                <a:gd name="connsiteX19" fmla="*/ 827888 w 1215727"/>
                <a:gd name="connsiteY19" fmla="*/ 1192146 h 1283967"/>
                <a:gd name="connsiteX20" fmla="*/ 827888 w 1215727"/>
                <a:gd name="connsiteY20" fmla="*/ 939008 h 1283967"/>
                <a:gd name="connsiteX21" fmla="*/ 815684 w 1215727"/>
                <a:gd name="connsiteY21" fmla="*/ 939008 h 1283967"/>
                <a:gd name="connsiteX22" fmla="*/ 815684 w 1215727"/>
                <a:gd name="connsiteY22" fmla="*/ 1141508 h 1283967"/>
                <a:gd name="connsiteX23" fmla="*/ 785594 w 1215727"/>
                <a:gd name="connsiteY23" fmla="*/ 1171598 h 1283967"/>
                <a:gd name="connsiteX24" fmla="*/ 755504 w 1215727"/>
                <a:gd name="connsiteY24" fmla="*/ 1141508 h 1283967"/>
                <a:gd name="connsiteX25" fmla="*/ 755504 w 1215727"/>
                <a:gd name="connsiteY25" fmla="*/ 868506 h 1283967"/>
                <a:gd name="connsiteX26" fmla="*/ 755504 w 1215727"/>
                <a:gd name="connsiteY26" fmla="*/ 868506 h 1283967"/>
                <a:gd name="connsiteX27" fmla="*/ 755504 w 1215727"/>
                <a:gd name="connsiteY27" fmla="*/ 787461 h 1283967"/>
                <a:gd name="connsiteX28" fmla="*/ 767413 w 1215727"/>
                <a:gd name="connsiteY28" fmla="*/ 728473 h 1283967"/>
                <a:gd name="connsiteX29" fmla="*/ 784619 w 1215727"/>
                <a:gd name="connsiteY29" fmla="*/ 702954 h 1283967"/>
                <a:gd name="connsiteX30" fmla="*/ 539827 w 1215727"/>
                <a:gd name="connsiteY30" fmla="*/ 286470 h 1283967"/>
                <a:gd name="connsiteX31" fmla="*/ 94645 w 1215727"/>
                <a:gd name="connsiteY31" fmla="*/ 311262 h 1283967"/>
                <a:gd name="connsiteX32" fmla="*/ 44169 w 1215727"/>
                <a:gd name="connsiteY32" fmla="*/ 105331 h 1283967"/>
                <a:gd name="connsiteX33" fmla="*/ 617195 w 1215727"/>
                <a:gd name="connsiteY33" fmla="*/ 33157 h 1283967"/>
                <a:gd name="connsiteX34" fmla="*/ 963195 w 1215727"/>
                <a:gd name="connsiteY34" fmla="*/ 643175 h 1283967"/>
                <a:gd name="connsiteX35" fmla="*/ 991231 w 1215727"/>
                <a:gd name="connsiteY35" fmla="*/ 654206 h 1283967"/>
                <a:gd name="connsiteX36" fmla="*/ 1044659 w 1215727"/>
                <a:gd name="connsiteY36" fmla="*/ 702730 h 1283967"/>
                <a:gd name="connsiteX37" fmla="*/ 1045260 w 1215727"/>
                <a:gd name="connsiteY37" fmla="*/ 703838 h 1283967"/>
                <a:gd name="connsiteX38" fmla="*/ 1045464 w 1215727"/>
                <a:gd name="connsiteY38" fmla="*/ 703686 h 1283967"/>
                <a:gd name="connsiteX39" fmla="*/ 1205694 w 1215727"/>
                <a:gd name="connsiteY39" fmla="*/ 919001 h 1283967"/>
                <a:gd name="connsiteX40" fmla="*/ 1215675 w 1215727"/>
                <a:gd name="connsiteY40" fmla="*/ 946923 h 1283967"/>
                <a:gd name="connsiteX41" fmla="*/ 1211025 w 1215727"/>
                <a:gd name="connsiteY41" fmla="*/ 970628 h 1283967"/>
                <a:gd name="connsiteX0" fmla="*/ 1192218 w 1196920"/>
                <a:gd name="connsiteY0" fmla="*/ 958621 h 1271960"/>
                <a:gd name="connsiteX1" fmla="*/ 1176477 w 1196920"/>
                <a:gd name="connsiteY1" fmla="*/ 977966 h 1271960"/>
                <a:gd name="connsiteX2" fmla="*/ 1176477 w 1196920"/>
                <a:gd name="connsiteY2" fmla="*/ 977966 h 1271960"/>
                <a:gd name="connsiteX3" fmla="*/ 1105505 w 1196920"/>
                <a:gd name="connsiteY3" fmla="*/ 967556 h 1271960"/>
                <a:gd name="connsiteX4" fmla="*/ 1051734 w 1196920"/>
                <a:gd name="connsiteY4" fmla="*/ 895298 h 1271960"/>
                <a:gd name="connsiteX5" fmla="*/ 1051734 w 1196920"/>
                <a:gd name="connsiteY5" fmla="*/ 927001 h 1271960"/>
                <a:gd name="connsiteX6" fmla="*/ 1051733 w 1196920"/>
                <a:gd name="connsiteY6" fmla="*/ 927001 h 1271960"/>
                <a:gd name="connsiteX7" fmla="*/ 1051733 w 1196920"/>
                <a:gd name="connsiteY7" fmla="*/ 1180139 h 1271960"/>
                <a:gd name="connsiteX8" fmla="*/ 1015579 w 1196920"/>
                <a:gd name="connsiteY8" fmla="*/ 1216293 h 1271960"/>
                <a:gd name="connsiteX9" fmla="*/ 979426 w 1196920"/>
                <a:gd name="connsiteY9" fmla="*/ 1180139 h 1271960"/>
                <a:gd name="connsiteX10" fmla="*/ 979426 w 1196920"/>
                <a:gd name="connsiteY10" fmla="*/ 927001 h 1271960"/>
                <a:gd name="connsiteX11" fmla="*/ 967723 w 1196920"/>
                <a:gd name="connsiteY11" fmla="*/ 927001 h 1271960"/>
                <a:gd name="connsiteX12" fmla="*/ 967723 w 1196920"/>
                <a:gd name="connsiteY12" fmla="*/ 1235806 h 1271960"/>
                <a:gd name="connsiteX13" fmla="*/ 931569 w 1196920"/>
                <a:gd name="connsiteY13" fmla="*/ 1271960 h 1271960"/>
                <a:gd name="connsiteX14" fmla="*/ 895415 w 1196920"/>
                <a:gd name="connsiteY14" fmla="*/ 1235806 h 1271960"/>
                <a:gd name="connsiteX15" fmla="*/ 895415 w 1196920"/>
                <a:gd name="connsiteY15" fmla="*/ 927001 h 1271960"/>
                <a:gd name="connsiteX16" fmla="*/ 881388 w 1196920"/>
                <a:gd name="connsiteY16" fmla="*/ 927001 h 1271960"/>
                <a:gd name="connsiteX17" fmla="*/ 881388 w 1196920"/>
                <a:gd name="connsiteY17" fmla="*/ 1180139 h 1271960"/>
                <a:gd name="connsiteX18" fmla="*/ 845234 w 1196920"/>
                <a:gd name="connsiteY18" fmla="*/ 1216293 h 1271960"/>
                <a:gd name="connsiteX19" fmla="*/ 809081 w 1196920"/>
                <a:gd name="connsiteY19" fmla="*/ 1180139 h 1271960"/>
                <a:gd name="connsiteX20" fmla="*/ 809081 w 1196920"/>
                <a:gd name="connsiteY20" fmla="*/ 927001 h 1271960"/>
                <a:gd name="connsiteX21" fmla="*/ 796877 w 1196920"/>
                <a:gd name="connsiteY21" fmla="*/ 927001 h 1271960"/>
                <a:gd name="connsiteX22" fmla="*/ 796877 w 1196920"/>
                <a:gd name="connsiteY22" fmla="*/ 1129501 h 1271960"/>
                <a:gd name="connsiteX23" fmla="*/ 766787 w 1196920"/>
                <a:gd name="connsiteY23" fmla="*/ 1159591 h 1271960"/>
                <a:gd name="connsiteX24" fmla="*/ 736697 w 1196920"/>
                <a:gd name="connsiteY24" fmla="*/ 1129501 h 1271960"/>
                <a:gd name="connsiteX25" fmla="*/ 736697 w 1196920"/>
                <a:gd name="connsiteY25" fmla="*/ 856499 h 1271960"/>
                <a:gd name="connsiteX26" fmla="*/ 736697 w 1196920"/>
                <a:gd name="connsiteY26" fmla="*/ 856499 h 1271960"/>
                <a:gd name="connsiteX27" fmla="*/ 736697 w 1196920"/>
                <a:gd name="connsiteY27" fmla="*/ 775454 h 1271960"/>
                <a:gd name="connsiteX28" fmla="*/ 748606 w 1196920"/>
                <a:gd name="connsiteY28" fmla="*/ 716466 h 1271960"/>
                <a:gd name="connsiteX29" fmla="*/ 765812 w 1196920"/>
                <a:gd name="connsiteY29" fmla="*/ 690947 h 1271960"/>
                <a:gd name="connsiteX30" fmla="*/ 521020 w 1196920"/>
                <a:gd name="connsiteY30" fmla="*/ 274463 h 1271960"/>
                <a:gd name="connsiteX31" fmla="*/ 75838 w 1196920"/>
                <a:gd name="connsiteY31" fmla="*/ 299255 h 1271960"/>
                <a:gd name="connsiteX32" fmla="*/ 51744 w 1196920"/>
                <a:gd name="connsiteY32" fmla="*/ 154611 h 1271960"/>
                <a:gd name="connsiteX33" fmla="*/ 598388 w 1196920"/>
                <a:gd name="connsiteY33" fmla="*/ 21150 h 1271960"/>
                <a:gd name="connsiteX34" fmla="*/ 944388 w 1196920"/>
                <a:gd name="connsiteY34" fmla="*/ 631168 h 1271960"/>
                <a:gd name="connsiteX35" fmla="*/ 972424 w 1196920"/>
                <a:gd name="connsiteY35" fmla="*/ 642199 h 1271960"/>
                <a:gd name="connsiteX36" fmla="*/ 1025852 w 1196920"/>
                <a:gd name="connsiteY36" fmla="*/ 690723 h 1271960"/>
                <a:gd name="connsiteX37" fmla="*/ 1026453 w 1196920"/>
                <a:gd name="connsiteY37" fmla="*/ 691831 h 1271960"/>
                <a:gd name="connsiteX38" fmla="*/ 1026657 w 1196920"/>
                <a:gd name="connsiteY38" fmla="*/ 691679 h 1271960"/>
                <a:gd name="connsiteX39" fmla="*/ 1186887 w 1196920"/>
                <a:gd name="connsiteY39" fmla="*/ 906994 h 1271960"/>
                <a:gd name="connsiteX40" fmla="*/ 1196868 w 1196920"/>
                <a:gd name="connsiteY40" fmla="*/ 934916 h 1271960"/>
                <a:gd name="connsiteX41" fmla="*/ 1192218 w 1196920"/>
                <a:gd name="connsiteY41" fmla="*/ 958621 h 1271960"/>
                <a:gd name="connsiteX0" fmla="*/ 1192218 w 1196920"/>
                <a:gd name="connsiteY0" fmla="*/ 941943 h 1255282"/>
                <a:gd name="connsiteX1" fmla="*/ 1176477 w 1196920"/>
                <a:gd name="connsiteY1" fmla="*/ 961288 h 1255282"/>
                <a:gd name="connsiteX2" fmla="*/ 1176477 w 1196920"/>
                <a:gd name="connsiteY2" fmla="*/ 961288 h 1255282"/>
                <a:gd name="connsiteX3" fmla="*/ 1105505 w 1196920"/>
                <a:gd name="connsiteY3" fmla="*/ 950878 h 1255282"/>
                <a:gd name="connsiteX4" fmla="*/ 1051734 w 1196920"/>
                <a:gd name="connsiteY4" fmla="*/ 878620 h 1255282"/>
                <a:gd name="connsiteX5" fmla="*/ 1051734 w 1196920"/>
                <a:gd name="connsiteY5" fmla="*/ 910323 h 1255282"/>
                <a:gd name="connsiteX6" fmla="*/ 1051733 w 1196920"/>
                <a:gd name="connsiteY6" fmla="*/ 910323 h 1255282"/>
                <a:gd name="connsiteX7" fmla="*/ 1051733 w 1196920"/>
                <a:gd name="connsiteY7" fmla="*/ 1163461 h 1255282"/>
                <a:gd name="connsiteX8" fmla="*/ 1015579 w 1196920"/>
                <a:gd name="connsiteY8" fmla="*/ 1199615 h 1255282"/>
                <a:gd name="connsiteX9" fmla="*/ 979426 w 1196920"/>
                <a:gd name="connsiteY9" fmla="*/ 1163461 h 1255282"/>
                <a:gd name="connsiteX10" fmla="*/ 979426 w 1196920"/>
                <a:gd name="connsiteY10" fmla="*/ 910323 h 1255282"/>
                <a:gd name="connsiteX11" fmla="*/ 967723 w 1196920"/>
                <a:gd name="connsiteY11" fmla="*/ 910323 h 1255282"/>
                <a:gd name="connsiteX12" fmla="*/ 967723 w 1196920"/>
                <a:gd name="connsiteY12" fmla="*/ 1219128 h 1255282"/>
                <a:gd name="connsiteX13" fmla="*/ 931569 w 1196920"/>
                <a:gd name="connsiteY13" fmla="*/ 1255282 h 1255282"/>
                <a:gd name="connsiteX14" fmla="*/ 895415 w 1196920"/>
                <a:gd name="connsiteY14" fmla="*/ 1219128 h 1255282"/>
                <a:gd name="connsiteX15" fmla="*/ 895415 w 1196920"/>
                <a:gd name="connsiteY15" fmla="*/ 910323 h 1255282"/>
                <a:gd name="connsiteX16" fmla="*/ 881388 w 1196920"/>
                <a:gd name="connsiteY16" fmla="*/ 910323 h 1255282"/>
                <a:gd name="connsiteX17" fmla="*/ 881388 w 1196920"/>
                <a:gd name="connsiteY17" fmla="*/ 1163461 h 1255282"/>
                <a:gd name="connsiteX18" fmla="*/ 845234 w 1196920"/>
                <a:gd name="connsiteY18" fmla="*/ 1199615 h 1255282"/>
                <a:gd name="connsiteX19" fmla="*/ 809081 w 1196920"/>
                <a:gd name="connsiteY19" fmla="*/ 1163461 h 1255282"/>
                <a:gd name="connsiteX20" fmla="*/ 809081 w 1196920"/>
                <a:gd name="connsiteY20" fmla="*/ 910323 h 1255282"/>
                <a:gd name="connsiteX21" fmla="*/ 796877 w 1196920"/>
                <a:gd name="connsiteY21" fmla="*/ 910323 h 1255282"/>
                <a:gd name="connsiteX22" fmla="*/ 796877 w 1196920"/>
                <a:gd name="connsiteY22" fmla="*/ 1112823 h 1255282"/>
                <a:gd name="connsiteX23" fmla="*/ 766787 w 1196920"/>
                <a:gd name="connsiteY23" fmla="*/ 1142913 h 1255282"/>
                <a:gd name="connsiteX24" fmla="*/ 736697 w 1196920"/>
                <a:gd name="connsiteY24" fmla="*/ 1112823 h 1255282"/>
                <a:gd name="connsiteX25" fmla="*/ 736697 w 1196920"/>
                <a:gd name="connsiteY25" fmla="*/ 839821 h 1255282"/>
                <a:gd name="connsiteX26" fmla="*/ 736697 w 1196920"/>
                <a:gd name="connsiteY26" fmla="*/ 839821 h 1255282"/>
                <a:gd name="connsiteX27" fmla="*/ 736697 w 1196920"/>
                <a:gd name="connsiteY27" fmla="*/ 758776 h 1255282"/>
                <a:gd name="connsiteX28" fmla="*/ 748606 w 1196920"/>
                <a:gd name="connsiteY28" fmla="*/ 699788 h 1255282"/>
                <a:gd name="connsiteX29" fmla="*/ 765812 w 1196920"/>
                <a:gd name="connsiteY29" fmla="*/ 674269 h 1255282"/>
                <a:gd name="connsiteX30" fmla="*/ 521020 w 1196920"/>
                <a:gd name="connsiteY30" fmla="*/ 257785 h 1255282"/>
                <a:gd name="connsiteX31" fmla="*/ 75838 w 1196920"/>
                <a:gd name="connsiteY31" fmla="*/ 282577 h 1255282"/>
                <a:gd name="connsiteX32" fmla="*/ 51744 w 1196920"/>
                <a:gd name="connsiteY32" fmla="*/ 137933 h 1255282"/>
                <a:gd name="connsiteX33" fmla="*/ 598388 w 1196920"/>
                <a:gd name="connsiteY33" fmla="*/ 4472 h 1255282"/>
                <a:gd name="connsiteX34" fmla="*/ 944388 w 1196920"/>
                <a:gd name="connsiteY34" fmla="*/ 614490 h 1255282"/>
                <a:gd name="connsiteX35" fmla="*/ 972424 w 1196920"/>
                <a:gd name="connsiteY35" fmla="*/ 625521 h 1255282"/>
                <a:gd name="connsiteX36" fmla="*/ 1025852 w 1196920"/>
                <a:gd name="connsiteY36" fmla="*/ 674045 h 1255282"/>
                <a:gd name="connsiteX37" fmla="*/ 1026453 w 1196920"/>
                <a:gd name="connsiteY37" fmla="*/ 675153 h 1255282"/>
                <a:gd name="connsiteX38" fmla="*/ 1026657 w 1196920"/>
                <a:gd name="connsiteY38" fmla="*/ 675001 h 1255282"/>
                <a:gd name="connsiteX39" fmla="*/ 1186887 w 1196920"/>
                <a:gd name="connsiteY39" fmla="*/ 890316 h 1255282"/>
                <a:gd name="connsiteX40" fmla="*/ 1196868 w 1196920"/>
                <a:gd name="connsiteY40" fmla="*/ 918238 h 1255282"/>
                <a:gd name="connsiteX41" fmla="*/ 1192218 w 1196920"/>
                <a:gd name="connsiteY41" fmla="*/ 941943 h 1255282"/>
                <a:gd name="connsiteX0" fmla="*/ 1195703 w 1200405"/>
                <a:gd name="connsiteY0" fmla="*/ 954176 h 1267515"/>
                <a:gd name="connsiteX1" fmla="*/ 1179962 w 1200405"/>
                <a:gd name="connsiteY1" fmla="*/ 973521 h 1267515"/>
                <a:gd name="connsiteX2" fmla="*/ 1179962 w 1200405"/>
                <a:gd name="connsiteY2" fmla="*/ 973521 h 1267515"/>
                <a:gd name="connsiteX3" fmla="*/ 1108990 w 1200405"/>
                <a:gd name="connsiteY3" fmla="*/ 963111 h 1267515"/>
                <a:gd name="connsiteX4" fmla="*/ 1055219 w 1200405"/>
                <a:gd name="connsiteY4" fmla="*/ 890853 h 1267515"/>
                <a:gd name="connsiteX5" fmla="*/ 1055219 w 1200405"/>
                <a:gd name="connsiteY5" fmla="*/ 922556 h 1267515"/>
                <a:gd name="connsiteX6" fmla="*/ 1055218 w 1200405"/>
                <a:gd name="connsiteY6" fmla="*/ 922556 h 1267515"/>
                <a:gd name="connsiteX7" fmla="*/ 1055218 w 1200405"/>
                <a:gd name="connsiteY7" fmla="*/ 1175694 h 1267515"/>
                <a:gd name="connsiteX8" fmla="*/ 1019064 w 1200405"/>
                <a:gd name="connsiteY8" fmla="*/ 1211848 h 1267515"/>
                <a:gd name="connsiteX9" fmla="*/ 982911 w 1200405"/>
                <a:gd name="connsiteY9" fmla="*/ 1175694 h 1267515"/>
                <a:gd name="connsiteX10" fmla="*/ 982911 w 1200405"/>
                <a:gd name="connsiteY10" fmla="*/ 922556 h 1267515"/>
                <a:gd name="connsiteX11" fmla="*/ 971208 w 1200405"/>
                <a:gd name="connsiteY11" fmla="*/ 922556 h 1267515"/>
                <a:gd name="connsiteX12" fmla="*/ 971208 w 1200405"/>
                <a:gd name="connsiteY12" fmla="*/ 1231361 h 1267515"/>
                <a:gd name="connsiteX13" fmla="*/ 935054 w 1200405"/>
                <a:gd name="connsiteY13" fmla="*/ 1267515 h 1267515"/>
                <a:gd name="connsiteX14" fmla="*/ 898900 w 1200405"/>
                <a:gd name="connsiteY14" fmla="*/ 1231361 h 1267515"/>
                <a:gd name="connsiteX15" fmla="*/ 898900 w 1200405"/>
                <a:gd name="connsiteY15" fmla="*/ 922556 h 1267515"/>
                <a:gd name="connsiteX16" fmla="*/ 884873 w 1200405"/>
                <a:gd name="connsiteY16" fmla="*/ 922556 h 1267515"/>
                <a:gd name="connsiteX17" fmla="*/ 884873 w 1200405"/>
                <a:gd name="connsiteY17" fmla="*/ 1175694 h 1267515"/>
                <a:gd name="connsiteX18" fmla="*/ 848719 w 1200405"/>
                <a:gd name="connsiteY18" fmla="*/ 1211848 h 1267515"/>
                <a:gd name="connsiteX19" fmla="*/ 812566 w 1200405"/>
                <a:gd name="connsiteY19" fmla="*/ 1175694 h 1267515"/>
                <a:gd name="connsiteX20" fmla="*/ 812566 w 1200405"/>
                <a:gd name="connsiteY20" fmla="*/ 922556 h 1267515"/>
                <a:gd name="connsiteX21" fmla="*/ 800362 w 1200405"/>
                <a:gd name="connsiteY21" fmla="*/ 922556 h 1267515"/>
                <a:gd name="connsiteX22" fmla="*/ 800362 w 1200405"/>
                <a:gd name="connsiteY22" fmla="*/ 1125056 h 1267515"/>
                <a:gd name="connsiteX23" fmla="*/ 770272 w 1200405"/>
                <a:gd name="connsiteY23" fmla="*/ 1155146 h 1267515"/>
                <a:gd name="connsiteX24" fmla="*/ 740182 w 1200405"/>
                <a:gd name="connsiteY24" fmla="*/ 1125056 h 1267515"/>
                <a:gd name="connsiteX25" fmla="*/ 740182 w 1200405"/>
                <a:gd name="connsiteY25" fmla="*/ 852054 h 1267515"/>
                <a:gd name="connsiteX26" fmla="*/ 740182 w 1200405"/>
                <a:gd name="connsiteY26" fmla="*/ 852054 h 1267515"/>
                <a:gd name="connsiteX27" fmla="*/ 740182 w 1200405"/>
                <a:gd name="connsiteY27" fmla="*/ 771009 h 1267515"/>
                <a:gd name="connsiteX28" fmla="*/ 752091 w 1200405"/>
                <a:gd name="connsiteY28" fmla="*/ 712021 h 1267515"/>
                <a:gd name="connsiteX29" fmla="*/ 769297 w 1200405"/>
                <a:gd name="connsiteY29" fmla="*/ 686502 h 1267515"/>
                <a:gd name="connsiteX30" fmla="*/ 524505 w 1200405"/>
                <a:gd name="connsiteY30" fmla="*/ 270018 h 1267515"/>
                <a:gd name="connsiteX31" fmla="*/ 79323 w 1200405"/>
                <a:gd name="connsiteY31" fmla="*/ 294810 h 1267515"/>
                <a:gd name="connsiteX32" fmla="*/ 55229 w 1200405"/>
                <a:gd name="connsiteY32" fmla="*/ 150166 h 1267515"/>
                <a:gd name="connsiteX33" fmla="*/ 650891 w 1200405"/>
                <a:gd name="connsiteY33" fmla="*/ 4156 h 1267515"/>
                <a:gd name="connsiteX34" fmla="*/ 947873 w 1200405"/>
                <a:gd name="connsiteY34" fmla="*/ 626723 h 1267515"/>
                <a:gd name="connsiteX35" fmla="*/ 975909 w 1200405"/>
                <a:gd name="connsiteY35" fmla="*/ 637754 h 1267515"/>
                <a:gd name="connsiteX36" fmla="*/ 1029337 w 1200405"/>
                <a:gd name="connsiteY36" fmla="*/ 686278 h 1267515"/>
                <a:gd name="connsiteX37" fmla="*/ 1029938 w 1200405"/>
                <a:gd name="connsiteY37" fmla="*/ 687386 h 1267515"/>
                <a:gd name="connsiteX38" fmla="*/ 1030142 w 1200405"/>
                <a:gd name="connsiteY38" fmla="*/ 687234 h 1267515"/>
                <a:gd name="connsiteX39" fmla="*/ 1190372 w 1200405"/>
                <a:gd name="connsiteY39" fmla="*/ 902549 h 1267515"/>
                <a:gd name="connsiteX40" fmla="*/ 1200353 w 1200405"/>
                <a:gd name="connsiteY40" fmla="*/ 930471 h 1267515"/>
                <a:gd name="connsiteX41" fmla="*/ 1195703 w 1200405"/>
                <a:gd name="connsiteY41" fmla="*/ 954176 h 1267515"/>
                <a:gd name="connsiteX0" fmla="*/ 1195703 w 1200405"/>
                <a:gd name="connsiteY0" fmla="*/ 957246 h 1270585"/>
                <a:gd name="connsiteX1" fmla="*/ 1179962 w 1200405"/>
                <a:gd name="connsiteY1" fmla="*/ 976591 h 1270585"/>
                <a:gd name="connsiteX2" fmla="*/ 1179962 w 1200405"/>
                <a:gd name="connsiteY2" fmla="*/ 976591 h 1270585"/>
                <a:gd name="connsiteX3" fmla="*/ 1108990 w 1200405"/>
                <a:gd name="connsiteY3" fmla="*/ 966181 h 1270585"/>
                <a:gd name="connsiteX4" fmla="*/ 1055219 w 1200405"/>
                <a:gd name="connsiteY4" fmla="*/ 893923 h 1270585"/>
                <a:gd name="connsiteX5" fmla="*/ 1055219 w 1200405"/>
                <a:gd name="connsiteY5" fmla="*/ 925626 h 1270585"/>
                <a:gd name="connsiteX6" fmla="*/ 1055218 w 1200405"/>
                <a:gd name="connsiteY6" fmla="*/ 925626 h 1270585"/>
                <a:gd name="connsiteX7" fmla="*/ 1055218 w 1200405"/>
                <a:gd name="connsiteY7" fmla="*/ 1178764 h 1270585"/>
                <a:gd name="connsiteX8" fmla="*/ 1019064 w 1200405"/>
                <a:gd name="connsiteY8" fmla="*/ 1214918 h 1270585"/>
                <a:gd name="connsiteX9" fmla="*/ 982911 w 1200405"/>
                <a:gd name="connsiteY9" fmla="*/ 1178764 h 1270585"/>
                <a:gd name="connsiteX10" fmla="*/ 982911 w 1200405"/>
                <a:gd name="connsiteY10" fmla="*/ 925626 h 1270585"/>
                <a:gd name="connsiteX11" fmla="*/ 971208 w 1200405"/>
                <a:gd name="connsiteY11" fmla="*/ 925626 h 1270585"/>
                <a:gd name="connsiteX12" fmla="*/ 971208 w 1200405"/>
                <a:gd name="connsiteY12" fmla="*/ 1234431 h 1270585"/>
                <a:gd name="connsiteX13" fmla="*/ 935054 w 1200405"/>
                <a:gd name="connsiteY13" fmla="*/ 1270585 h 1270585"/>
                <a:gd name="connsiteX14" fmla="*/ 898900 w 1200405"/>
                <a:gd name="connsiteY14" fmla="*/ 1234431 h 1270585"/>
                <a:gd name="connsiteX15" fmla="*/ 898900 w 1200405"/>
                <a:gd name="connsiteY15" fmla="*/ 925626 h 1270585"/>
                <a:gd name="connsiteX16" fmla="*/ 884873 w 1200405"/>
                <a:gd name="connsiteY16" fmla="*/ 925626 h 1270585"/>
                <a:gd name="connsiteX17" fmla="*/ 884873 w 1200405"/>
                <a:gd name="connsiteY17" fmla="*/ 1178764 h 1270585"/>
                <a:gd name="connsiteX18" fmla="*/ 848719 w 1200405"/>
                <a:gd name="connsiteY18" fmla="*/ 1214918 h 1270585"/>
                <a:gd name="connsiteX19" fmla="*/ 812566 w 1200405"/>
                <a:gd name="connsiteY19" fmla="*/ 1178764 h 1270585"/>
                <a:gd name="connsiteX20" fmla="*/ 812566 w 1200405"/>
                <a:gd name="connsiteY20" fmla="*/ 925626 h 1270585"/>
                <a:gd name="connsiteX21" fmla="*/ 800362 w 1200405"/>
                <a:gd name="connsiteY21" fmla="*/ 925626 h 1270585"/>
                <a:gd name="connsiteX22" fmla="*/ 800362 w 1200405"/>
                <a:gd name="connsiteY22" fmla="*/ 1128126 h 1270585"/>
                <a:gd name="connsiteX23" fmla="*/ 770272 w 1200405"/>
                <a:gd name="connsiteY23" fmla="*/ 1158216 h 1270585"/>
                <a:gd name="connsiteX24" fmla="*/ 740182 w 1200405"/>
                <a:gd name="connsiteY24" fmla="*/ 1128126 h 1270585"/>
                <a:gd name="connsiteX25" fmla="*/ 740182 w 1200405"/>
                <a:gd name="connsiteY25" fmla="*/ 855124 h 1270585"/>
                <a:gd name="connsiteX26" fmla="*/ 740182 w 1200405"/>
                <a:gd name="connsiteY26" fmla="*/ 855124 h 1270585"/>
                <a:gd name="connsiteX27" fmla="*/ 740182 w 1200405"/>
                <a:gd name="connsiteY27" fmla="*/ 774079 h 1270585"/>
                <a:gd name="connsiteX28" fmla="*/ 752091 w 1200405"/>
                <a:gd name="connsiteY28" fmla="*/ 715091 h 1270585"/>
                <a:gd name="connsiteX29" fmla="*/ 769297 w 1200405"/>
                <a:gd name="connsiteY29" fmla="*/ 689572 h 1270585"/>
                <a:gd name="connsiteX30" fmla="*/ 524505 w 1200405"/>
                <a:gd name="connsiteY30" fmla="*/ 273088 h 1270585"/>
                <a:gd name="connsiteX31" fmla="*/ 79323 w 1200405"/>
                <a:gd name="connsiteY31" fmla="*/ 297880 h 1270585"/>
                <a:gd name="connsiteX32" fmla="*/ 55229 w 1200405"/>
                <a:gd name="connsiteY32" fmla="*/ 153236 h 1270585"/>
                <a:gd name="connsiteX33" fmla="*/ 650891 w 1200405"/>
                <a:gd name="connsiteY33" fmla="*/ 7226 h 1270585"/>
                <a:gd name="connsiteX34" fmla="*/ 947873 w 1200405"/>
                <a:gd name="connsiteY34" fmla="*/ 629793 h 1270585"/>
                <a:gd name="connsiteX35" fmla="*/ 975909 w 1200405"/>
                <a:gd name="connsiteY35" fmla="*/ 640824 h 1270585"/>
                <a:gd name="connsiteX36" fmla="*/ 1029337 w 1200405"/>
                <a:gd name="connsiteY36" fmla="*/ 689348 h 1270585"/>
                <a:gd name="connsiteX37" fmla="*/ 1029938 w 1200405"/>
                <a:gd name="connsiteY37" fmla="*/ 690456 h 1270585"/>
                <a:gd name="connsiteX38" fmla="*/ 1030142 w 1200405"/>
                <a:gd name="connsiteY38" fmla="*/ 690304 h 1270585"/>
                <a:gd name="connsiteX39" fmla="*/ 1190372 w 1200405"/>
                <a:gd name="connsiteY39" fmla="*/ 905619 h 1270585"/>
                <a:gd name="connsiteX40" fmla="*/ 1200353 w 1200405"/>
                <a:gd name="connsiteY40" fmla="*/ 933541 h 1270585"/>
                <a:gd name="connsiteX41" fmla="*/ 1195703 w 1200405"/>
                <a:gd name="connsiteY41" fmla="*/ 957246 h 1270585"/>
                <a:gd name="connsiteX0" fmla="*/ 1197850 w 1202552"/>
                <a:gd name="connsiteY0" fmla="*/ 957246 h 1270585"/>
                <a:gd name="connsiteX1" fmla="*/ 1182109 w 1202552"/>
                <a:gd name="connsiteY1" fmla="*/ 976591 h 1270585"/>
                <a:gd name="connsiteX2" fmla="*/ 1182109 w 1202552"/>
                <a:gd name="connsiteY2" fmla="*/ 976591 h 1270585"/>
                <a:gd name="connsiteX3" fmla="*/ 1111137 w 1202552"/>
                <a:gd name="connsiteY3" fmla="*/ 966181 h 1270585"/>
                <a:gd name="connsiteX4" fmla="*/ 1057366 w 1202552"/>
                <a:gd name="connsiteY4" fmla="*/ 893923 h 1270585"/>
                <a:gd name="connsiteX5" fmla="*/ 1057366 w 1202552"/>
                <a:gd name="connsiteY5" fmla="*/ 925626 h 1270585"/>
                <a:gd name="connsiteX6" fmla="*/ 1057365 w 1202552"/>
                <a:gd name="connsiteY6" fmla="*/ 925626 h 1270585"/>
                <a:gd name="connsiteX7" fmla="*/ 1057365 w 1202552"/>
                <a:gd name="connsiteY7" fmla="*/ 1178764 h 1270585"/>
                <a:gd name="connsiteX8" fmla="*/ 1021211 w 1202552"/>
                <a:gd name="connsiteY8" fmla="*/ 1214918 h 1270585"/>
                <a:gd name="connsiteX9" fmla="*/ 985058 w 1202552"/>
                <a:gd name="connsiteY9" fmla="*/ 1178764 h 1270585"/>
                <a:gd name="connsiteX10" fmla="*/ 985058 w 1202552"/>
                <a:gd name="connsiteY10" fmla="*/ 925626 h 1270585"/>
                <a:gd name="connsiteX11" fmla="*/ 973355 w 1202552"/>
                <a:gd name="connsiteY11" fmla="*/ 925626 h 1270585"/>
                <a:gd name="connsiteX12" fmla="*/ 973355 w 1202552"/>
                <a:gd name="connsiteY12" fmla="*/ 1234431 h 1270585"/>
                <a:gd name="connsiteX13" fmla="*/ 937201 w 1202552"/>
                <a:gd name="connsiteY13" fmla="*/ 1270585 h 1270585"/>
                <a:gd name="connsiteX14" fmla="*/ 901047 w 1202552"/>
                <a:gd name="connsiteY14" fmla="*/ 1234431 h 1270585"/>
                <a:gd name="connsiteX15" fmla="*/ 901047 w 1202552"/>
                <a:gd name="connsiteY15" fmla="*/ 925626 h 1270585"/>
                <a:gd name="connsiteX16" fmla="*/ 887020 w 1202552"/>
                <a:gd name="connsiteY16" fmla="*/ 925626 h 1270585"/>
                <a:gd name="connsiteX17" fmla="*/ 887020 w 1202552"/>
                <a:gd name="connsiteY17" fmla="*/ 1178764 h 1270585"/>
                <a:gd name="connsiteX18" fmla="*/ 850866 w 1202552"/>
                <a:gd name="connsiteY18" fmla="*/ 1214918 h 1270585"/>
                <a:gd name="connsiteX19" fmla="*/ 814713 w 1202552"/>
                <a:gd name="connsiteY19" fmla="*/ 1178764 h 1270585"/>
                <a:gd name="connsiteX20" fmla="*/ 814713 w 1202552"/>
                <a:gd name="connsiteY20" fmla="*/ 925626 h 1270585"/>
                <a:gd name="connsiteX21" fmla="*/ 802509 w 1202552"/>
                <a:gd name="connsiteY21" fmla="*/ 925626 h 1270585"/>
                <a:gd name="connsiteX22" fmla="*/ 802509 w 1202552"/>
                <a:gd name="connsiteY22" fmla="*/ 1128126 h 1270585"/>
                <a:gd name="connsiteX23" fmla="*/ 772419 w 1202552"/>
                <a:gd name="connsiteY23" fmla="*/ 1158216 h 1270585"/>
                <a:gd name="connsiteX24" fmla="*/ 742329 w 1202552"/>
                <a:gd name="connsiteY24" fmla="*/ 1128126 h 1270585"/>
                <a:gd name="connsiteX25" fmla="*/ 742329 w 1202552"/>
                <a:gd name="connsiteY25" fmla="*/ 855124 h 1270585"/>
                <a:gd name="connsiteX26" fmla="*/ 742329 w 1202552"/>
                <a:gd name="connsiteY26" fmla="*/ 855124 h 1270585"/>
                <a:gd name="connsiteX27" fmla="*/ 742329 w 1202552"/>
                <a:gd name="connsiteY27" fmla="*/ 774079 h 1270585"/>
                <a:gd name="connsiteX28" fmla="*/ 754238 w 1202552"/>
                <a:gd name="connsiteY28" fmla="*/ 715091 h 1270585"/>
                <a:gd name="connsiteX29" fmla="*/ 771444 w 1202552"/>
                <a:gd name="connsiteY29" fmla="*/ 689572 h 1270585"/>
                <a:gd name="connsiteX30" fmla="*/ 569111 w 1202552"/>
                <a:gd name="connsiteY30" fmla="*/ 253077 h 1270585"/>
                <a:gd name="connsiteX31" fmla="*/ 81470 w 1202552"/>
                <a:gd name="connsiteY31" fmla="*/ 297880 h 1270585"/>
                <a:gd name="connsiteX32" fmla="*/ 57376 w 1202552"/>
                <a:gd name="connsiteY32" fmla="*/ 153236 h 1270585"/>
                <a:gd name="connsiteX33" fmla="*/ 653038 w 1202552"/>
                <a:gd name="connsiteY33" fmla="*/ 7226 h 1270585"/>
                <a:gd name="connsiteX34" fmla="*/ 950020 w 1202552"/>
                <a:gd name="connsiteY34" fmla="*/ 629793 h 1270585"/>
                <a:gd name="connsiteX35" fmla="*/ 978056 w 1202552"/>
                <a:gd name="connsiteY35" fmla="*/ 640824 h 1270585"/>
                <a:gd name="connsiteX36" fmla="*/ 1031484 w 1202552"/>
                <a:gd name="connsiteY36" fmla="*/ 689348 h 1270585"/>
                <a:gd name="connsiteX37" fmla="*/ 1032085 w 1202552"/>
                <a:gd name="connsiteY37" fmla="*/ 690456 h 1270585"/>
                <a:gd name="connsiteX38" fmla="*/ 1032289 w 1202552"/>
                <a:gd name="connsiteY38" fmla="*/ 690304 h 1270585"/>
                <a:gd name="connsiteX39" fmla="*/ 1192519 w 1202552"/>
                <a:gd name="connsiteY39" fmla="*/ 905619 h 1270585"/>
                <a:gd name="connsiteX40" fmla="*/ 1202500 w 1202552"/>
                <a:gd name="connsiteY40" fmla="*/ 933541 h 1270585"/>
                <a:gd name="connsiteX41" fmla="*/ 1197850 w 1202552"/>
                <a:gd name="connsiteY41" fmla="*/ 957246 h 1270585"/>
                <a:gd name="connsiteX0" fmla="*/ 1189127 w 1193829"/>
                <a:gd name="connsiteY0" fmla="*/ 957525 h 1270864"/>
                <a:gd name="connsiteX1" fmla="*/ 1173386 w 1193829"/>
                <a:gd name="connsiteY1" fmla="*/ 976870 h 1270864"/>
                <a:gd name="connsiteX2" fmla="*/ 1173386 w 1193829"/>
                <a:gd name="connsiteY2" fmla="*/ 976870 h 1270864"/>
                <a:gd name="connsiteX3" fmla="*/ 1102414 w 1193829"/>
                <a:gd name="connsiteY3" fmla="*/ 966460 h 1270864"/>
                <a:gd name="connsiteX4" fmla="*/ 1048643 w 1193829"/>
                <a:gd name="connsiteY4" fmla="*/ 894202 h 1270864"/>
                <a:gd name="connsiteX5" fmla="*/ 1048643 w 1193829"/>
                <a:gd name="connsiteY5" fmla="*/ 925905 h 1270864"/>
                <a:gd name="connsiteX6" fmla="*/ 1048642 w 1193829"/>
                <a:gd name="connsiteY6" fmla="*/ 925905 h 1270864"/>
                <a:gd name="connsiteX7" fmla="*/ 1048642 w 1193829"/>
                <a:gd name="connsiteY7" fmla="*/ 1179043 h 1270864"/>
                <a:gd name="connsiteX8" fmla="*/ 1012488 w 1193829"/>
                <a:gd name="connsiteY8" fmla="*/ 1215197 h 1270864"/>
                <a:gd name="connsiteX9" fmla="*/ 976335 w 1193829"/>
                <a:gd name="connsiteY9" fmla="*/ 1179043 h 1270864"/>
                <a:gd name="connsiteX10" fmla="*/ 976335 w 1193829"/>
                <a:gd name="connsiteY10" fmla="*/ 925905 h 1270864"/>
                <a:gd name="connsiteX11" fmla="*/ 964632 w 1193829"/>
                <a:gd name="connsiteY11" fmla="*/ 925905 h 1270864"/>
                <a:gd name="connsiteX12" fmla="*/ 964632 w 1193829"/>
                <a:gd name="connsiteY12" fmla="*/ 1234710 h 1270864"/>
                <a:gd name="connsiteX13" fmla="*/ 928478 w 1193829"/>
                <a:gd name="connsiteY13" fmla="*/ 1270864 h 1270864"/>
                <a:gd name="connsiteX14" fmla="*/ 892324 w 1193829"/>
                <a:gd name="connsiteY14" fmla="*/ 1234710 h 1270864"/>
                <a:gd name="connsiteX15" fmla="*/ 892324 w 1193829"/>
                <a:gd name="connsiteY15" fmla="*/ 925905 h 1270864"/>
                <a:gd name="connsiteX16" fmla="*/ 878297 w 1193829"/>
                <a:gd name="connsiteY16" fmla="*/ 925905 h 1270864"/>
                <a:gd name="connsiteX17" fmla="*/ 878297 w 1193829"/>
                <a:gd name="connsiteY17" fmla="*/ 1179043 h 1270864"/>
                <a:gd name="connsiteX18" fmla="*/ 842143 w 1193829"/>
                <a:gd name="connsiteY18" fmla="*/ 1215197 h 1270864"/>
                <a:gd name="connsiteX19" fmla="*/ 805990 w 1193829"/>
                <a:gd name="connsiteY19" fmla="*/ 1179043 h 1270864"/>
                <a:gd name="connsiteX20" fmla="*/ 805990 w 1193829"/>
                <a:gd name="connsiteY20" fmla="*/ 925905 h 1270864"/>
                <a:gd name="connsiteX21" fmla="*/ 793786 w 1193829"/>
                <a:gd name="connsiteY21" fmla="*/ 925905 h 1270864"/>
                <a:gd name="connsiteX22" fmla="*/ 793786 w 1193829"/>
                <a:gd name="connsiteY22" fmla="*/ 1128405 h 1270864"/>
                <a:gd name="connsiteX23" fmla="*/ 763696 w 1193829"/>
                <a:gd name="connsiteY23" fmla="*/ 1158495 h 1270864"/>
                <a:gd name="connsiteX24" fmla="*/ 733606 w 1193829"/>
                <a:gd name="connsiteY24" fmla="*/ 1128405 h 1270864"/>
                <a:gd name="connsiteX25" fmla="*/ 733606 w 1193829"/>
                <a:gd name="connsiteY25" fmla="*/ 855403 h 1270864"/>
                <a:gd name="connsiteX26" fmla="*/ 733606 w 1193829"/>
                <a:gd name="connsiteY26" fmla="*/ 855403 h 1270864"/>
                <a:gd name="connsiteX27" fmla="*/ 733606 w 1193829"/>
                <a:gd name="connsiteY27" fmla="*/ 774358 h 1270864"/>
                <a:gd name="connsiteX28" fmla="*/ 745515 w 1193829"/>
                <a:gd name="connsiteY28" fmla="*/ 715370 h 1270864"/>
                <a:gd name="connsiteX29" fmla="*/ 762721 w 1193829"/>
                <a:gd name="connsiteY29" fmla="*/ 689851 h 1270864"/>
                <a:gd name="connsiteX30" fmla="*/ 560388 w 1193829"/>
                <a:gd name="connsiteY30" fmla="*/ 253356 h 1270864"/>
                <a:gd name="connsiteX31" fmla="*/ 93473 w 1193829"/>
                <a:gd name="connsiteY31" fmla="*/ 337955 h 1270864"/>
                <a:gd name="connsiteX32" fmla="*/ 48653 w 1193829"/>
                <a:gd name="connsiteY32" fmla="*/ 153515 h 1270864"/>
                <a:gd name="connsiteX33" fmla="*/ 644315 w 1193829"/>
                <a:gd name="connsiteY33" fmla="*/ 7505 h 1270864"/>
                <a:gd name="connsiteX34" fmla="*/ 941297 w 1193829"/>
                <a:gd name="connsiteY34" fmla="*/ 630072 h 1270864"/>
                <a:gd name="connsiteX35" fmla="*/ 969333 w 1193829"/>
                <a:gd name="connsiteY35" fmla="*/ 641103 h 1270864"/>
                <a:gd name="connsiteX36" fmla="*/ 1022761 w 1193829"/>
                <a:gd name="connsiteY36" fmla="*/ 689627 h 1270864"/>
                <a:gd name="connsiteX37" fmla="*/ 1023362 w 1193829"/>
                <a:gd name="connsiteY37" fmla="*/ 690735 h 1270864"/>
                <a:gd name="connsiteX38" fmla="*/ 1023566 w 1193829"/>
                <a:gd name="connsiteY38" fmla="*/ 690583 h 1270864"/>
                <a:gd name="connsiteX39" fmla="*/ 1183796 w 1193829"/>
                <a:gd name="connsiteY39" fmla="*/ 905898 h 1270864"/>
                <a:gd name="connsiteX40" fmla="*/ 1193777 w 1193829"/>
                <a:gd name="connsiteY40" fmla="*/ 933820 h 1270864"/>
                <a:gd name="connsiteX41" fmla="*/ 1189127 w 1193829"/>
                <a:gd name="connsiteY41" fmla="*/ 957525 h 1270864"/>
                <a:gd name="connsiteX0" fmla="*/ 1184219 w 1188921"/>
                <a:gd name="connsiteY0" fmla="*/ 957550 h 1270889"/>
                <a:gd name="connsiteX1" fmla="*/ 1168478 w 1188921"/>
                <a:gd name="connsiteY1" fmla="*/ 976895 h 1270889"/>
                <a:gd name="connsiteX2" fmla="*/ 1168478 w 1188921"/>
                <a:gd name="connsiteY2" fmla="*/ 976895 h 1270889"/>
                <a:gd name="connsiteX3" fmla="*/ 1097506 w 1188921"/>
                <a:gd name="connsiteY3" fmla="*/ 966485 h 1270889"/>
                <a:gd name="connsiteX4" fmla="*/ 1043735 w 1188921"/>
                <a:gd name="connsiteY4" fmla="*/ 894227 h 1270889"/>
                <a:gd name="connsiteX5" fmla="*/ 1043735 w 1188921"/>
                <a:gd name="connsiteY5" fmla="*/ 925930 h 1270889"/>
                <a:gd name="connsiteX6" fmla="*/ 1043734 w 1188921"/>
                <a:gd name="connsiteY6" fmla="*/ 925930 h 1270889"/>
                <a:gd name="connsiteX7" fmla="*/ 1043734 w 1188921"/>
                <a:gd name="connsiteY7" fmla="*/ 1179068 h 1270889"/>
                <a:gd name="connsiteX8" fmla="*/ 1007580 w 1188921"/>
                <a:gd name="connsiteY8" fmla="*/ 1215222 h 1270889"/>
                <a:gd name="connsiteX9" fmla="*/ 971427 w 1188921"/>
                <a:gd name="connsiteY9" fmla="*/ 1179068 h 1270889"/>
                <a:gd name="connsiteX10" fmla="*/ 971427 w 1188921"/>
                <a:gd name="connsiteY10" fmla="*/ 925930 h 1270889"/>
                <a:gd name="connsiteX11" fmla="*/ 959724 w 1188921"/>
                <a:gd name="connsiteY11" fmla="*/ 925930 h 1270889"/>
                <a:gd name="connsiteX12" fmla="*/ 959724 w 1188921"/>
                <a:gd name="connsiteY12" fmla="*/ 1234735 h 1270889"/>
                <a:gd name="connsiteX13" fmla="*/ 923570 w 1188921"/>
                <a:gd name="connsiteY13" fmla="*/ 1270889 h 1270889"/>
                <a:gd name="connsiteX14" fmla="*/ 887416 w 1188921"/>
                <a:gd name="connsiteY14" fmla="*/ 1234735 h 1270889"/>
                <a:gd name="connsiteX15" fmla="*/ 887416 w 1188921"/>
                <a:gd name="connsiteY15" fmla="*/ 925930 h 1270889"/>
                <a:gd name="connsiteX16" fmla="*/ 873389 w 1188921"/>
                <a:gd name="connsiteY16" fmla="*/ 925930 h 1270889"/>
                <a:gd name="connsiteX17" fmla="*/ 873389 w 1188921"/>
                <a:gd name="connsiteY17" fmla="*/ 1179068 h 1270889"/>
                <a:gd name="connsiteX18" fmla="*/ 837235 w 1188921"/>
                <a:gd name="connsiteY18" fmla="*/ 1215222 h 1270889"/>
                <a:gd name="connsiteX19" fmla="*/ 801082 w 1188921"/>
                <a:gd name="connsiteY19" fmla="*/ 1179068 h 1270889"/>
                <a:gd name="connsiteX20" fmla="*/ 801082 w 1188921"/>
                <a:gd name="connsiteY20" fmla="*/ 925930 h 1270889"/>
                <a:gd name="connsiteX21" fmla="*/ 788878 w 1188921"/>
                <a:gd name="connsiteY21" fmla="*/ 925930 h 1270889"/>
                <a:gd name="connsiteX22" fmla="*/ 788878 w 1188921"/>
                <a:gd name="connsiteY22" fmla="*/ 1128430 h 1270889"/>
                <a:gd name="connsiteX23" fmla="*/ 758788 w 1188921"/>
                <a:gd name="connsiteY23" fmla="*/ 1158520 h 1270889"/>
                <a:gd name="connsiteX24" fmla="*/ 728698 w 1188921"/>
                <a:gd name="connsiteY24" fmla="*/ 1128430 h 1270889"/>
                <a:gd name="connsiteX25" fmla="*/ 728698 w 1188921"/>
                <a:gd name="connsiteY25" fmla="*/ 855428 h 1270889"/>
                <a:gd name="connsiteX26" fmla="*/ 728698 w 1188921"/>
                <a:gd name="connsiteY26" fmla="*/ 855428 h 1270889"/>
                <a:gd name="connsiteX27" fmla="*/ 728698 w 1188921"/>
                <a:gd name="connsiteY27" fmla="*/ 774383 h 1270889"/>
                <a:gd name="connsiteX28" fmla="*/ 740607 w 1188921"/>
                <a:gd name="connsiteY28" fmla="*/ 715395 h 1270889"/>
                <a:gd name="connsiteX29" fmla="*/ 757813 w 1188921"/>
                <a:gd name="connsiteY29" fmla="*/ 689876 h 1270889"/>
                <a:gd name="connsiteX30" fmla="*/ 555480 w 1188921"/>
                <a:gd name="connsiteY30" fmla="*/ 253381 h 1270889"/>
                <a:gd name="connsiteX31" fmla="*/ 101878 w 1188921"/>
                <a:gd name="connsiteY31" fmla="*/ 341547 h 1270889"/>
                <a:gd name="connsiteX32" fmla="*/ 43745 w 1188921"/>
                <a:gd name="connsiteY32" fmla="*/ 153540 h 1270889"/>
                <a:gd name="connsiteX33" fmla="*/ 639407 w 1188921"/>
                <a:gd name="connsiteY33" fmla="*/ 7530 h 1270889"/>
                <a:gd name="connsiteX34" fmla="*/ 936389 w 1188921"/>
                <a:gd name="connsiteY34" fmla="*/ 630097 h 1270889"/>
                <a:gd name="connsiteX35" fmla="*/ 964425 w 1188921"/>
                <a:gd name="connsiteY35" fmla="*/ 641128 h 1270889"/>
                <a:gd name="connsiteX36" fmla="*/ 1017853 w 1188921"/>
                <a:gd name="connsiteY36" fmla="*/ 689652 h 1270889"/>
                <a:gd name="connsiteX37" fmla="*/ 1018454 w 1188921"/>
                <a:gd name="connsiteY37" fmla="*/ 690760 h 1270889"/>
                <a:gd name="connsiteX38" fmla="*/ 1018658 w 1188921"/>
                <a:gd name="connsiteY38" fmla="*/ 690608 h 1270889"/>
                <a:gd name="connsiteX39" fmla="*/ 1178888 w 1188921"/>
                <a:gd name="connsiteY39" fmla="*/ 905923 h 1270889"/>
                <a:gd name="connsiteX40" fmla="*/ 1188869 w 1188921"/>
                <a:gd name="connsiteY40" fmla="*/ 933845 h 1270889"/>
                <a:gd name="connsiteX41" fmla="*/ 1184219 w 1188921"/>
                <a:gd name="connsiteY41" fmla="*/ 957550 h 1270889"/>
                <a:gd name="connsiteX0" fmla="*/ 1172870 w 1177572"/>
                <a:gd name="connsiteY0" fmla="*/ 957551 h 1270890"/>
                <a:gd name="connsiteX1" fmla="*/ 1157129 w 1177572"/>
                <a:gd name="connsiteY1" fmla="*/ 976896 h 1270890"/>
                <a:gd name="connsiteX2" fmla="*/ 1157129 w 1177572"/>
                <a:gd name="connsiteY2" fmla="*/ 976896 h 1270890"/>
                <a:gd name="connsiteX3" fmla="*/ 1086157 w 1177572"/>
                <a:gd name="connsiteY3" fmla="*/ 966486 h 1270890"/>
                <a:gd name="connsiteX4" fmla="*/ 1032386 w 1177572"/>
                <a:gd name="connsiteY4" fmla="*/ 894228 h 1270890"/>
                <a:gd name="connsiteX5" fmla="*/ 1032386 w 1177572"/>
                <a:gd name="connsiteY5" fmla="*/ 925931 h 1270890"/>
                <a:gd name="connsiteX6" fmla="*/ 1032385 w 1177572"/>
                <a:gd name="connsiteY6" fmla="*/ 925931 h 1270890"/>
                <a:gd name="connsiteX7" fmla="*/ 1032385 w 1177572"/>
                <a:gd name="connsiteY7" fmla="*/ 1179069 h 1270890"/>
                <a:gd name="connsiteX8" fmla="*/ 996231 w 1177572"/>
                <a:gd name="connsiteY8" fmla="*/ 1215223 h 1270890"/>
                <a:gd name="connsiteX9" fmla="*/ 960078 w 1177572"/>
                <a:gd name="connsiteY9" fmla="*/ 1179069 h 1270890"/>
                <a:gd name="connsiteX10" fmla="*/ 960078 w 1177572"/>
                <a:gd name="connsiteY10" fmla="*/ 925931 h 1270890"/>
                <a:gd name="connsiteX11" fmla="*/ 948375 w 1177572"/>
                <a:gd name="connsiteY11" fmla="*/ 925931 h 1270890"/>
                <a:gd name="connsiteX12" fmla="*/ 948375 w 1177572"/>
                <a:gd name="connsiteY12" fmla="*/ 1234736 h 1270890"/>
                <a:gd name="connsiteX13" fmla="*/ 912221 w 1177572"/>
                <a:gd name="connsiteY13" fmla="*/ 1270890 h 1270890"/>
                <a:gd name="connsiteX14" fmla="*/ 876067 w 1177572"/>
                <a:gd name="connsiteY14" fmla="*/ 1234736 h 1270890"/>
                <a:gd name="connsiteX15" fmla="*/ 876067 w 1177572"/>
                <a:gd name="connsiteY15" fmla="*/ 925931 h 1270890"/>
                <a:gd name="connsiteX16" fmla="*/ 862040 w 1177572"/>
                <a:gd name="connsiteY16" fmla="*/ 925931 h 1270890"/>
                <a:gd name="connsiteX17" fmla="*/ 862040 w 1177572"/>
                <a:gd name="connsiteY17" fmla="*/ 1179069 h 1270890"/>
                <a:gd name="connsiteX18" fmla="*/ 825886 w 1177572"/>
                <a:gd name="connsiteY18" fmla="*/ 1215223 h 1270890"/>
                <a:gd name="connsiteX19" fmla="*/ 789733 w 1177572"/>
                <a:gd name="connsiteY19" fmla="*/ 1179069 h 1270890"/>
                <a:gd name="connsiteX20" fmla="*/ 789733 w 1177572"/>
                <a:gd name="connsiteY20" fmla="*/ 925931 h 1270890"/>
                <a:gd name="connsiteX21" fmla="*/ 777529 w 1177572"/>
                <a:gd name="connsiteY21" fmla="*/ 925931 h 1270890"/>
                <a:gd name="connsiteX22" fmla="*/ 777529 w 1177572"/>
                <a:gd name="connsiteY22" fmla="*/ 1128431 h 1270890"/>
                <a:gd name="connsiteX23" fmla="*/ 747439 w 1177572"/>
                <a:gd name="connsiteY23" fmla="*/ 1158521 h 1270890"/>
                <a:gd name="connsiteX24" fmla="*/ 717349 w 1177572"/>
                <a:gd name="connsiteY24" fmla="*/ 1128431 h 1270890"/>
                <a:gd name="connsiteX25" fmla="*/ 717349 w 1177572"/>
                <a:gd name="connsiteY25" fmla="*/ 855429 h 1270890"/>
                <a:gd name="connsiteX26" fmla="*/ 717349 w 1177572"/>
                <a:gd name="connsiteY26" fmla="*/ 855429 h 1270890"/>
                <a:gd name="connsiteX27" fmla="*/ 717349 w 1177572"/>
                <a:gd name="connsiteY27" fmla="*/ 774384 h 1270890"/>
                <a:gd name="connsiteX28" fmla="*/ 729258 w 1177572"/>
                <a:gd name="connsiteY28" fmla="*/ 715396 h 1270890"/>
                <a:gd name="connsiteX29" fmla="*/ 746464 w 1177572"/>
                <a:gd name="connsiteY29" fmla="*/ 689877 h 1270890"/>
                <a:gd name="connsiteX30" fmla="*/ 544131 w 1177572"/>
                <a:gd name="connsiteY30" fmla="*/ 253382 h 1270890"/>
                <a:gd name="connsiteX31" fmla="*/ 90529 w 1177572"/>
                <a:gd name="connsiteY31" fmla="*/ 341548 h 1270890"/>
                <a:gd name="connsiteX32" fmla="*/ 32396 w 1177572"/>
                <a:gd name="connsiteY32" fmla="*/ 153541 h 1270890"/>
                <a:gd name="connsiteX33" fmla="*/ 628058 w 1177572"/>
                <a:gd name="connsiteY33" fmla="*/ 7531 h 1270890"/>
                <a:gd name="connsiteX34" fmla="*/ 925040 w 1177572"/>
                <a:gd name="connsiteY34" fmla="*/ 630098 h 1270890"/>
                <a:gd name="connsiteX35" fmla="*/ 953076 w 1177572"/>
                <a:gd name="connsiteY35" fmla="*/ 641129 h 1270890"/>
                <a:gd name="connsiteX36" fmla="*/ 1006504 w 1177572"/>
                <a:gd name="connsiteY36" fmla="*/ 689653 h 1270890"/>
                <a:gd name="connsiteX37" fmla="*/ 1007105 w 1177572"/>
                <a:gd name="connsiteY37" fmla="*/ 690761 h 1270890"/>
                <a:gd name="connsiteX38" fmla="*/ 1007309 w 1177572"/>
                <a:gd name="connsiteY38" fmla="*/ 690609 h 1270890"/>
                <a:gd name="connsiteX39" fmla="*/ 1167539 w 1177572"/>
                <a:gd name="connsiteY39" fmla="*/ 905924 h 1270890"/>
                <a:gd name="connsiteX40" fmla="*/ 1177520 w 1177572"/>
                <a:gd name="connsiteY40" fmla="*/ 933846 h 1270890"/>
                <a:gd name="connsiteX41" fmla="*/ 1172870 w 1177572"/>
                <a:gd name="connsiteY41" fmla="*/ 957551 h 1270890"/>
                <a:gd name="connsiteX0" fmla="*/ 1144106 w 1148808"/>
                <a:gd name="connsiteY0" fmla="*/ 956266 h 1269605"/>
                <a:gd name="connsiteX1" fmla="*/ 1128365 w 1148808"/>
                <a:gd name="connsiteY1" fmla="*/ 975611 h 1269605"/>
                <a:gd name="connsiteX2" fmla="*/ 1128365 w 1148808"/>
                <a:gd name="connsiteY2" fmla="*/ 975611 h 1269605"/>
                <a:gd name="connsiteX3" fmla="*/ 1057393 w 1148808"/>
                <a:gd name="connsiteY3" fmla="*/ 965201 h 1269605"/>
                <a:gd name="connsiteX4" fmla="*/ 1003622 w 1148808"/>
                <a:gd name="connsiteY4" fmla="*/ 892943 h 1269605"/>
                <a:gd name="connsiteX5" fmla="*/ 1003622 w 1148808"/>
                <a:gd name="connsiteY5" fmla="*/ 924646 h 1269605"/>
                <a:gd name="connsiteX6" fmla="*/ 1003621 w 1148808"/>
                <a:gd name="connsiteY6" fmla="*/ 924646 h 1269605"/>
                <a:gd name="connsiteX7" fmla="*/ 1003621 w 1148808"/>
                <a:gd name="connsiteY7" fmla="*/ 1177784 h 1269605"/>
                <a:gd name="connsiteX8" fmla="*/ 967467 w 1148808"/>
                <a:gd name="connsiteY8" fmla="*/ 1213938 h 1269605"/>
                <a:gd name="connsiteX9" fmla="*/ 931314 w 1148808"/>
                <a:gd name="connsiteY9" fmla="*/ 1177784 h 1269605"/>
                <a:gd name="connsiteX10" fmla="*/ 931314 w 1148808"/>
                <a:gd name="connsiteY10" fmla="*/ 924646 h 1269605"/>
                <a:gd name="connsiteX11" fmla="*/ 919611 w 1148808"/>
                <a:gd name="connsiteY11" fmla="*/ 924646 h 1269605"/>
                <a:gd name="connsiteX12" fmla="*/ 919611 w 1148808"/>
                <a:gd name="connsiteY12" fmla="*/ 1233451 h 1269605"/>
                <a:gd name="connsiteX13" fmla="*/ 883457 w 1148808"/>
                <a:gd name="connsiteY13" fmla="*/ 1269605 h 1269605"/>
                <a:gd name="connsiteX14" fmla="*/ 847303 w 1148808"/>
                <a:gd name="connsiteY14" fmla="*/ 1233451 h 1269605"/>
                <a:gd name="connsiteX15" fmla="*/ 847303 w 1148808"/>
                <a:gd name="connsiteY15" fmla="*/ 924646 h 1269605"/>
                <a:gd name="connsiteX16" fmla="*/ 833276 w 1148808"/>
                <a:gd name="connsiteY16" fmla="*/ 924646 h 1269605"/>
                <a:gd name="connsiteX17" fmla="*/ 833276 w 1148808"/>
                <a:gd name="connsiteY17" fmla="*/ 1177784 h 1269605"/>
                <a:gd name="connsiteX18" fmla="*/ 797122 w 1148808"/>
                <a:gd name="connsiteY18" fmla="*/ 1213938 h 1269605"/>
                <a:gd name="connsiteX19" fmla="*/ 760969 w 1148808"/>
                <a:gd name="connsiteY19" fmla="*/ 1177784 h 1269605"/>
                <a:gd name="connsiteX20" fmla="*/ 760969 w 1148808"/>
                <a:gd name="connsiteY20" fmla="*/ 924646 h 1269605"/>
                <a:gd name="connsiteX21" fmla="*/ 748765 w 1148808"/>
                <a:gd name="connsiteY21" fmla="*/ 924646 h 1269605"/>
                <a:gd name="connsiteX22" fmla="*/ 748765 w 1148808"/>
                <a:gd name="connsiteY22" fmla="*/ 1127146 h 1269605"/>
                <a:gd name="connsiteX23" fmla="*/ 718675 w 1148808"/>
                <a:gd name="connsiteY23" fmla="*/ 1157236 h 1269605"/>
                <a:gd name="connsiteX24" fmla="*/ 688585 w 1148808"/>
                <a:gd name="connsiteY24" fmla="*/ 1127146 h 1269605"/>
                <a:gd name="connsiteX25" fmla="*/ 688585 w 1148808"/>
                <a:gd name="connsiteY25" fmla="*/ 854144 h 1269605"/>
                <a:gd name="connsiteX26" fmla="*/ 688585 w 1148808"/>
                <a:gd name="connsiteY26" fmla="*/ 854144 h 1269605"/>
                <a:gd name="connsiteX27" fmla="*/ 688585 w 1148808"/>
                <a:gd name="connsiteY27" fmla="*/ 773099 h 1269605"/>
                <a:gd name="connsiteX28" fmla="*/ 700494 w 1148808"/>
                <a:gd name="connsiteY28" fmla="*/ 714111 h 1269605"/>
                <a:gd name="connsiteX29" fmla="*/ 717700 w 1148808"/>
                <a:gd name="connsiteY29" fmla="*/ 688592 h 1269605"/>
                <a:gd name="connsiteX30" fmla="*/ 515367 w 1148808"/>
                <a:gd name="connsiteY30" fmla="*/ 252097 h 1269605"/>
                <a:gd name="connsiteX31" fmla="*/ 61765 w 1148808"/>
                <a:gd name="connsiteY31" fmla="*/ 340263 h 1269605"/>
                <a:gd name="connsiteX32" fmla="*/ 3632 w 1148808"/>
                <a:gd name="connsiteY32" fmla="*/ 152256 h 1269605"/>
                <a:gd name="connsiteX33" fmla="*/ 599294 w 1148808"/>
                <a:gd name="connsiteY33" fmla="*/ 6246 h 1269605"/>
                <a:gd name="connsiteX34" fmla="*/ 896276 w 1148808"/>
                <a:gd name="connsiteY34" fmla="*/ 628813 h 1269605"/>
                <a:gd name="connsiteX35" fmla="*/ 924312 w 1148808"/>
                <a:gd name="connsiteY35" fmla="*/ 639844 h 1269605"/>
                <a:gd name="connsiteX36" fmla="*/ 977740 w 1148808"/>
                <a:gd name="connsiteY36" fmla="*/ 688368 h 1269605"/>
                <a:gd name="connsiteX37" fmla="*/ 978341 w 1148808"/>
                <a:gd name="connsiteY37" fmla="*/ 689476 h 1269605"/>
                <a:gd name="connsiteX38" fmla="*/ 978545 w 1148808"/>
                <a:gd name="connsiteY38" fmla="*/ 689324 h 1269605"/>
                <a:gd name="connsiteX39" fmla="*/ 1138775 w 1148808"/>
                <a:gd name="connsiteY39" fmla="*/ 904639 h 1269605"/>
                <a:gd name="connsiteX40" fmla="*/ 1148756 w 1148808"/>
                <a:gd name="connsiteY40" fmla="*/ 932561 h 1269605"/>
                <a:gd name="connsiteX41" fmla="*/ 1144106 w 1148808"/>
                <a:gd name="connsiteY41" fmla="*/ 956266 h 1269605"/>
                <a:gd name="connsiteX0" fmla="*/ 1175153 w 1179855"/>
                <a:gd name="connsiteY0" fmla="*/ 956958 h 1270297"/>
                <a:gd name="connsiteX1" fmla="*/ 1159412 w 1179855"/>
                <a:gd name="connsiteY1" fmla="*/ 976303 h 1270297"/>
                <a:gd name="connsiteX2" fmla="*/ 1159412 w 1179855"/>
                <a:gd name="connsiteY2" fmla="*/ 976303 h 1270297"/>
                <a:gd name="connsiteX3" fmla="*/ 1088440 w 1179855"/>
                <a:gd name="connsiteY3" fmla="*/ 965893 h 1270297"/>
                <a:gd name="connsiteX4" fmla="*/ 1034669 w 1179855"/>
                <a:gd name="connsiteY4" fmla="*/ 893635 h 1270297"/>
                <a:gd name="connsiteX5" fmla="*/ 1034669 w 1179855"/>
                <a:gd name="connsiteY5" fmla="*/ 925338 h 1270297"/>
                <a:gd name="connsiteX6" fmla="*/ 1034668 w 1179855"/>
                <a:gd name="connsiteY6" fmla="*/ 925338 h 1270297"/>
                <a:gd name="connsiteX7" fmla="*/ 1034668 w 1179855"/>
                <a:gd name="connsiteY7" fmla="*/ 1178476 h 1270297"/>
                <a:gd name="connsiteX8" fmla="*/ 998514 w 1179855"/>
                <a:gd name="connsiteY8" fmla="*/ 1214630 h 1270297"/>
                <a:gd name="connsiteX9" fmla="*/ 962361 w 1179855"/>
                <a:gd name="connsiteY9" fmla="*/ 1178476 h 1270297"/>
                <a:gd name="connsiteX10" fmla="*/ 962361 w 1179855"/>
                <a:gd name="connsiteY10" fmla="*/ 925338 h 1270297"/>
                <a:gd name="connsiteX11" fmla="*/ 950658 w 1179855"/>
                <a:gd name="connsiteY11" fmla="*/ 925338 h 1270297"/>
                <a:gd name="connsiteX12" fmla="*/ 950658 w 1179855"/>
                <a:gd name="connsiteY12" fmla="*/ 1234143 h 1270297"/>
                <a:gd name="connsiteX13" fmla="*/ 914504 w 1179855"/>
                <a:gd name="connsiteY13" fmla="*/ 1270297 h 1270297"/>
                <a:gd name="connsiteX14" fmla="*/ 878350 w 1179855"/>
                <a:gd name="connsiteY14" fmla="*/ 1234143 h 1270297"/>
                <a:gd name="connsiteX15" fmla="*/ 878350 w 1179855"/>
                <a:gd name="connsiteY15" fmla="*/ 925338 h 1270297"/>
                <a:gd name="connsiteX16" fmla="*/ 864323 w 1179855"/>
                <a:gd name="connsiteY16" fmla="*/ 925338 h 1270297"/>
                <a:gd name="connsiteX17" fmla="*/ 864323 w 1179855"/>
                <a:gd name="connsiteY17" fmla="*/ 1178476 h 1270297"/>
                <a:gd name="connsiteX18" fmla="*/ 828169 w 1179855"/>
                <a:gd name="connsiteY18" fmla="*/ 1214630 h 1270297"/>
                <a:gd name="connsiteX19" fmla="*/ 792016 w 1179855"/>
                <a:gd name="connsiteY19" fmla="*/ 1178476 h 1270297"/>
                <a:gd name="connsiteX20" fmla="*/ 792016 w 1179855"/>
                <a:gd name="connsiteY20" fmla="*/ 925338 h 1270297"/>
                <a:gd name="connsiteX21" fmla="*/ 779812 w 1179855"/>
                <a:gd name="connsiteY21" fmla="*/ 925338 h 1270297"/>
                <a:gd name="connsiteX22" fmla="*/ 779812 w 1179855"/>
                <a:gd name="connsiteY22" fmla="*/ 1127838 h 1270297"/>
                <a:gd name="connsiteX23" fmla="*/ 749722 w 1179855"/>
                <a:gd name="connsiteY23" fmla="*/ 1157928 h 1270297"/>
                <a:gd name="connsiteX24" fmla="*/ 719632 w 1179855"/>
                <a:gd name="connsiteY24" fmla="*/ 1127838 h 1270297"/>
                <a:gd name="connsiteX25" fmla="*/ 719632 w 1179855"/>
                <a:gd name="connsiteY25" fmla="*/ 854836 h 1270297"/>
                <a:gd name="connsiteX26" fmla="*/ 719632 w 1179855"/>
                <a:gd name="connsiteY26" fmla="*/ 854836 h 1270297"/>
                <a:gd name="connsiteX27" fmla="*/ 719632 w 1179855"/>
                <a:gd name="connsiteY27" fmla="*/ 773791 h 1270297"/>
                <a:gd name="connsiteX28" fmla="*/ 731541 w 1179855"/>
                <a:gd name="connsiteY28" fmla="*/ 714803 h 1270297"/>
                <a:gd name="connsiteX29" fmla="*/ 748747 w 1179855"/>
                <a:gd name="connsiteY29" fmla="*/ 689284 h 1270297"/>
                <a:gd name="connsiteX30" fmla="*/ 546414 w 1179855"/>
                <a:gd name="connsiteY30" fmla="*/ 252789 h 1270297"/>
                <a:gd name="connsiteX31" fmla="*/ 92812 w 1179855"/>
                <a:gd name="connsiteY31" fmla="*/ 340955 h 1270297"/>
                <a:gd name="connsiteX32" fmla="*/ 73376 w 1179855"/>
                <a:gd name="connsiteY32" fmla="*/ 253389 h 1270297"/>
                <a:gd name="connsiteX33" fmla="*/ 34679 w 1179855"/>
                <a:gd name="connsiteY33" fmla="*/ 152948 h 1270297"/>
                <a:gd name="connsiteX34" fmla="*/ 630341 w 1179855"/>
                <a:gd name="connsiteY34" fmla="*/ 6938 h 1270297"/>
                <a:gd name="connsiteX35" fmla="*/ 927323 w 1179855"/>
                <a:gd name="connsiteY35" fmla="*/ 629505 h 1270297"/>
                <a:gd name="connsiteX36" fmla="*/ 955359 w 1179855"/>
                <a:gd name="connsiteY36" fmla="*/ 640536 h 1270297"/>
                <a:gd name="connsiteX37" fmla="*/ 1008787 w 1179855"/>
                <a:gd name="connsiteY37" fmla="*/ 689060 h 1270297"/>
                <a:gd name="connsiteX38" fmla="*/ 1009388 w 1179855"/>
                <a:gd name="connsiteY38" fmla="*/ 690168 h 1270297"/>
                <a:gd name="connsiteX39" fmla="*/ 1009592 w 1179855"/>
                <a:gd name="connsiteY39" fmla="*/ 690016 h 1270297"/>
                <a:gd name="connsiteX40" fmla="*/ 1169822 w 1179855"/>
                <a:gd name="connsiteY40" fmla="*/ 905331 h 1270297"/>
                <a:gd name="connsiteX41" fmla="*/ 1179803 w 1179855"/>
                <a:gd name="connsiteY41" fmla="*/ 933253 h 1270297"/>
                <a:gd name="connsiteX42" fmla="*/ 1175153 w 1179855"/>
                <a:gd name="connsiteY42" fmla="*/ 956958 h 1270297"/>
                <a:gd name="connsiteX0" fmla="*/ 1175153 w 1179855"/>
                <a:gd name="connsiteY0" fmla="*/ 956958 h 1270297"/>
                <a:gd name="connsiteX1" fmla="*/ 1159412 w 1179855"/>
                <a:gd name="connsiteY1" fmla="*/ 976303 h 1270297"/>
                <a:gd name="connsiteX2" fmla="*/ 1159412 w 1179855"/>
                <a:gd name="connsiteY2" fmla="*/ 976303 h 1270297"/>
                <a:gd name="connsiteX3" fmla="*/ 1088440 w 1179855"/>
                <a:gd name="connsiteY3" fmla="*/ 965893 h 1270297"/>
                <a:gd name="connsiteX4" fmla="*/ 1034669 w 1179855"/>
                <a:gd name="connsiteY4" fmla="*/ 893635 h 1270297"/>
                <a:gd name="connsiteX5" fmla="*/ 1034669 w 1179855"/>
                <a:gd name="connsiteY5" fmla="*/ 925338 h 1270297"/>
                <a:gd name="connsiteX6" fmla="*/ 1034668 w 1179855"/>
                <a:gd name="connsiteY6" fmla="*/ 925338 h 1270297"/>
                <a:gd name="connsiteX7" fmla="*/ 1034668 w 1179855"/>
                <a:gd name="connsiteY7" fmla="*/ 1178476 h 1270297"/>
                <a:gd name="connsiteX8" fmla="*/ 998514 w 1179855"/>
                <a:gd name="connsiteY8" fmla="*/ 1214630 h 1270297"/>
                <a:gd name="connsiteX9" fmla="*/ 962361 w 1179855"/>
                <a:gd name="connsiteY9" fmla="*/ 1178476 h 1270297"/>
                <a:gd name="connsiteX10" fmla="*/ 962361 w 1179855"/>
                <a:gd name="connsiteY10" fmla="*/ 925338 h 1270297"/>
                <a:gd name="connsiteX11" fmla="*/ 950658 w 1179855"/>
                <a:gd name="connsiteY11" fmla="*/ 925338 h 1270297"/>
                <a:gd name="connsiteX12" fmla="*/ 950658 w 1179855"/>
                <a:gd name="connsiteY12" fmla="*/ 1234143 h 1270297"/>
                <a:gd name="connsiteX13" fmla="*/ 914504 w 1179855"/>
                <a:gd name="connsiteY13" fmla="*/ 1270297 h 1270297"/>
                <a:gd name="connsiteX14" fmla="*/ 878350 w 1179855"/>
                <a:gd name="connsiteY14" fmla="*/ 1234143 h 1270297"/>
                <a:gd name="connsiteX15" fmla="*/ 878350 w 1179855"/>
                <a:gd name="connsiteY15" fmla="*/ 925338 h 1270297"/>
                <a:gd name="connsiteX16" fmla="*/ 864323 w 1179855"/>
                <a:gd name="connsiteY16" fmla="*/ 925338 h 1270297"/>
                <a:gd name="connsiteX17" fmla="*/ 864323 w 1179855"/>
                <a:gd name="connsiteY17" fmla="*/ 1178476 h 1270297"/>
                <a:gd name="connsiteX18" fmla="*/ 828169 w 1179855"/>
                <a:gd name="connsiteY18" fmla="*/ 1214630 h 1270297"/>
                <a:gd name="connsiteX19" fmla="*/ 792016 w 1179855"/>
                <a:gd name="connsiteY19" fmla="*/ 1178476 h 1270297"/>
                <a:gd name="connsiteX20" fmla="*/ 792016 w 1179855"/>
                <a:gd name="connsiteY20" fmla="*/ 925338 h 1270297"/>
                <a:gd name="connsiteX21" fmla="*/ 779812 w 1179855"/>
                <a:gd name="connsiteY21" fmla="*/ 925338 h 1270297"/>
                <a:gd name="connsiteX22" fmla="*/ 779812 w 1179855"/>
                <a:gd name="connsiteY22" fmla="*/ 1127838 h 1270297"/>
                <a:gd name="connsiteX23" fmla="*/ 749722 w 1179855"/>
                <a:gd name="connsiteY23" fmla="*/ 1157928 h 1270297"/>
                <a:gd name="connsiteX24" fmla="*/ 719632 w 1179855"/>
                <a:gd name="connsiteY24" fmla="*/ 1127838 h 1270297"/>
                <a:gd name="connsiteX25" fmla="*/ 719632 w 1179855"/>
                <a:gd name="connsiteY25" fmla="*/ 854836 h 1270297"/>
                <a:gd name="connsiteX26" fmla="*/ 719632 w 1179855"/>
                <a:gd name="connsiteY26" fmla="*/ 854836 h 1270297"/>
                <a:gd name="connsiteX27" fmla="*/ 719632 w 1179855"/>
                <a:gd name="connsiteY27" fmla="*/ 773791 h 1270297"/>
                <a:gd name="connsiteX28" fmla="*/ 731541 w 1179855"/>
                <a:gd name="connsiteY28" fmla="*/ 714803 h 1270297"/>
                <a:gd name="connsiteX29" fmla="*/ 748747 w 1179855"/>
                <a:gd name="connsiteY29" fmla="*/ 689284 h 1270297"/>
                <a:gd name="connsiteX30" fmla="*/ 546414 w 1179855"/>
                <a:gd name="connsiteY30" fmla="*/ 252789 h 1270297"/>
                <a:gd name="connsiteX31" fmla="*/ 92812 w 1179855"/>
                <a:gd name="connsiteY31" fmla="*/ 340955 h 1270297"/>
                <a:gd name="connsiteX32" fmla="*/ 73376 w 1179855"/>
                <a:gd name="connsiteY32" fmla="*/ 253389 h 1270297"/>
                <a:gd name="connsiteX33" fmla="*/ 34679 w 1179855"/>
                <a:gd name="connsiteY33" fmla="*/ 152948 h 1270297"/>
                <a:gd name="connsiteX34" fmla="*/ 630341 w 1179855"/>
                <a:gd name="connsiteY34" fmla="*/ 6938 h 1270297"/>
                <a:gd name="connsiteX35" fmla="*/ 927323 w 1179855"/>
                <a:gd name="connsiteY35" fmla="*/ 629505 h 1270297"/>
                <a:gd name="connsiteX36" fmla="*/ 955359 w 1179855"/>
                <a:gd name="connsiteY36" fmla="*/ 640536 h 1270297"/>
                <a:gd name="connsiteX37" fmla="*/ 1008787 w 1179855"/>
                <a:gd name="connsiteY37" fmla="*/ 689060 h 1270297"/>
                <a:gd name="connsiteX38" fmla="*/ 1009388 w 1179855"/>
                <a:gd name="connsiteY38" fmla="*/ 690168 h 1270297"/>
                <a:gd name="connsiteX39" fmla="*/ 1009592 w 1179855"/>
                <a:gd name="connsiteY39" fmla="*/ 690016 h 1270297"/>
                <a:gd name="connsiteX40" fmla="*/ 1169822 w 1179855"/>
                <a:gd name="connsiteY40" fmla="*/ 905331 h 1270297"/>
                <a:gd name="connsiteX41" fmla="*/ 1179803 w 1179855"/>
                <a:gd name="connsiteY41" fmla="*/ 933253 h 1270297"/>
                <a:gd name="connsiteX42" fmla="*/ 1175153 w 1179855"/>
                <a:gd name="connsiteY42" fmla="*/ 956958 h 1270297"/>
                <a:gd name="connsiteX0" fmla="*/ 1143577 w 1148279"/>
                <a:gd name="connsiteY0" fmla="*/ 956486 h 1269825"/>
                <a:gd name="connsiteX1" fmla="*/ 1127836 w 1148279"/>
                <a:gd name="connsiteY1" fmla="*/ 975831 h 1269825"/>
                <a:gd name="connsiteX2" fmla="*/ 1127836 w 1148279"/>
                <a:gd name="connsiteY2" fmla="*/ 975831 h 1269825"/>
                <a:gd name="connsiteX3" fmla="*/ 1056864 w 1148279"/>
                <a:gd name="connsiteY3" fmla="*/ 965421 h 1269825"/>
                <a:gd name="connsiteX4" fmla="*/ 1003093 w 1148279"/>
                <a:gd name="connsiteY4" fmla="*/ 893163 h 1269825"/>
                <a:gd name="connsiteX5" fmla="*/ 1003093 w 1148279"/>
                <a:gd name="connsiteY5" fmla="*/ 924866 h 1269825"/>
                <a:gd name="connsiteX6" fmla="*/ 1003092 w 1148279"/>
                <a:gd name="connsiteY6" fmla="*/ 924866 h 1269825"/>
                <a:gd name="connsiteX7" fmla="*/ 1003092 w 1148279"/>
                <a:gd name="connsiteY7" fmla="*/ 1178004 h 1269825"/>
                <a:gd name="connsiteX8" fmla="*/ 966938 w 1148279"/>
                <a:gd name="connsiteY8" fmla="*/ 1214158 h 1269825"/>
                <a:gd name="connsiteX9" fmla="*/ 930785 w 1148279"/>
                <a:gd name="connsiteY9" fmla="*/ 1178004 h 1269825"/>
                <a:gd name="connsiteX10" fmla="*/ 930785 w 1148279"/>
                <a:gd name="connsiteY10" fmla="*/ 924866 h 1269825"/>
                <a:gd name="connsiteX11" fmla="*/ 919082 w 1148279"/>
                <a:gd name="connsiteY11" fmla="*/ 924866 h 1269825"/>
                <a:gd name="connsiteX12" fmla="*/ 919082 w 1148279"/>
                <a:gd name="connsiteY12" fmla="*/ 1233671 h 1269825"/>
                <a:gd name="connsiteX13" fmla="*/ 882928 w 1148279"/>
                <a:gd name="connsiteY13" fmla="*/ 1269825 h 1269825"/>
                <a:gd name="connsiteX14" fmla="*/ 846774 w 1148279"/>
                <a:gd name="connsiteY14" fmla="*/ 1233671 h 1269825"/>
                <a:gd name="connsiteX15" fmla="*/ 846774 w 1148279"/>
                <a:gd name="connsiteY15" fmla="*/ 924866 h 1269825"/>
                <a:gd name="connsiteX16" fmla="*/ 832747 w 1148279"/>
                <a:gd name="connsiteY16" fmla="*/ 924866 h 1269825"/>
                <a:gd name="connsiteX17" fmla="*/ 832747 w 1148279"/>
                <a:gd name="connsiteY17" fmla="*/ 1178004 h 1269825"/>
                <a:gd name="connsiteX18" fmla="*/ 796593 w 1148279"/>
                <a:gd name="connsiteY18" fmla="*/ 1214158 h 1269825"/>
                <a:gd name="connsiteX19" fmla="*/ 760440 w 1148279"/>
                <a:gd name="connsiteY19" fmla="*/ 1178004 h 1269825"/>
                <a:gd name="connsiteX20" fmla="*/ 760440 w 1148279"/>
                <a:gd name="connsiteY20" fmla="*/ 924866 h 1269825"/>
                <a:gd name="connsiteX21" fmla="*/ 748236 w 1148279"/>
                <a:gd name="connsiteY21" fmla="*/ 924866 h 1269825"/>
                <a:gd name="connsiteX22" fmla="*/ 748236 w 1148279"/>
                <a:gd name="connsiteY22" fmla="*/ 1127366 h 1269825"/>
                <a:gd name="connsiteX23" fmla="*/ 718146 w 1148279"/>
                <a:gd name="connsiteY23" fmla="*/ 1157456 h 1269825"/>
                <a:gd name="connsiteX24" fmla="*/ 688056 w 1148279"/>
                <a:gd name="connsiteY24" fmla="*/ 1127366 h 1269825"/>
                <a:gd name="connsiteX25" fmla="*/ 688056 w 1148279"/>
                <a:gd name="connsiteY25" fmla="*/ 854364 h 1269825"/>
                <a:gd name="connsiteX26" fmla="*/ 688056 w 1148279"/>
                <a:gd name="connsiteY26" fmla="*/ 854364 h 1269825"/>
                <a:gd name="connsiteX27" fmla="*/ 688056 w 1148279"/>
                <a:gd name="connsiteY27" fmla="*/ 773319 h 1269825"/>
                <a:gd name="connsiteX28" fmla="*/ 699965 w 1148279"/>
                <a:gd name="connsiteY28" fmla="*/ 714331 h 1269825"/>
                <a:gd name="connsiteX29" fmla="*/ 717171 w 1148279"/>
                <a:gd name="connsiteY29" fmla="*/ 688812 h 1269825"/>
                <a:gd name="connsiteX30" fmla="*/ 514838 w 1148279"/>
                <a:gd name="connsiteY30" fmla="*/ 252317 h 1269825"/>
                <a:gd name="connsiteX31" fmla="*/ 61236 w 1148279"/>
                <a:gd name="connsiteY31" fmla="*/ 340483 h 1269825"/>
                <a:gd name="connsiteX32" fmla="*/ 41800 w 1148279"/>
                <a:gd name="connsiteY32" fmla="*/ 252917 h 1269825"/>
                <a:gd name="connsiteX33" fmla="*/ 3103 w 1148279"/>
                <a:gd name="connsiteY33" fmla="*/ 152476 h 1269825"/>
                <a:gd name="connsiteX34" fmla="*/ 598765 w 1148279"/>
                <a:gd name="connsiteY34" fmla="*/ 6466 h 1269825"/>
                <a:gd name="connsiteX35" fmla="*/ 895747 w 1148279"/>
                <a:gd name="connsiteY35" fmla="*/ 629033 h 1269825"/>
                <a:gd name="connsiteX36" fmla="*/ 923783 w 1148279"/>
                <a:gd name="connsiteY36" fmla="*/ 640064 h 1269825"/>
                <a:gd name="connsiteX37" fmla="*/ 977211 w 1148279"/>
                <a:gd name="connsiteY37" fmla="*/ 688588 h 1269825"/>
                <a:gd name="connsiteX38" fmla="*/ 977812 w 1148279"/>
                <a:gd name="connsiteY38" fmla="*/ 689696 h 1269825"/>
                <a:gd name="connsiteX39" fmla="*/ 978016 w 1148279"/>
                <a:gd name="connsiteY39" fmla="*/ 689544 h 1269825"/>
                <a:gd name="connsiteX40" fmla="*/ 1138246 w 1148279"/>
                <a:gd name="connsiteY40" fmla="*/ 904859 h 1269825"/>
                <a:gd name="connsiteX41" fmla="*/ 1148227 w 1148279"/>
                <a:gd name="connsiteY41" fmla="*/ 932781 h 1269825"/>
                <a:gd name="connsiteX42" fmla="*/ 1143577 w 1148279"/>
                <a:gd name="connsiteY42" fmla="*/ 956486 h 1269825"/>
                <a:gd name="connsiteX0" fmla="*/ 1143577 w 1148279"/>
                <a:gd name="connsiteY0" fmla="*/ 956486 h 1269825"/>
                <a:gd name="connsiteX1" fmla="*/ 1127836 w 1148279"/>
                <a:gd name="connsiteY1" fmla="*/ 975831 h 1269825"/>
                <a:gd name="connsiteX2" fmla="*/ 1127836 w 1148279"/>
                <a:gd name="connsiteY2" fmla="*/ 975831 h 1269825"/>
                <a:gd name="connsiteX3" fmla="*/ 1056864 w 1148279"/>
                <a:gd name="connsiteY3" fmla="*/ 965421 h 1269825"/>
                <a:gd name="connsiteX4" fmla="*/ 1003093 w 1148279"/>
                <a:gd name="connsiteY4" fmla="*/ 893163 h 1269825"/>
                <a:gd name="connsiteX5" fmla="*/ 1003093 w 1148279"/>
                <a:gd name="connsiteY5" fmla="*/ 924866 h 1269825"/>
                <a:gd name="connsiteX6" fmla="*/ 1003092 w 1148279"/>
                <a:gd name="connsiteY6" fmla="*/ 924866 h 1269825"/>
                <a:gd name="connsiteX7" fmla="*/ 1003092 w 1148279"/>
                <a:gd name="connsiteY7" fmla="*/ 1178004 h 1269825"/>
                <a:gd name="connsiteX8" fmla="*/ 966938 w 1148279"/>
                <a:gd name="connsiteY8" fmla="*/ 1214158 h 1269825"/>
                <a:gd name="connsiteX9" fmla="*/ 930785 w 1148279"/>
                <a:gd name="connsiteY9" fmla="*/ 1178004 h 1269825"/>
                <a:gd name="connsiteX10" fmla="*/ 930785 w 1148279"/>
                <a:gd name="connsiteY10" fmla="*/ 924866 h 1269825"/>
                <a:gd name="connsiteX11" fmla="*/ 919082 w 1148279"/>
                <a:gd name="connsiteY11" fmla="*/ 924866 h 1269825"/>
                <a:gd name="connsiteX12" fmla="*/ 919082 w 1148279"/>
                <a:gd name="connsiteY12" fmla="*/ 1233671 h 1269825"/>
                <a:gd name="connsiteX13" fmla="*/ 882928 w 1148279"/>
                <a:gd name="connsiteY13" fmla="*/ 1269825 h 1269825"/>
                <a:gd name="connsiteX14" fmla="*/ 846774 w 1148279"/>
                <a:gd name="connsiteY14" fmla="*/ 1233671 h 1269825"/>
                <a:gd name="connsiteX15" fmla="*/ 846774 w 1148279"/>
                <a:gd name="connsiteY15" fmla="*/ 924866 h 1269825"/>
                <a:gd name="connsiteX16" fmla="*/ 832747 w 1148279"/>
                <a:gd name="connsiteY16" fmla="*/ 924866 h 1269825"/>
                <a:gd name="connsiteX17" fmla="*/ 832747 w 1148279"/>
                <a:gd name="connsiteY17" fmla="*/ 1178004 h 1269825"/>
                <a:gd name="connsiteX18" fmla="*/ 796593 w 1148279"/>
                <a:gd name="connsiteY18" fmla="*/ 1214158 h 1269825"/>
                <a:gd name="connsiteX19" fmla="*/ 760440 w 1148279"/>
                <a:gd name="connsiteY19" fmla="*/ 1178004 h 1269825"/>
                <a:gd name="connsiteX20" fmla="*/ 760440 w 1148279"/>
                <a:gd name="connsiteY20" fmla="*/ 924866 h 1269825"/>
                <a:gd name="connsiteX21" fmla="*/ 748236 w 1148279"/>
                <a:gd name="connsiteY21" fmla="*/ 924866 h 1269825"/>
                <a:gd name="connsiteX22" fmla="*/ 748236 w 1148279"/>
                <a:gd name="connsiteY22" fmla="*/ 1127366 h 1269825"/>
                <a:gd name="connsiteX23" fmla="*/ 718146 w 1148279"/>
                <a:gd name="connsiteY23" fmla="*/ 1157456 h 1269825"/>
                <a:gd name="connsiteX24" fmla="*/ 688056 w 1148279"/>
                <a:gd name="connsiteY24" fmla="*/ 1127366 h 1269825"/>
                <a:gd name="connsiteX25" fmla="*/ 688056 w 1148279"/>
                <a:gd name="connsiteY25" fmla="*/ 854364 h 1269825"/>
                <a:gd name="connsiteX26" fmla="*/ 688056 w 1148279"/>
                <a:gd name="connsiteY26" fmla="*/ 854364 h 1269825"/>
                <a:gd name="connsiteX27" fmla="*/ 688056 w 1148279"/>
                <a:gd name="connsiteY27" fmla="*/ 773319 h 1269825"/>
                <a:gd name="connsiteX28" fmla="*/ 699965 w 1148279"/>
                <a:gd name="connsiteY28" fmla="*/ 714331 h 1269825"/>
                <a:gd name="connsiteX29" fmla="*/ 717171 w 1148279"/>
                <a:gd name="connsiteY29" fmla="*/ 688812 h 1269825"/>
                <a:gd name="connsiteX30" fmla="*/ 494488 w 1148279"/>
                <a:gd name="connsiteY30" fmla="*/ 243061 h 1269825"/>
                <a:gd name="connsiteX31" fmla="*/ 61236 w 1148279"/>
                <a:gd name="connsiteY31" fmla="*/ 340483 h 1269825"/>
                <a:gd name="connsiteX32" fmla="*/ 41800 w 1148279"/>
                <a:gd name="connsiteY32" fmla="*/ 252917 h 1269825"/>
                <a:gd name="connsiteX33" fmla="*/ 3103 w 1148279"/>
                <a:gd name="connsiteY33" fmla="*/ 152476 h 1269825"/>
                <a:gd name="connsiteX34" fmla="*/ 598765 w 1148279"/>
                <a:gd name="connsiteY34" fmla="*/ 6466 h 1269825"/>
                <a:gd name="connsiteX35" fmla="*/ 895747 w 1148279"/>
                <a:gd name="connsiteY35" fmla="*/ 629033 h 1269825"/>
                <a:gd name="connsiteX36" fmla="*/ 923783 w 1148279"/>
                <a:gd name="connsiteY36" fmla="*/ 640064 h 1269825"/>
                <a:gd name="connsiteX37" fmla="*/ 977211 w 1148279"/>
                <a:gd name="connsiteY37" fmla="*/ 688588 h 1269825"/>
                <a:gd name="connsiteX38" fmla="*/ 977812 w 1148279"/>
                <a:gd name="connsiteY38" fmla="*/ 689696 h 1269825"/>
                <a:gd name="connsiteX39" fmla="*/ 978016 w 1148279"/>
                <a:gd name="connsiteY39" fmla="*/ 689544 h 1269825"/>
                <a:gd name="connsiteX40" fmla="*/ 1138246 w 1148279"/>
                <a:gd name="connsiteY40" fmla="*/ 904859 h 1269825"/>
                <a:gd name="connsiteX41" fmla="*/ 1148227 w 1148279"/>
                <a:gd name="connsiteY41" fmla="*/ 932781 h 1269825"/>
                <a:gd name="connsiteX42" fmla="*/ 1143577 w 1148279"/>
                <a:gd name="connsiteY42" fmla="*/ 956486 h 1269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148279" h="1269825">
                  <a:moveTo>
                    <a:pt x="1143577" y="956486"/>
                  </a:moveTo>
                  <a:cubicBezTo>
                    <a:pt x="1140142" y="963909"/>
                    <a:pt x="1134859" y="970605"/>
                    <a:pt x="1127836" y="975831"/>
                  </a:cubicBezTo>
                  <a:lnTo>
                    <a:pt x="1127836" y="975831"/>
                  </a:lnTo>
                  <a:cubicBezTo>
                    <a:pt x="1105363" y="992554"/>
                    <a:pt x="1073588" y="987894"/>
                    <a:pt x="1056864" y="965421"/>
                  </a:cubicBezTo>
                  <a:lnTo>
                    <a:pt x="1003093" y="893163"/>
                  </a:lnTo>
                  <a:lnTo>
                    <a:pt x="1003093" y="924866"/>
                  </a:lnTo>
                  <a:lnTo>
                    <a:pt x="1003092" y="924866"/>
                  </a:lnTo>
                  <a:lnTo>
                    <a:pt x="1003092" y="1178004"/>
                  </a:lnTo>
                  <a:cubicBezTo>
                    <a:pt x="1003092" y="1197972"/>
                    <a:pt x="986906" y="1214158"/>
                    <a:pt x="966938" y="1214158"/>
                  </a:cubicBezTo>
                  <a:cubicBezTo>
                    <a:pt x="946971" y="1214158"/>
                    <a:pt x="930785" y="1197972"/>
                    <a:pt x="930785" y="1178004"/>
                  </a:cubicBezTo>
                  <a:lnTo>
                    <a:pt x="930785" y="924866"/>
                  </a:lnTo>
                  <a:lnTo>
                    <a:pt x="919082" y="924866"/>
                  </a:lnTo>
                  <a:lnTo>
                    <a:pt x="919082" y="1233671"/>
                  </a:lnTo>
                  <a:cubicBezTo>
                    <a:pt x="919082" y="1253638"/>
                    <a:pt x="902895" y="1269825"/>
                    <a:pt x="882928" y="1269825"/>
                  </a:cubicBezTo>
                  <a:cubicBezTo>
                    <a:pt x="862961" y="1269825"/>
                    <a:pt x="846774" y="1253639"/>
                    <a:pt x="846774" y="1233671"/>
                  </a:cubicBezTo>
                  <a:lnTo>
                    <a:pt x="846774" y="924866"/>
                  </a:lnTo>
                  <a:lnTo>
                    <a:pt x="832747" y="924866"/>
                  </a:lnTo>
                  <a:lnTo>
                    <a:pt x="832747" y="1178004"/>
                  </a:lnTo>
                  <a:cubicBezTo>
                    <a:pt x="832747" y="1197971"/>
                    <a:pt x="816561" y="1214157"/>
                    <a:pt x="796593" y="1214158"/>
                  </a:cubicBezTo>
                  <a:cubicBezTo>
                    <a:pt x="776626" y="1214157"/>
                    <a:pt x="760440" y="1197971"/>
                    <a:pt x="760440" y="1178004"/>
                  </a:cubicBezTo>
                  <a:lnTo>
                    <a:pt x="760440" y="924866"/>
                  </a:lnTo>
                  <a:lnTo>
                    <a:pt x="748236" y="924866"/>
                  </a:lnTo>
                  <a:lnTo>
                    <a:pt x="748236" y="1127366"/>
                  </a:lnTo>
                  <a:cubicBezTo>
                    <a:pt x="748236" y="1143984"/>
                    <a:pt x="734765" y="1157456"/>
                    <a:pt x="718146" y="1157456"/>
                  </a:cubicBezTo>
                  <a:cubicBezTo>
                    <a:pt x="701528" y="1157456"/>
                    <a:pt x="688056" y="1143984"/>
                    <a:pt x="688056" y="1127366"/>
                  </a:cubicBezTo>
                  <a:lnTo>
                    <a:pt x="688056" y="854364"/>
                  </a:lnTo>
                  <a:lnTo>
                    <a:pt x="688056" y="854364"/>
                  </a:lnTo>
                  <a:lnTo>
                    <a:pt x="688056" y="773319"/>
                  </a:lnTo>
                  <a:cubicBezTo>
                    <a:pt x="688056" y="752395"/>
                    <a:pt x="692297" y="732462"/>
                    <a:pt x="699965" y="714331"/>
                  </a:cubicBezTo>
                  <a:lnTo>
                    <a:pt x="717171" y="688812"/>
                  </a:lnTo>
                  <a:lnTo>
                    <a:pt x="494488" y="243061"/>
                  </a:lnTo>
                  <a:cubicBezTo>
                    <a:pt x="387105" y="244190"/>
                    <a:pt x="136684" y="338840"/>
                    <a:pt x="61236" y="340483"/>
                  </a:cubicBezTo>
                  <a:cubicBezTo>
                    <a:pt x="-14212" y="342126"/>
                    <a:pt x="51489" y="284251"/>
                    <a:pt x="41800" y="252917"/>
                  </a:cubicBezTo>
                  <a:cubicBezTo>
                    <a:pt x="32111" y="221583"/>
                    <a:pt x="-11942" y="180151"/>
                    <a:pt x="3103" y="152476"/>
                  </a:cubicBezTo>
                  <a:cubicBezTo>
                    <a:pt x="18148" y="124801"/>
                    <a:pt x="522208" y="-33635"/>
                    <a:pt x="598765" y="6466"/>
                  </a:cubicBezTo>
                  <a:cubicBezTo>
                    <a:pt x="675322" y="46567"/>
                    <a:pt x="758565" y="422317"/>
                    <a:pt x="895747" y="629033"/>
                  </a:cubicBezTo>
                  <a:lnTo>
                    <a:pt x="923783" y="640064"/>
                  </a:lnTo>
                  <a:cubicBezTo>
                    <a:pt x="945256" y="651729"/>
                    <a:pt x="963594" y="668433"/>
                    <a:pt x="977211" y="688588"/>
                  </a:cubicBezTo>
                  <a:lnTo>
                    <a:pt x="977812" y="689696"/>
                  </a:lnTo>
                  <a:lnTo>
                    <a:pt x="978016" y="689544"/>
                  </a:lnTo>
                  <a:lnTo>
                    <a:pt x="1138246" y="904859"/>
                  </a:lnTo>
                  <a:cubicBezTo>
                    <a:pt x="1144518" y="913287"/>
                    <a:pt x="1147782" y="923022"/>
                    <a:pt x="1148227" y="932781"/>
                  </a:cubicBezTo>
                  <a:cubicBezTo>
                    <a:pt x="1148598" y="940914"/>
                    <a:pt x="1147012" y="949063"/>
                    <a:pt x="1143577" y="956486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8FCF509D-1496-4AB7-8518-A4B740278DFB}"/>
                </a:ext>
              </a:extLst>
            </p:cNvPr>
            <p:cNvGrpSpPr/>
            <p:nvPr/>
          </p:nvGrpSpPr>
          <p:grpSpPr>
            <a:xfrm rot="652231">
              <a:off x="7241582" y="5326162"/>
              <a:ext cx="294965" cy="144961"/>
              <a:chOff x="7221859" y="5368112"/>
              <a:chExt cx="256111" cy="118067"/>
            </a:xfrm>
          </p:grpSpPr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2163AC04-8D4C-40D4-A42C-2849A23F59BA}"/>
                  </a:ext>
                </a:extLst>
              </p:cNvPr>
              <p:cNvSpPr/>
              <p:nvPr/>
            </p:nvSpPr>
            <p:spPr>
              <a:xfrm rot="8100000">
                <a:off x="7221859" y="5383041"/>
                <a:ext cx="256111" cy="103138"/>
              </a:xfrm>
              <a:custGeom>
                <a:avLst/>
                <a:gdLst>
                  <a:gd name="connsiteX0" fmla="*/ 0 w 256111"/>
                  <a:gd name="connsiteY0" fmla="*/ 103138 h 103138"/>
                  <a:gd name="connsiteX1" fmla="*/ 25587 w 256111"/>
                  <a:gd name="connsiteY1" fmla="*/ 794 h 103138"/>
                  <a:gd name="connsiteX2" fmla="*/ 45006 w 256111"/>
                  <a:gd name="connsiteY2" fmla="*/ 10556 h 103138"/>
                  <a:gd name="connsiteX3" fmla="*/ 221385 w 256111"/>
                  <a:gd name="connsiteY3" fmla="*/ 4908 h 103138"/>
                  <a:gd name="connsiteX4" fmla="*/ 230326 w 256111"/>
                  <a:gd name="connsiteY4" fmla="*/ 0 h 103138"/>
                  <a:gd name="connsiteX5" fmla="*/ 256111 w 256111"/>
                  <a:gd name="connsiteY5" fmla="*/ 103138 h 10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6111" h="103138">
                    <a:moveTo>
                      <a:pt x="0" y="103138"/>
                    </a:moveTo>
                    <a:lnTo>
                      <a:pt x="25587" y="794"/>
                    </a:lnTo>
                    <a:lnTo>
                      <a:pt x="45006" y="10556"/>
                    </a:lnTo>
                    <a:cubicBezTo>
                      <a:pt x="100697" y="31630"/>
                      <a:pt x="164229" y="29596"/>
                      <a:pt x="221385" y="4908"/>
                    </a:cubicBezTo>
                    <a:lnTo>
                      <a:pt x="230326" y="0"/>
                    </a:lnTo>
                    <a:lnTo>
                      <a:pt x="256111" y="103138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095B4644-C1AF-45FF-9541-C4A27BE3A650}"/>
                  </a:ext>
                </a:extLst>
              </p:cNvPr>
              <p:cNvSpPr/>
              <p:nvPr/>
            </p:nvSpPr>
            <p:spPr>
              <a:xfrm rot="8100000">
                <a:off x="7236638" y="5368112"/>
                <a:ext cx="187662" cy="113701"/>
              </a:xfrm>
              <a:custGeom>
                <a:avLst/>
                <a:gdLst>
                  <a:gd name="connsiteX0" fmla="*/ 0 w 187662"/>
                  <a:gd name="connsiteY0" fmla="*/ 113701 h 113701"/>
                  <a:gd name="connsiteX1" fmla="*/ 27205 w 187662"/>
                  <a:gd name="connsiteY1" fmla="*/ 4881 h 113701"/>
                  <a:gd name="connsiteX2" fmla="*/ 51484 w 187662"/>
                  <a:gd name="connsiteY2" fmla="*/ 11360 h 113701"/>
                  <a:gd name="connsiteX3" fmla="*/ 96108 w 187662"/>
                  <a:gd name="connsiteY3" fmla="*/ 14217 h 113701"/>
                  <a:gd name="connsiteX4" fmla="*/ 159237 w 187662"/>
                  <a:gd name="connsiteY4" fmla="*/ 0 h 113701"/>
                  <a:gd name="connsiteX5" fmla="*/ 187662 w 187662"/>
                  <a:gd name="connsiteY5" fmla="*/ 113701 h 113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662" h="113701">
                    <a:moveTo>
                      <a:pt x="0" y="113701"/>
                    </a:moveTo>
                    <a:lnTo>
                      <a:pt x="27205" y="4881"/>
                    </a:lnTo>
                    <a:lnTo>
                      <a:pt x="51484" y="11360"/>
                    </a:lnTo>
                    <a:cubicBezTo>
                      <a:pt x="66164" y="13747"/>
                      <a:pt x="81113" y="14697"/>
                      <a:pt x="96108" y="14217"/>
                    </a:cubicBezTo>
                    <a:lnTo>
                      <a:pt x="159237" y="0"/>
                    </a:lnTo>
                    <a:lnTo>
                      <a:pt x="187662" y="113701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06E8338-BF03-4352-BFD8-8C2685F660B2}"/>
              </a:ext>
            </a:extLst>
          </p:cNvPr>
          <p:cNvGrpSpPr/>
          <p:nvPr/>
        </p:nvGrpSpPr>
        <p:grpSpPr>
          <a:xfrm>
            <a:off x="4165822" y="4252693"/>
            <a:ext cx="1349569" cy="2206129"/>
            <a:chOff x="4165822" y="4252693"/>
            <a:chExt cx="1349569" cy="220612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7AECBE49-9F60-4D08-8C45-D2235100D8BA}"/>
                  </a:ext>
                </a:extLst>
              </p:cNvPr>
              <p:cNvSpPr/>
              <p:nvPr/>
            </p:nvSpPr>
            <p:spPr>
              <a:xfrm flipH="1">
                <a:off x="3302496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adFill>
                  <a:gsLst>
                    <a:gs pos="50000">
                      <a:srgbClr val="FFCC99"/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 rot="10800000"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207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9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円/楕円 195">
                <a:extLst>
                  <a:ext uri="{FF2B5EF4-FFF2-40B4-BE49-F238E27FC236}">
                    <a16:creationId xmlns:a16="http://schemas.microsoft.com/office/drawing/2014/main" id="{74519C61-1164-4DEA-A11C-2828B5A17FDF}"/>
                  </a:ext>
                </a:extLst>
              </p:cNvPr>
              <p:cNvSpPr/>
              <p:nvPr/>
            </p:nvSpPr>
            <p:spPr>
              <a:xfrm>
                <a:off x="2683246" y="4006950"/>
                <a:ext cx="166936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0" name="円/楕円 195">
                <a:extLst>
                  <a:ext uri="{FF2B5EF4-FFF2-40B4-BE49-F238E27FC236}">
                    <a16:creationId xmlns:a16="http://schemas.microsoft.com/office/drawing/2014/main" id="{0AB48613-D2FA-46E3-BF05-E300B9F5FFD7}"/>
                  </a:ext>
                </a:extLst>
              </p:cNvPr>
              <p:cNvSpPr/>
              <p:nvPr/>
            </p:nvSpPr>
            <p:spPr>
              <a:xfrm>
                <a:off x="3091973" y="4006947"/>
                <a:ext cx="16693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AB60E5E-39D0-4ABD-9C0B-DF3D3AECF798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2A4D5E81-7FEE-447B-88B1-C0D7D7680EB2}"/>
                </a:ext>
              </a:extLst>
            </p:cNvPr>
            <p:cNvSpPr/>
            <p:nvPr/>
          </p:nvSpPr>
          <p:spPr>
            <a:xfrm rot="15300000">
              <a:off x="4711465" y="4217926"/>
              <a:ext cx="375461" cy="528695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98A7971A-7046-45FA-AABF-E28DAD248FEC}"/>
                </a:ext>
              </a:extLst>
            </p:cNvPr>
            <p:cNvSpPr/>
            <p:nvPr/>
          </p:nvSpPr>
          <p:spPr>
            <a:xfrm rot="15300000">
              <a:off x="4390567" y="4158606"/>
              <a:ext cx="655674" cy="977974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B07D88A6-DB23-4C54-AF95-21F97C854FE6}"/>
                </a:ext>
              </a:extLst>
            </p:cNvPr>
            <p:cNvSpPr/>
            <p:nvPr/>
          </p:nvSpPr>
          <p:spPr>
            <a:xfrm rot="17725188" flipH="1">
              <a:off x="4009294" y="4855474"/>
              <a:ext cx="909995" cy="59693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73171"/>
                <a:gd name="connsiteY0" fmla="*/ 675767 h 703980"/>
                <a:gd name="connsiteX1" fmla="*/ 551523 w 1073171"/>
                <a:gd name="connsiteY1" fmla="*/ 290589 h 703980"/>
                <a:gd name="connsiteX2" fmla="*/ 64489 w 1073171"/>
                <a:gd name="connsiteY2" fmla="*/ 400006 h 703980"/>
                <a:gd name="connsiteX3" fmla="*/ 0 w 1073171"/>
                <a:gd name="connsiteY3" fmla="*/ 165197 h 703980"/>
                <a:gd name="connsiteX4" fmla="*/ 711469 w 1073171"/>
                <a:gd name="connsiteY4" fmla="*/ 2986 h 703980"/>
                <a:gd name="connsiteX5" fmla="*/ 1073171 w 1073171"/>
                <a:gd name="connsiteY5" fmla="*/ 703980 h 70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71" h="703980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7610" y="562381"/>
                    <a:pt x="1073171" y="703980"/>
                  </a:cubicBez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2679AB35-64B0-4E90-AE76-56344425316E}"/>
              </a:ext>
            </a:extLst>
          </p:cNvPr>
          <p:cNvGrpSpPr/>
          <p:nvPr/>
        </p:nvGrpSpPr>
        <p:grpSpPr>
          <a:xfrm>
            <a:off x="1237570" y="4281317"/>
            <a:ext cx="1306285" cy="2112859"/>
            <a:chOff x="1237570" y="4281317"/>
            <a:chExt cx="1306285" cy="2112859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9F1009DC-DF8D-4B17-9810-6A4731CE626A}"/>
                  </a:ext>
                </a:extLst>
              </p:cNvPr>
              <p:cNvSpPr/>
              <p:nvPr/>
            </p:nvSpPr>
            <p:spPr>
              <a:xfrm flipH="1">
                <a:off x="1731770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 rot="10800000">
                  <a:off x="4394876" y="6047731"/>
                  <a:ext cx="192412" cy="3662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20700000">
                  <a:off x="4215125" y="564424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900000">
                  <a:off x="4591026" y="564424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810834A3-7FA2-4874-97F5-5D8C122CD3CD}"/>
                  </a:ext>
                </a:extLst>
              </p:cNvPr>
              <p:cNvSpPr/>
              <p:nvPr/>
            </p:nvSpPr>
            <p:spPr>
              <a:xfrm>
                <a:off x="1074782" y="4013719"/>
                <a:ext cx="137626" cy="65810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36F457CF-7919-418D-BA7C-0093A82237F1}"/>
                  </a:ext>
                </a:extLst>
              </p:cNvPr>
              <p:cNvSpPr/>
              <p:nvPr/>
            </p:nvSpPr>
            <p:spPr>
              <a:xfrm>
                <a:off x="1570082" y="4013719"/>
                <a:ext cx="137626" cy="65810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4D99441C-78E0-4776-B44C-9BFB7A71DE1E}"/>
                </a:ext>
              </a:extLst>
            </p:cNvPr>
            <p:cNvSpPr/>
            <p:nvPr/>
          </p:nvSpPr>
          <p:spPr>
            <a:xfrm rot="15300000">
              <a:off x="1783213" y="4221530"/>
              <a:ext cx="375461" cy="528695"/>
            </a:xfrm>
            <a:custGeom>
              <a:avLst/>
              <a:gdLst>
                <a:gd name="connsiteX0" fmla="*/ 1813954 w 1814162"/>
                <a:gd name="connsiteY0" fmla="*/ 1225966 h 2554560"/>
                <a:gd name="connsiteX1" fmla="*/ 1733574 w 1814162"/>
                <a:gd name="connsiteY1" fmla="*/ 1395664 h 2554560"/>
                <a:gd name="connsiteX2" fmla="*/ 1733575 w 1814162"/>
                <a:gd name="connsiteY2" fmla="*/ 1395662 h 2554560"/>
                <a:gd name="connsiteX3" fmla="*/ 1453810 w 1814162"/>
                <a:gd name="connsiteY3" fmla="*/ 1354627 h 2554560"/>
                <a:gd name="connsiteX4" fmla="*/ 1241847 w 1814162"/>
                <a:gd name="connsiteY4" fmla="*/ 1069794 h 2554560"/>
                <a:gd name="connsiteX5" fmla="*/ 1241847 w 1814162"/>
                <a:gd name="connsiteY5" fmla="*/ 1194763 h 2554560"/>
                <a:gd name="connsiteX6" fmla="*/ 1241845 w 1814162"/>
                <a:gd name="connsiteY6" fmla="*/ 1194763 h 2554560"/>
                <a:gd name="connsiteX7" fmla="*/ 1241845 w 1814162"/>
                <a:gd name="connsiteY7" fmla="*/ 2192612 h 2554560"/>
                <a:gd name="connsiteX8" fmla="*/ 1099330 w 1814162"/>
                <a:gd name="connsiteY8" fmla="*/ 2335127 h 2554560"/>
                <a:gd name="connsiteX9" fmla="*/ 956815 w 1814162"/>
                <a:gd name="connsiteY9" fmla="*/ 2192612 h 2554560"/>
                <a:gd name="connsiteX10" fmla="*/ 956815 w 1814162"/>
                <a:gd name="connsiteY10" fmla="*/ 1194763 h 2554560"/>
                <a:gd name="connsiteX11" fmla="*/ 910683 w 1814162"/>
                <a:gd name="connsiteY11" fmla="*/ 1194763 h 2554560"/>
                <a:gd name="connsiteX12" fmla="*/ 910683 w 1814162"/>
                <a:gd name="connsiteY12" fmla="*/ 2412045 h 2554560"/>
                <a:gd name="connsiteX13" fmla="*/ 768168 w 1814162"/>
                <a:gd name="connsiteY13" fmla="*/ 2554560 h 2554560"/>
                <a:gd name="connsiteX14" fmla="*/ 625653 w 1814162"/>
                <a:gd name="connsiteY14" fmla="*/ 2412045 h 2554560"/>
                <a:gd name="connsiteX15" fmla="*/ 625653 w 1814162"/>
                <a:gd name="connsiteY15" fmla="*/ 1194763 h 2554560"/>
                <a:gd name="connsiteX16" fmla="*/ 570360 w 1814162"/>
                <a:gd name="connsiteY16" fmla="*/ 1194763 h 2554560"/>
                <a:gd name="connsiteX17" fmla="*/ 570360 w 1814162"/>
                <a:gd name="connsiteY17" fmla="*/ 2192609 h 2554560"/>
                <a:gd name="connsiteX18" fmla="*/ 427845 w 1814162"/>
                <a:gd name="connsiteY18" fmla="*/ 2335124 h 2554560"/>
                <a:gd name="connsiteX19" fmla="*/ 285330 w 1814162"/>
                <a:gd name="connsiteY19" fmla="*/ 2192609 h 2554560"/>
                <a:gd name="connsiteX20" fmla="*/ 285330 w 1814162"/>
                <a:gd name="connsiteY20" fmla="*/ 1194763 h 2554560"/>
                <a:gd name="connsiteX21" fmla="*/ 237226 w 1814162"/>
                <a:gd name="connsiteY21" fmla="*/ 1194763 h 2554560"/>
                <a:gd name="connsiteX22" fmla="*/ 237226 w 1814162"/>
                <a:gd name="connsiteY22" fmla="*/ 1992999 h 2554560"/>
                <a:gd name="connsiteX23" fmla="*/ 118613 w 1814162"/>
                <a:gd name="connsiteY23" fmla="*/ 2111612 h 2554560"/>
                <a:gd name="connsiteX24" fmla="*/ 0 w 1814162"/>
                <a:gd name="connsiteY24" fmla="*/ 1992999 h 2554560"/>
                <a:gd name="connsiteX25" fmla="*/ 0 w 1814162"/>
                <a:gd name="connsiteY25" fmla="*/ 916851 h 2554560"/>
                <a:gd name="connsiteX26" fmla="*/ 1 w 1814162"/>
                <a:gd name="connsiteY26" fmla="*/ 916851 h 2554560"/>
                <a:gd name="connsiteX27" fmla="*/ 1 w 1814162"/>
                <a:gd name="connsiteY27" fmla="*/ 597382 h 2554560"/>
                <a:gd name="connsiteX28" fmla="*/ 597383 w 1814162"/>
                <a:gd name="connsiteY28" fmla="*/ 0 h 2554560"/>
                <a:gd name="connsiteX29" fmla="*/ 644466 w 1814162"/>
                <a:gd name="connsiteY29" fmla="*/ 0 h 2554560"/>
                <a:gd name="connsiteX30" fmla="*/ 1139825 w 1814162"/>
                <a:gd name="connsiteY30" fmla="*/ 263380 h 2554560"/>
                <a:gd name="connsiteX31" fmla="*/ 1142194 w 1814162"/>
                <a:gd name="connsiteY31" fmla="*/ 267745 h 2554560"/>
                <a:gd name="connsiteX32" fmla="*/ 1142996 w 1814162"/>
                <a:gd name="connsiteY32" fmla="*/ 267147 h 2554560"/>
                <a:gd name="connsiteX33" fmla="*/ 1774610 w 1814162"/>
                <a:gd name="connsiteY33" fmla="*/ 1115899 h 2554560"/>
                <a:gd name="connsiteX34" fmla="*/ 1813954 w 1814162"/>
                <a:gd name="connsiteY34" fmla="*/ 1225966 h 25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14162" h="2554560">
                  <a:moveTo>
                    <a:pt x="1813954" y="1225966"/>
                  </a:moveTo>
                  <a:cubicBezTo>
                    <a:pt x="1816880" y="1290083"/>
                    <a:pt x="1788941" y="1354461"/>
                    <a:pt x="1733574" y="1395664"/>
                  </a:cubicBezTo>
                  <a:lnTo>
                    <a:pt x="1733575" y="1395662"/>
                  </a:lnTo>
                  <a:cubicBezTo>
                    <a:pt x="1644988" y="1461585"/>
                    <a:pt x="1519734" y="1443213"/>
                    <a:pt x="1453810" y="1354627"/>
                  </a:cubicBezTo>
                  <a:lnTo>
                    <a:pt x="1241847" y="1069794"/>
                  </a:lnTo>
                  <a:lnTo>
                    <a:pt x="1241847" y="1194763"/>
                  </a:lnTo>
                  <a:lnTo>
                    <a:pt x="1241845" y="1194763"/>
                  </a:lnTo>
                  <a:lnTo>
                    <a:pt x="1241845" y="2192612"/>
                  </a:lnTo>
                  <a:cubicBezTo>
                    <a:pt x="1241845" y="2271321"/>
                    <a:pt x="1178039" y="2335127"/>
                    <a:pt x="1099330" y="2335127"/>
                  </a:cubicBezTo>
                  <a:cubicBezTo>
                    <a:pt x="1020621" y="2335127"/>
                    <a:pt x="956815" y="2271321"/>
                    <a:pt x="956815" y="2192612"/>
                  </a:cubicBezTo>
                  <a:lnTo>
                    <a:pt x="956815" y="1194763"/>
                  </a:lnTo>
                  <a:lnTo>
                    <a:pt x="910683" y="1194763"/>
                  </a:lnTo>
                  <a:lnTo>
                    <a:pt x="910683" y="2412045"/>
                  </a:lnTo>
                  <a:cubicBezTo>
                    <a:pt x="910683" y="2490754"/>
                    <a:pt x="846877" y="2554560"/>
                    <a:pt x="768168" y="2554560"/>
                  </a:cubicBezTo>
                  <a:cubicBezTo>
                    <a:pt x="689459" y="2554560"/>
                    <a:pt x="625653" y="2490754"/>
                    <a:pt x="625653" y="2412045"/>
                  </a:cubicBezTo>
                  <a:lnTo>
                    <a:pt x="625653" y="1194763"/>
                  </a:lnTo>
                  <a:lnTo>
                    <a:pt x="570360" y="1194763"/>
                  </a:lnTo>
                  <a:lnTo>
                    <a:pt x="570360" y="2192609"/>
                  </a:lnTo>
                  <a:cubicBezTo>
                    <a:pt x="570360" y="2271318"/>
                    <a:pt x="506554" y="2335124"/>
                    <a:pt x="427845" y="2335124"/>
                  </a:cubicBezTo>
                  <a:cubicBezTo>
                    <a:pt x="349136" y="2335124"/>
                    <a:pt x="285330" y="2271318"/>
                    <a:pt x="285330" y="2192609"/>
                  </a:cubicBezTo>
                  <a:lnTo>
                    <a:pt x="285330" y="1194763"/>
                  </a:lnTo>
                  <a:lnTo>
                    <a:pt x="237226" y="1194763"/>
                  </a:lnTo>
                  <a:lnTo>
                    <a:pt x="237226" y="1992999"/>
                  </a:lnTo>
                  <a:cubicBezTo>
                    <a:pt x="237226" y="2058507"/>
                    <a:pt x="184121" y="2111612"/>
                    <a:pt x="118613" y="2111612"/>
                  </a:cubicBezTo>
                  <a:cubicBezTo>
                    <a:pt x="53105" y="2111612"/>
                    <a:pt x="0" y="2058507"/>
                    <a:pt x="0" y="1992999"/>
                  </a:cubicBezTo>
                  <a:lnTo>
                    <a:pt x="0" y="916851"/>
                  </a:lnTo>
                  <a:lnTo>
                    <a:pt x="1" y="916851"/>
                  </a:lnTo>
                  <a:lnTo>
                    <a:pt x="1" y="597382"/>
                  </a:lnTo>
                  <a:cubicBezTo>
                    <a:pt x="1" y="267457"/>
                    <a:pt x="267458" y="0"/>
                    <a:pt x="597383" y="0"/>
                  </a:cubicBezTo>
                  <a:lnTo>
                    <a:pt x="644466" y="0"/>
                  </a:lnTo>
                  <a:cubicBezTo>
                    <a:pt x="850669" y="0"/>
                    <a:pt x="1032471" y="104475"/>
                    <a:pt x="1139825" y="263380"/>
                  </a:cubicBezTo>
                  <a:lnTo>
                    <a:pt x="1142194" y="267745"/>
                  </a:lnTo>
                  <a:lnTo>
                    <a:pt x="1142996" y="267147"/>
                  </a:lnTo>
                  <a:lnTo>
                    <a:pt x="1774610" y="1115899"/>
                  </a:lnTo>
                  <a:cubicBezTo>
                    <a:pt x="1799331" y="1149119"/>
                    <a:pt x="1812198" y="1187495"/>
                    <a:pt x="1813954" y="1225966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75833EF1-5C6D-47C9-9381-B7A9100733E1}"/>
                </a:ext>
              </a:extLst>
            </p:cNvPr>
            <p:cNvSpPr/>
            <p:nvPr/>
          </p:nvSpPr>
          <p:spPr>
            <a:xfrm rot="15300000">
              <a:off x="1462315" y="4162210"/>
              <a:ext cx="655674" cy="977974"/>
            </a:xfrm>
            <a:custGeom>
              <a:avLst/>
              <a:gdLst>
                <a:gd name="connsiteX0" fmla="*/ 798996 w 803698"/>
                <a:gd name="connsiteY0" fmla="*/ 885421 h 1198760"/>
                <a:gd name="connsiteX1" fmla="*/ 783255 w 803698"/>
                <a:gd name="connsiteY1" fmla="*/ 904766 h 1198760"/>
                <a:gd name="connsiteX2" fmla="*/ 783255 w 803698"/>
                <a:gd name="connsiteY2" fmla="*/ 904766 h 1198760"/>
                <a:gd name="connsiteX3" fmla="*/ 712283 w 803698"/>
                <a:gd name="connsiteY3" fmla="*/ 894356 h 1198760"/>
                <a:gd name="connsiteX4" fmla="*/ 658512 w 803698"/>
                <a:gd name="connsiteY4" fmla="*/ 822098 h 1198760"/>
                <a:gd name="connsiteX5" fmla="*/ 658512 w 803698"/>
                <a:gd name="connsiteY5" fmla="*/ 853801 h 1198760"/>
                <a:gd name="connsiteX6" fmla="*/ 658511 w 803698"/>
                <a:gd name="connsiteY6" fmla="*/ 853801 h 1198760"/>
                <a:gd name="connsiteX7" fmla="*/ 658511 w 803698"/>
                <a:gd name="connsiteY7" fmla="*/ 1106939 h 1198760"/>
                <a:gd name="connsiteX8" fmla="*/ 622357 w 803698"/>
                <a:gd name="connsiteY8" fmla="*/ 1143093 h 1198760"/>
                <a:gd name="connsiteX9" fmla="*/ 586204 w 803698"/>
                <a:gd name="connsiteY9" fmla="*/ 1106939 h 1198760"/>
                <a:gd name="connsiteX10" fmla="*/ 586204 w 803698"/>
                <a:gd name="connsiteY10" fmla="*/ 853801 h 1198760"/>
                <a:gd name="connsiteX11" fmla="*/ 574501 w 803698"/>
                <a:gd name="connsiteY11" fmla="*/ 853801 h 1198760"/>
                <a:gd name="connsiteX12" fmla="*/ 574501 w 803698"/>
                <a:gd name="connsiteY12" fmla="*/ 1162606 h 1198760"/>
                <a:gd name="connsiteX13" fmla="*/ 538347 w 803698"/>
                <a:gd name="connsiteY13" fmla="*/ 1198760 h 1198760"/>
                <a:gd name="connsiteX14" fmla="*/ 502193 w 803698"/>
                <a:gd name="connsiteY14" fmla="*/ 1162606 h 1198760"/>
                <a:gd name="connsiteX15" fmla="*/ 502193 w 803698"/>
                <a:gd name="connsiteY15" fmla="*/ 853801 h 1198760"/>
                <a:gd name="connsiteX16" fmla="*/ 488166 w 803698"/>
                <a:gd name="connsiteY16" fmla="*/ 853801 h 1198760"/>
                <a:gd name="connsiteX17" fmla="*/ 488166 w 803698"/>
                <a:gd name="connsiteY17" fmla="*/ 1106939 h 1198760"/>
                <a:gd name="connsiteX18" fmla="*/ 452012 w 803698"/>
                <a:gd name="connsiteY18" fmla="*/ 1143093 h 1198760"/>
                <a:gd name="connsiteX19" fmla="*/ 415859 w 803698"/>
                <a:gd name="connsiteY19" fmla="*/ 1106939 h 1198760"/>
                <a:gd name="connsiteX20" fmla="*/ 415859 w 803698"/>
                <a:gd name="connsiteY20" fmla="*/ 853801 h 1198760"/>
                <a:gd name="connsiteX21" fmla="*/ 403655 w 803698"/>
                <a:gd name="connsiteY21" fmla="*/ 853801 h 1198760"/>
                <a:gd name="connsiteX22" fmla="*/ 403655 w 803698"/>
                <a:gd name="connsiteY22" fmla="*/ 1056301 h 1198760"/>
                <a:gd name="connsiteX23" fmla="*/ 373565 w 803698"/>
                <a:gd name="connsiteY23" fmla="*/ 1086391 h 1198760"/>
                <a:gd name="connsiteX24" fmla="*/ 343475 w 803698"/>
                <a:gd name="connsiteY24" fmla="*/ 1056301 h 1198760"/>
                <a:gd name="connsiteX25" fmla="*/ 343475 w 803698"/>
                <a:gd name="connsiteY25" fmla="*/ 783299 h 1198760"/>
                <a:gd name="connsiteX26" fmla="*/ 343475 w 803698"/>
                <a:gd name="connsiteY26" fmla="*/ 783299 h 1198760"/>
                <a:gd name="connsiteX27" fmla="*/ 343475 w 803698"/>
                <a:gd name="connsiteY27" fmla="*/ 702254 h 1198760"/>
                <a:gd name="connsiteX28" fmla="*/ 355384 w 803698"/>
                <a:gd name="connsiteY28" fmla="*/ 643266 h 1198760"/>
                <a:gd name="connsiteX29" fmla="*/ 372590 w 803698"/>
                <a:gd name="connsiteY29" fmla="*/ 617747 h 1198760"/>
                <a:gd name="connsiteX30" fmla="*/ 0 w 803698"/>
                <a:gd name="connsiteY30" fmla="*/ 123014 h 1198760"/>
                <a:gd name="connsiteX31" fmla="*/ 171847 w 803698"/>
                <a:gd name="connsiteY31" fmla="*/ 0 h 1198760"/>
                <a:gd name="connsiteX32" fmla="*/ 551166 w 803698"/>
                <a:gd name="connsiteY32" fmla="*/ 557968 h 1198760"/>
                <a:gd name="connsiteX33" fmla="*/ 579202 w 803698"/>
                <a:gd name="connsiteY33" fmla="*/ 568999 h 1198760"/>
                <a:gd name="connsiteX34" fmla="*/ 632630 w 803698"/>
                <a:gd name="connsiteY34" fmla="*/ 617523 h 1198760"/>
                <a:gd name="connsiteX35" fmla="*/ 633231 w 803698"/>
                <a:gd name="connsiteY35" fmla="*/ 618631 h 1198760"/>
                <a:gd name="connsiteX36" fmla="*/ 633435 w 803698"/>
                <a:gd name="connsiteY36" fmla="*/ 618479 h 1198760"/>
                <a:gd name="connsiteX37" fmla="*/ 793665 w 803698"/>
                <a:gd name="connsiteY37" fmla="*/ 833794 h 1198760"/>
                <a:gd name="connsiteX38" fmla="*/ 803646 w 803698"/>
                <a:gd name="connsiteY38" fmla="*/ 861716 h 1198760"/>
                <a:gd name="connsiteX39" fmla="*/ 798996 w 803698"/>
                <a:gd name="connsiteY39" fmla="*/ 885421 h 119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03698" h="1198760">
                  <a:moveTo>
                    <a:pt x="798996" y="885421"/>
                  </a:moveTo>
                  <a:cubicBezTo>
                    <a:pt x="795561" y="892844"/>
                    <a:pt x="790278" y="899540"/>
                    <a:pt x="783255" y="904766"/>
                  </a:cubicBezTo>
                  <a:lnTo>
                    <a:pt x="783255" y="904766"/>
                  </a:lnTo>
                  <a:cubicBezTo>
                    <a:pt x="760782" y="921489"/>
                    <a:pt x="729007" y="916829"/>
                    <a:pt x="712283" y="894356"/>
                  </a:cubicBezTo>
                  <a:lnTo>
                    <a:pt x="658512" y="822098"/>
                  </a:lnTo>
                  <a:lnTo>
                    <a:pt x="658512" y="853801"/>
                  </a:lnTo>
                  <a:lnTo>
                    <a:pt x="658511" y="853801"/>
                  </a:lnTo>
                  <a:lnTo>
                    <a:pt x="658511" y="1106939"/>
                  </a:lnTo>
                  <a:cubicBezTo>
                    <a:pt x="658511" y="1126907"/>
                    <a:pt x="642325" y="1143093"/>
                    <a:pt x="622357" y="1143093"/>
                  </a:cubicBezTo>
                  <a:cubicBezTo>
                    <a:pt x="602390" y="1143093"/>
                    <a:pt x="586204" y="1126907"/>
                    <a:pt x="586204" y="1106939"/>
                  </a:cubicBezTo>
                  <a:lnTo>
                    <a:pt x="586204" y="853801"/>
                  </a:lnTo>
                  <a:lnTo>
                    <a:pt x="574501" y="853801"/>
                  </a:lnTo>
                  <a:lnTo>
                    <a:pt x="574501" y="1162606"/>
                  </a:lnTo>
                  <a:cubicBezTo>
                    <a:pt x="574501" y="1182573"/>
                    <a:pt x="558314" y="1198760"/>
                    <a:pt x="538347" y="1198760"/>
                  </a:cubicBezTo>
                  <a:cubicBezTo>
                    <a:pt x="518380" y="1198760"/>
                    <a:pt x="502193" y="1182574"/>
                    <a:pt x="502193" y="1162606"/>
                  </a:cubicBezTo>
                  <a:lnTo>
                    <a:pt x="502193" y="853801"/>
                  </a:lnTo>
                  <a:lnTo>
                    <a:pt x="488166" y="853801"/>
                  </a:lnTo>
                  <a:lnTo>
                    <a:pt x="488166" y="1106939"/>
                  </a:lnTo>
                  <a:cubicBezTo>
                    <a:pt x="488166" y="1126906"/>
                    <a:pt x="471980" y="1143092"/>
                    <a:pt x="452012" y="1143093"/>
                  </a:cubicBezTo>
                  <a:cubicBezTo>
                    <a:pt x="432045" y="1143092"/>
                    <a:pt x="415859" y="1126906"/>
                    <a:pt x="415859" y="1106939"/>
                  </a:cubicBezTo>
                  <a:lnTo>
                    <a:pt x="415859" y="853801"/>
                  </a:lnTo>
                  <a:lnTo>
                    <a:pt x="403655" y="853801"/>
                  </a:lnTo>
                  <a:lnTo>
                    <a:pt x="403655" y="1056301"/>
                  </a:lnTo>
                  <a:cubicBezTo>
                    <a:pt x="403655" y="1072919"/>
                    <a:pt x="390184" y="1086391"/>
                    <a:pt x="373565" y="1086391"/>
                  </a:cubicBezTo>
                  <a:cubicBezTo>
                    <a:pt x="356947" y="1086391"/>
                    <a:pt x="343475" y="1072919"/>
                    <a:pt x="343475" y="1056301"/>
                  </a:cubicBezTo>
                  <a:lnTo>
                    <a:pt x="343475" y="783299"/>
                  </a:lnTo>
                  <a:lnTo>
                    <a:pt x="343475" y="783299"/>
                  </a:lnTo>
                  <a:lnTo>
                    <a:pt x="343475" y="702254"/>
                  </a:lnTo>
                  <a:cubicBezTo>
                    <a:pt x="343475" y="681330"/>
                    <a:pt x="347716" y="661397"/>
                    <a:pt x="355384" y="643266"/>
                  </a:cubicBezTo>
                  <a:lnTo>
                    <a:pt x="372590" y="617747"/>
                  </a:lnTo>
                  <a:lnTo>
                    <a:pt x="0" y="123014"/>
                  </a:lnTo>
                  <a:lnTo>
                    <a:pt x="171847" y="0"/>
                  </a:lnTo>
                  <a:lnTo>
                    <a:pt x="551166" y="557968"/>
                  </a:lnTo>
                  <a:lnTo>
                    <a:pt x="579202" y="568999"/>
                  </a:lnTo>
                  <a:cubicBezTo>
                    <a:pt x="600675" y="580664"/>
                    <a:pt x="619013" y="597368"/>
                    <a:pt x="632630" y="617523"/>
                  </a:cubicBezTo>
                  <a:lnTo>
                    <a:pt x="633231" y="618631"/>
                  </a:lnTo>
                  <a:lnTo>
                    <a:pt x="633435" y="618479"/>
                  </a:lnTo>
                  <a:lnTo>
                    <a:pt x="793665" y="833794"/>
                  </a:lnTo>
                  <a:cubicBezTo>
                    <a:pt x="799937" y="842222"/>
                    <a:pt x="803201" y="851957"/>
                    <a:pt x="803646" y="861716"/>
                  </a:cubicBezTo>
                  <a:cubicBezTo>
                    <a:pt x="804017" y="869849"/>
                    <a:pt x="802431" y="877998"/>
                    <a:pt x="798996" y="88542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D927EF6E-871F-4B02-AB8F-28783CD52224}"/>
                </a:ext>
              </a:extLst>
            </p:cNvPr>
            <p:cNvSpPr/>
            <p:nvPr/>
          </p:nvSpPr>
          <p:spPr>
            <a:xfrm rot="17725188" flipH="1">
              <a:off x="1081042" y="4859078"/>
              <a:ext cx="909995" cy="59693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34131 w 1073171"/>
                <a:gd name="connsiteY0" fmla="*/ 675767 h 703980"/>
                <a:gd name="connsiteX1" fmla="*/ 551523 w 1073171"/>
                <a:gd name="connsiteY1" fmla="*/ 290589 h 703980"/>
                <a:gd name="connsiteX2" fmla="*/ 64489 w 1073171"/>
                <a:gd name="connsiteY2" fmla="*/ 400006 h 703980"/>
                <a:gd name="connsiteX3" fmla="*/ 0 w 1073171"/>
                <a:gd name="connsiteY3" fmla="*/ 165197 h 703980"/>
                <a:gd name="connsiteX4" fmla="*/ 711469 w 1073171"/>
                <a:gd name="connsiteY4" fmla="*/ 2986 h 703980"/>
                <a:gd name="connsiteX5" fmla="*/ 1073171 w 1073171"/>
                <a:gd name="connsiteY5" fmla="*/ 703980 h 70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71" h="703980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7610" y="562381"/>
                    <a:pt x="1073171" y="703980"/>
                  </a:cubicBez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810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pptxg84_発熱を気にする女の子のイラスト</dc:title>
  <dc:subject>pptxg84_発熱を気にする女の子のイラスト</dc:subject>
  <dc:creator>でじけろお</dc:creator>
  <cp:revision>1</cp:revision>
  <dcterms:created xsi:type="dcterms:W3CDTF">2018-05-20T00:31:01Z</dcterms:created>
  <dcterms:modified xsi:type="dcterms:W3CDTF">2021-04-04T15:47:41Z</dcterms:modified>
  <cp:version>1</cp:version>
</cp:coreProperties>
</file>