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46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62" d="100"/>
          <a:sy n="62" d="100"/>
        </p:scale>
        <p:origin x="33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9DACCB6-2324-48B6-A138-11C3BA1766BA}"/>
              </a:ext>
            </a:extLst>
          </p:cNvPr>
          <p:cNvGrpSpPr/>
          <p:nvPr/>
        </p:nvGrpSpPr>
        <p:grpSpPr>
          <a:xfrm>
            <a:off x="1118372" y="1152475"/>
            <a:ext cx="1481963" cy="2379797"/>
            <a:chOff x="1118372" y="1152475"/>
            <a:chExt cx="1481963" cy="23797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1519C2-CB17-4FB5-BCB2-EAE973F1F4CC}"/>
                </a:ext>
              </a:extLst>
            </p:cNvPr>
            <p:cNvGrpSpPr/>
            <p:nvPr/>
          </p:nvGrpSpPr>
          <p:grpSpPr>
            <a:xfrm>
              <a:off x="1461845" y="1152475"/>
              <a:ext cx="1138490" cy="2379797"/>
              <a:chOff x="772520" y="601639"/>
              <a:chExt cx="1138490" cy="2379797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2BD1A555-0972-459F-8EE5-49FEA4C96F6A}"/>
                  </a:ext>
                </a:extLst>
              </p:cNvPr>
              <p:cNvSpPr/>
              <p:nvPr/>
            </p:nvSpPr>
            <p:spPr>
              <a:xfrm flipH="1">
                <a:off x="1757224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920317E-100C-4097-B48B-D86434CB90C0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913C914-F828-44CE-A1E0-0D723C50D31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09B232-9E77-41D5-9B22-845D40CB4B1B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DD5F034-1F62-4713-AB40-69B7C58417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E186F56-D8E4-4312-8490-9EC9C3205ED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F34E0A6-54E0-4F60-80E5-0B613612469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0A9D4E6-6F26-4D4D-BA80-AA1905B3FD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E3D30D9A-8313-4264-8299-4E7FE878F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A262A915-A1F8-4978-9425-58D86B3BAC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9CC2619-CDC0-462C-8431-22E5ABCB0B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28818498-881C-49B9-96AC-D2CBD7F00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6951489F-2F59-45C6-B9CB-EB4454244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886DA41B-5C01-4B4F-8061-1636B88CF520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adFill flip="none" rotWithShape="1"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88B08243-7877-489A-B47D-EB58EDB02A99}"/>
                    </a:ext>
                  </a:extLst>
                </p:cNvPr>
                <p:cNvSpPr/>
                <p:nvPr/>
              </p:nvSpPr>
              <p:spPr>
                <a:xfrm rot="10800000"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35A621A6-A523-43F4-A4E2-0A159E1E2F49}"/>
                    </a:ext>
                  </a:extLst>
                </p:cNvPr>
                <p:cNvSpPr/>
                <p:nvPr/>
              </p:nvSpPr>
              <p:spPr>
                <a:xfrm rot="207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3BB449C6-C95D-4E99-84AC-7146AC15B8F1}"/>
                    </a:ext>
                  </a:extLst>
                </p:cNvPr>
                <p:cNvSpPr/>
                <p:nvPr/>
              </p:nvSpPr>
              <p:spPr>
                <a:xfrm rot="9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699BEC4C-7BE9-4EA8-A77F-61F7CFB7F9E8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48C1BCF-36C3-43C9-BF4E-70E383060170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79EA3BFA-EAA2-4EA8-B946-C3DFCDF5E95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0D4B615A-AF32-4574-A0AD-EDE79378BDA8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676B981-3188-43BE-B3E1-F4C9F8E1A32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42431-1BCB-47DC-A534-685CE95EA3F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B8B821D0-1031-4A79-929E-C8B681F51D71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6F8D4CA4-8F1F-4B5D-9325-8542B3D1327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86D46075-C351-472D-A089-A35FE8D3777D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232C1BFA-9020-4AF7-899F-671E2092A497}"/>
                </a:ext>
              </a:extLst>
            </p:cNvPr>
            <p:cNvSpPr/>
            <p:nvPr/>
          </p:nvSpPr>
          <p:spPr>
            <a:xfrm>
              <a:off x="2166653" y="1865023"/>
              <a:ext cx="199524" cy="4572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AFB58649-8A99-4E64-83A0-CDF79E37F0C2}"/>
                </a:ext>
              </a:extLst>
            </p:cNvPr>
            <p:cNvSpPr/>
            <p:nvPr/>
          </p:nvSpPr>
          <p:spPr>
            <a:xfrm>
              <a:off x="1704249" y="1865023"/>
              <a:ext cx="199524" cy="4572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D62C9E1-E209-4F5E-82F2-C7420BEA09BB}"/>
                </a:ext>
              </a:extLst>
            </p:cNvPr>
            <p:cNvGrpSpPr/>
            <p:nvPr/>
          </p:nvGrpSpPr>
          <p:grpSpPr>
            <a:xfrm>
              <a:off x="1139210" y="1261914"/>
              <a:ext cx="1198760" cy="834603"/>
              <a:chOff x="1139210" y="1261914"/>
              <a:chExt cx="1198760" cy="834603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F855530D-94F8-485E-9842-2DF4B23A1A2C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6ED6DCDB-1D72-430E-AF65-FC9695AEDFCB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9BE4B70B-A944-4FAB-819A-6E41C21513BF}"/>
                </a:ext>
              </a:extLst>
            </p:cNvPr>
            <p:cNvSpPr/>
            <p:nvPr/>
          </p:nvSpPr>
          <p:spPr>
            <a:xfrm rot="17725188" flipH="1">
              <a:off x="921440" y="1890557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595C463-F12E-4E87-B676-881B264EE96C}"/>
              </a:ext>
            </a:extLst>
          </p:cNvPr>
          <p:cNvGrpSpPr/>
          <p:nvPr/>
        </p:nvGrpSpPr>
        <p:grpSpPr>
          <a:xfrm>
            <a:off x="4083675" y="1261914"/>
            <a:ext cx="1451759" cy="2286367"/>
            <a:chOff x="4083675" y="1261914"/>
            <a:chExt cx="1451759" cy="2286367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408557" y="1290440"/>
              <a:ext cx="1126877" cy="2257841"/>
              <a:chOff x="2355996" y="739604"/>
              <a:chExt cx="1126877" cy="2257841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B58F1768-AF95-4BA5-8319-FAB61F9B6009}"/>
                  </a:ext>
                </a:extLst>
              </p:cNvPr>
              <p:cNvSpPr/>
              <p:nvPr/>
            </p:nvSpPr>
            <p:spPr>
              <a:xfrm flipH="1">
                <a:off x="3343813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片側の 2 つの角を丸めた四角形 128">
                <a:extLst>
                  <a:ext uri="{FF2B5EF4-FFF2-40B4-BE49-F238E27FC236}">
                    <a16:creationId xmlns:a16="http://schemas.microsoft.com/office/drawing/2014/main" id="{384645CF-A8C7-400C-AE1C-E4F46A41A049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片側の 2 つの角を丸めた四角形 144">
                <a:extLst>
                  <a:ext uri="{FF2B5EF4-FFF2-40B4-BE49-F238E27FC236}">
                    <a16:creationId xmlns:a16="http://schemas.microsoft.com/office/drawing/2014/main" id="{757A90C3-0AFA-4A29-80D4-CF7A4A0DBC44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26AA5D6-04C3-4126-97FE-6BCE579A6AB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6E8B1764-0D37-4344-B6D0-D2B96E8AEF81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adFill>
                  <a:gsLst>
                    <a:gs pos="50000">
                      <a:srgbClr val="FFCC99"/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円/楕円 27">
                <a:extLst>
                  <a:ext uri="{FF2B5EF4-FFF2-40B4-BE49-F238E27FC236}">
                    <a16:creationId xmlns:a16="http://schemas.microsoft.com/office/drawing/2014/main" id="{8DC00364-78F4-4143-A0BF-0B3101F53253}"/>
                  </a:ext>
                </a:extLst>
              </p:cNvPr>
              <p:cNvSpPr/>
              <p:nvPr/>
            </p:nvSpPr>
            <p:spPr>
              <a:xfrm rot="10800000"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12BA4252-BBD0-40F9-96BB-49464FC424B0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92DA92E0-9BBC-443D-9094-E9C77AE2525E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445676A-BFA3-44B4-85E1-D61A308390E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9D1D1C81-C9BD-46FD-86EE-D62E8006031F}"/>
                  </a:ext>
                </a:extLst>
              </p:cNvPr>
              <p:cNvSpPr/>
              <p:nvPr/>
            </p:nvSpPr>
            <p:spPr>
              <a:xfrm rot="162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92CC4F3-6962-4D44-AEC3-CA63F846C055}"/>
                  </a:ext>
                </a:extLst>
              </p:cNvPr>
              <p:cNvSpPr/>
              <p:nvPr/>
            </p:nvSpPr>
            <p:spPr>
              <a:xfrm rot="162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D1FEE62-DB70-4892-9259-A0DC428BFBEE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83" name="二等辺三角形 82">
                  <a:extLst>
                    <a:ext uri="{FF2B5EF4-FFF2-40B4-BE49-F238E27FC236}">
                      <a16:creationId xmlns:a16="http://schemas.microsoft.com/office/drawing/2014/main" id="{409E3DB7-0D90-4051-89E5-21DAF34D1321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二等辺三角形 83">
                  <a:extLst>
                    <a:ext uri="{FF2B5EF4-FFF2-40B4-BE49-F238E27FC236}">
                      <a16:creationId xmlns:a16="http://schemas.microsoft.com/office/drawing/2014/main" id="{CAD53C93-A6FB-48CA-8584-8A6230F2735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5529629C-FB69-4BC6-A67E-A7E4E99A5917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86" name="円/楕円 148">
                    <a:extLst>
                      <a:ext uri="{FF2B5EF4-FFF2-40B4-BE49-F238E27FC236}">
                        <a16:creationId xmlns:a16="http://schemas.microsoft.com/office/drawing/2014/main" id="{383A37BF-9781-4FB9-B265-9F9DBBDFBE8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149">
                    <a:extLst>
                      <a:ext uri="{FF2B5EF4-FFF2-40B4-BE49-F238E27FC236}">
                        <a16:creationId xmlns:a16="http://schemas.microsoft.com/office/drawing/2014/main" id="{55EC9DA7-0612-4200-B678-09469078DD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円/楕円 150">
                    <a:extLst>
                      <a:ext uri="{FF2B5EF4-FFF2-40B4-BE49-F238E27FC236}">
                        <a16:creationId xmlns:a16="http://schemas.microsoft.com/office/drawing/2014/main" id="{B4FD295A-A679-4344-A510-6B009C8334DA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8573"/>
                    <a:ext cx="89030" cy="351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055D484-3732-44D9-B25A-A775268CE0CE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8989F7F1-243F-4A0D-A9CE-59C13643E7D7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F7B81002-9086-47C0-9FBE-BDBF9E43370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3AA40DAC-D012-4B7A-B29E-BAF330C72182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79" name="円/楕円 148">
                    <a:extLst>
                      <a:ext uri="{FF2B5EF4-FFF2-40B4-BE49-F238E27FC236}">
                        <a16:creationId xmlns:a16="http://schemas.microsoft.com/office/drawing/2014/main" id="{22C5EB73-CD51-4144-867B-3F82B69E9C4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49">
                    <a:extLst>
                      <a:ext uri="{FF2B5EF4-FFF2-40B4-BE49-F238E27FC236}">
                        <a16:creationId xmlns:a16="http://schemas.microsoft.com/office/drawing/2014/main" id="{A9E05E4E-F2EC-4F53-B66C-8BA7DE21AD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150">
                    <a:extLst>
                      <a:ext uri="{FF2B5EF4-FFF2-40B4-BE49-F238E27FC236}">
                        <a16:creationId xmlns:a16="http://schemas.microsoft.com/office/drawing/2014/main" id="{3146CBAF-7291-4BCD-8C99-EEE145314A99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8574"/>
                    <a:ext cx="89030" cy="351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F2205A59-FB78-4F97-975B-B9B8B49D17A5}"/>
                </a:ext>
              </a:extLst>
            </p:cNvPr>
            <p:cNvGrpSpPr/>
            <p:nvPr/>
          </p:nvGrpSpPr>
          <p:grpSpPr>
            <a:xfrm>
              <a:off x="4104513" y="1261914"/>
              <a:ext cx="1198760" cy="834603"/>
              <a:chOff x="1139210" y="1261914"/>
              <a:chExt cx="1198760" cy="834603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F690C583-1744-4123-B534-9A67EF399444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0AD76583-C2E4-427E-BB26-CFF273FA251C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360C398A-1094-43DB-8CFE-52BC71A003DA}"/>
                </a:ext>
              </a:extLst>
            </p:cNvPr>
            <p:cNvSpPr/>
            <p:nvPr/>
          </p:nvSpPr>
          <p:spPr>
            <a:xfrm rot="17725188" flipH="1">
              <a:off x="3886743" y="1890557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547722D1-EBC9-4AC3-83BC-00EF11E30E45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C8EC76B-51A4-4340-86AD-D5525CD700F1}"/>
              </a:ext>
            </a:extLst>
          </p:cNvPr>
          <p:cNvGrpSpPr/>
          <p:nvPr/>
        </p:nvGrpSpPr>
        <p:grpSpPr>
          <a:xfrm>
            <a:off x="7041186" y="1167401"/>
            <a:ext cx="1438151" cy="2380880"/>
            <a:chOff x="7041186" y="1167401"/>
            <a:chExt cx="1438151" cy="238088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BAC6E295-CF5A-4547-9394-6667B6DFEDF4}"/>
                  </a:ext>
                </a:extLst>
              </p:cNvPr>
              <p:cNvSpPr/>
              <p:nvPr/>
            </p:nvSpPr>
            <p:spPr>
              <a:xfrm flipH="1">
                <a:off x="490519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solidFill>
                          <a:sysClr val="windowText" lastClr="000000"/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adFill>
                      <a:gsLst>
                        <a:gs pos="50000">
                          <a:srgbClr val="FFCC99"/>
                        </a:gs>
                        <a:gs pos="0">
                          <a:srgbClr val="FF9966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8" name="円/楕円 27">
                    <a:extLst>
                      <a:ext uri="{FF2B5EF4-FFF2-40B4-BE49-F238E27FC236}">
                        <a16:creationId xmlns:a16="http://schemas.microsoft.com/office/drawing/2014/main" id="{53E48FD0-83FF-4992-9D7D-F834F353750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3987893"/>
                  <a:ext cx="100936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162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3987893"/>
                  <a:ext cx="100936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162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DCF38696-1630-47EC-A2AC-15EC8D07CB8A}"/>
                </a:ext>
              </a:extLst>
            </p:cNvPr>
            <p:cNvGrpSpPr/>
            <p:nvPr/>
          </p:nvGrpSpPr>
          <p:grpSpPr>
            <a:xfrm>
              <a:off x="7062024" y="1261915"/>
              <a:ext cx="1198760" cy="834603"/>
              <a:chOff x="1139210" y="1261914"/>
              <a:chExt cx="1198760" cy="834603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92E066F1-BD48-4CC7-AF51-0F946FBF4EBC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56224E5C-7A05-449A-9C61-FFD4ECDA4FD1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25498937-B75E-498E-AA6E-359D7A75D336}"/>
                </a:ext>
              </a:extLst>
            </p:cNvPr>
            <p:cNvSpPr/>
            <p:nvPr/>
          </p:nvSpPr>
          <p:spPr>
            <a:xfrm rot="17725188" flipH="1">
              <a:off x="6844254" y="1890558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8E130D0-BDE2-4FA5-B7C2-9D3BF9B7F95E}"/>
              </a:ext>
            </a:extLst>
          </p:cNvPr>
          <p:cNvGrpSpPr/>
          <p:nvPr/>
        </p:nvGrpSpPr>
        <p:grpSpPr>
          <a:xfrm>
            <a:off x="1139210" y="4081723"/>
            <a:ext cx="1517200" cy="2358577"/>
            <a:chOff x="1139210" y="4081723"/>
            <a:chExt cx="1517200" cy="2358577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7ED02A8C-0BF2-43A4-8B86-BB021EF115DB}"/>
                  </a:ext>
                </a:extLst>
              </p:cNvPr>
              <p:cNvSpPr/>
              <p:nvPr/>
            </p:nvSpPr>
            <p:spPr>
              <a:xfrm flipH="1">
                <a:off x="1757223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 rot="10800000"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207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9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6277" y="4287189"/>
                  <a:ext cx="64164" cy="33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127" y="4287189"/>
                  <a:ext cx="64164" cy="33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9506950C-173F-430F-9FE7-7AE71A6C59FC}"/>
                </a:ext>
              </a:extLst>
            </p:cNvPr>
            <p:cNvGrpSpPr/>
            <p:nvPr/>
          </p:nvGrpSpPr>
          <p:grpSpPr>
            <a:xfrm>
              <a:off x="1139210" y="4165134"/>
              <a:ext cx="1198760" cy="834603"/>
              <a:chOff x="1139210" y="1261914"/>
              <a:chExt cx="1198760" cy="834603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5A5F6F91-94CE-40CE-9850-94A6828D14DC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D788D595-7FD1-48C4-A3EC-878A11399B0A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B40EB49B-346C-4C72-94FC-0147BF546D33}"/>
                </a:ext>
              </a:extLst>
            </p:cNvPr>
            <p:cNvSpPr/>
            <p:nvPr/>
          </p:nvSpPr>
          <p:spPr>
            <a:xfrm rot="17725188" flipH="1">
              <a:off x="956365" y="4781077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28678AF-AD0E-4324-9E47-288CB694165A}"/>
              </a:ext>
            </a:extLst>
          </p:cNvPr>
          <p:cNvGrpSpPr/>
          <p:nvPr/>
        </p:nvGrpSpPr>
        <p:grpSpPr>
          <a:xfrm>
            <a:off x="4086153" y="3949344"/>
            <a:ext cx="1493265" cy="2506981"/>
            <a:chOff x="4086153" y="3949344"/>
            <a:chExt cx="1493265" cy="2506981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984442A3-9098-40F5-A901-631F9D32604D}"/>
                  </a:ext>
                </a:extLst>
              </p:cNvPr>
              <p:cNvSpPr/>
              <p:nvPr/>
            </p:nvSpPr>
            <p:spPr>
              <a:xfrm flipH="1">
                <a:off x="3272704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6788074-C66D-4538-98D4-4758443C8735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gradFill>
                <a:gsLst>
                  <a:gs pos="50000">
                    <a:srgbClr val="FFCC99"/>
                  </a:gs>
                  <a:gs pos="0">
                    <a:srgbClr val="FF9966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A70B5803-C719-4B48-918F-461A8AEB9047}"/>
                  </a:ext>
                </a:extLst>
              </p:cNvPr>
              <p:cNvSpPr/>
              <p:nvPr/>
            </p:nvSpPr>
            <p:spPr>
              <a:xfrm rot="10800000"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207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9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700116-8CA7-4013-A033-968833780236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15AAEB7-C022-4982-8E64-396B8647124A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solidFill>
                  <a:schemeClr val="tx1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EB1FA016-8B07-4624-9A41-E771034B9974}"/>
                  </a:ext>
                </a:extLst>
              </p:cNvPr>
              <p:cNvGrpSpPr/>
              <p:nvPr/>
            </p:nvGrpSpPr>
            <p:grpSpPr>
              <a:xfrm>
                <a:off x="2626839" y="4564061"/>
                <a:ext cx="526063" cy="45720"/>
                <a:chOff x="2626839" y="4564061"/>
                <a:chExt cx="526063" cy="45720"/>
              </a:xfrm>
            </p:grpSpPr>
            <p:sp>
              <p:nvSpPr>
                <p:cNvPr id="216" name="円/楕円 335">
                  <a:extLst>
                    <a:ext uri="{FF2B5EF4-FFF2-40B4-BE49-F238E27FC236}">
                      <a16:creationId xmlns:a16="http://schemas.microsoft.com/office/drawing/2014/main" id="{E77F1B61-26E9-415D-B3DB-C9AEBBE51C8B}"/>
                    </a:ext>
                  </a:extLst>
                </p:cNvPr>
                <p:cNvSpPr/>
                <p:nvPr/>
              </p:nvSpPr>
              <p:spPr>
                <a:xfrm>
                  <a:off x="2626839" y="4564061"/>
                  <a:ext cx="91322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335">
                  <a:extLst>
                    <a:ext uri="{FF2B5EF4-FFF2-40B4-BE49-F238E27FC236}">
                      <a16:creationId xmlns:a16="http://schemas.microsoft.com/office/drawing/2014/main" id="{C805D3A2-6754-4E34-946A-F4A0635A57FE}"/>
                    </a:ext>
                  </a:extLst>
                </p:cNvPr>
                <p:cNvSpPr/>
                <p:nvPr/>
              </p:nvSpPr>
              <p:spPr>
                <a:xfrm>
                  <a:off x="3061580" y="4564061"/>
                  <a:ext cx="91322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D701843F-49F9-442A-BFE4-C35C8877D8FB}"/>
                </a:ext>
              </a:extLst>
            </p:cNvPr>
            <p:cNvGrpSpPr/>
            <p:nvPr/>
          </p:nvGrpSpPr>
          <p:grpSpPr>
            <a:xfrm>
              <a:off x="4086153" y="4245354"/>
              <a:ext cx="1198760" cy="834603"/>
              <a:chOff x="1139210" y="1261914"/>
              <a:chExt cx="1198760" cy="834603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71457EE9-13BD-4952-84E8-C1A508770C4B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95E5C1D6-559B-415F-AB85-CDEA11CB2E0A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A9A834D5-D74E-4AAA-9CD4-D2D88AB421E0}"/>
                </a:ext>
              </a:extLst>
            </p:cNvPr>
            <p:cNvSpPr/>
            <p:nvPr/>
          </p:nvSpPr>
          <p:spPr>
            <a:xfrm rot="17725188" flipH="1">
              <a:off x="3891319" y="4842326"/>
              <a:ext cx="1090103" cy="68937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51731 w 1087231"/>
                <a:gd name="connsiteY0" fmla="*/ 676969 h 676969"/>
                <a:gd name="connsiteX1" fmla="*/ 569123 w 1087231"/>
                <a:gd name="connsiteY1" fmla="*/ 291791 h 676969"/>
                <a:gd name="connsiteX2" fmla="*/ 82089 w 1087231"/>
                <a:gd name="connsiteY2" fmla="*/ 401208 h 676969"/>
                <a:gd name="connsiteX3" fmla="*/ 17600 w 1087231"/>
                <a:gd name="connsiteY3" fmla="*/ 166399 h 676969"/>
                <a:gd name="connsiteX4" fmla="*/ 729069 w 1087231"/>
                <a:gd name="connsiteY4" fmla="*/ 4188 h 676969"/>
                <a:gd name="connsiteX5" fmla="*/ 1087231 w 1087231"/>
                <a:gd name="connsiteY5" fmla="*/ 653752 h 676969"/>
                <a:gd name="connsiteX0" fmla="*/ 754603 w 1090103"/>
                <a:gd name="connsiteY0" fmla="*/ 676969 h 676969"/>
                <a:gd name="connsiteX1" fmla="*/ 571995 w 1090103"/>
                <a:gd name="connsiteY1" fmla="*/ 291791 h 676969"/>
                <a:gd name="connsiteX2" fmla="*/ 84961 w 1090103"/>
                <a:gd name="connsiteY2" fmla="*/ 401208 h 676969"/>
                <a:gd name="connsiteX3" fmla="*/ 20472 w 1090103"/>
                <a:gd name="connsiteY3" fmla="*/ 166399 h 676969"/>
                <a:gd name="connsiteX4" fmla="*/ 731941 w 1090103"/>
                <a:gd name="connsiteY4" fmla="*/ 4188 h 676969"/>
                <a:gd name="connsiteX5" fmla="*/ 1090103 w 1090103"/>
                <a:gd name="connsiteY5" fmla="*/ 653752 h 676969"/>
                <a:gd name="connsiteX0" fmla="*/ 754603 w 1090103"/>
                <a:gd name="connsiteY0" fmla="*/ 685758 h 685758"/>
                <a:gd name="connsiteX1" fmla="*/ 571995 w 1090103"/>
                <a:gd name="connsiteY1" fmla="*/ 300580 h 685758"/>
                <a:gd name="connsiteX2" fmla="*/ 84961 w 1090103"/>
                <a:gd name="connsiteY2" fmla="*/ 409997 h 685758"/>
                <a:gd name="connsiteX3" fmla="*/ 20472 w 1090103"/>
                <a:gd name="connsiteY3" fmla="*/ 175188 h 685758"/>
                <a:gd name="connsiteX4" fmla="*/ 731941 w 1090103"/>
                <a:gd name="connsiteY4" fmla="*/ 12977 h 685758"/>
                <a:gd name="connsiteX5" fmla="*/ 1090103 w 1090103"/>
                <a:gd name="connsiteY5" fmla="*/ 662541 h 685758"/>
                <a:gd name="connsiteX0" fmla="*/ 754603 w 1090103"/>
                <a:gd name="connsiteY0" fmla="*/ 689378 h 689378"/>
                <a:gd name="connsiteX1" fmla="*/ 571995 w 1090103"/>
                <a:gd name="connsiteY1" fmla="*/ 304200 h 689378"/>
                <a:gd name="connsiteX2" fmla="*/ 84961 w 1090103"/>
                <a:gd name="connsiteY2" fmla="*/ 413617 h 689378"/>
                <a:gd name="connsiteX3" fmla="*/ 20472 w 1090103"/>
                <a:gd name="connsiteY3" fmla="*/ 178808 h 689378"/>
                <a:gd name="connsiteX4" fmla="*/ 731941 w 1090103"/>
                <a:gd name="connsiteY4" fmla="*/ 16597 h 689378"/>
                <a:gd name="connsiteX5" fmla="*/ 1090103 w 1090103"/>
                <a:gd name="connsiteY5" fmla="*/ 666161 h 68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03" h="689378">
                  <a:moveTo>
                    <a:pt x="754603" y="689378"/>
                  </a:moveTo>
                  <a:lnTo>
                    <a:pt x="571995" y="304200"/>
                  </a:lnTo>
                  <a:cubicBezTo>
                    <a:pt x="409650" y="340672"/>
                    <a:pt x="129199" y="421843"/>
                    <a:pt x="84961" y="413617"/>
                  </a:cubicBezTo>
                  <a:cubicBezTo>
                    <a:pt x="40723" y="405391"/>
                    <a:pt x="-37191" y="275703"/>
                    <a:pt x="20472" y="178808"/>
                  </a:cubicBezTo>
                  <a:cubicBezTo>
                    <a:pt x="78135" y="81913"/>
                    <a:pt x="565049" y="-46038"/>
                    <a:pt x="731941" y="16597"/>
                  </a:cubicBezTo>
                  <a:cubicBezTo>
                    <a:pt x="898833" y="79232"/>
                    <a:pt x="1014542" y="524562"/>
                    <a:pt x="1090103" y="66616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CFF839B-975F-4F34-B688-580ED12F914D}"/>
              </a:ext>
            </a:extLst>
          </p:cNvPr>
          <p:cNvGrpSpPr/>
          <p:nvPr/>
        </p:nvGrpSpPr>
        <p:grpSpPr>
          <a:xfrm>
            <a:off x="7024213" y="4095130"/>
            <a:ext cx="1472989" cy="2361196"/>
            <a:chOff x="7024213" y="4095130"/>
            <a:chExt cx="1472989" cy="2361196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4567EF12-0ADA-4B67-B848-70EDAF756DB2}"/>
                  </a:ext>
                </a:extLst>
              </p:cNvPr>
              <p:cNvSpPr/>
              <p:nvPr/>
            </p:nvSpPr>
            <p:spPr>
              <a:xfrm flipH="1">
                <a:off x="490519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solidFill>
                        <a:sysClr val="windowText" lastClr="000000"/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solidFill>
                      <a:sysClr val="windowText" lastClr="000000"/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82301"/>
                  <a:ext cx="83926" cy="461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 rot="10800000">
                  <a:off x="5489078" y="460008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82301"/>
                  <a:ext cx="83926" cy="461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solidFill>
                    <a:sysClr val="windowText" lastClr="000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C26782CE-9CEE-4654-BED8-4564D7B7BC7A}"/>
                </a:ext>
              </a:extLst>
            </p:cNvPr>
            <p:cNvGrpSpPr/>
            <p:nvPr/>
          </p:nvGrpSpPr>
          <p:grpSpPr>
            <a:xfrm>
              <a:off x="7024213" y="4193790"/>
              <a:ext cx="1198760" cy="834603"/>
              <a:chOff x="1139210" y="1261914"/>
              <a:chExt cx="1198760" cy="834603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EB09BDDA-D43C-44B7-96A2-F9BECEA277A9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9E0F5B66-D100-4518-B29E-196BD7110208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C946F9AF-F2F3-42B8-9DB2-CEE1DD7A127C}"/>
                </a:ext>
              </a:extLst>
            </p:cNvPr>
            <p:cNvSpPr/>
            <p:nvPr/>
          </p:nvSpPr>
          <p:spPr>
            <a:xfrm rot="17725188" flipH="1">
              <a:off x="6847646" y="4797670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259827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19DACCB6-2324-48B6-A138-11C3BA1766BA}"/>
              </a:ext>
            </a:extLst>
          </p:cNvPr>
          <p:cNvGrpSpPr/>
          <p:nvPr/>
        </p:nvGrpSpPr>
        <p:grpSpPr>
          <a:xfrm>
            <a:off x="1118372" y="1152475"/>
            <a:ext cx="1481963" cy="2379797"/>
            <a:chOff x="1118372" y="1152475"/>
            <a:chExt cx="1481963" cy="2379797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3F1519C2-CB17-4FB5-BCB2-EAE973F1F4CC}"/>
                </a:ext>
              </a:extLst>
            </p:cNvPr>
            <p:cNvGrpSpPr/>
            <p:nvPr/>
          </p:nvGrpSpPr>
          <p:grpSpPr>
            <a:xfrm>
              <a:off x="1461845" y="1152475"/>
              <a:ext cx="1138490" cy="2379797"/>
              <a:chOff x="772520" y="601639"/>
              <a:chExt cx="1138490" cy="2379797"/>
            </a:xfrm>
          </p:grpSpPr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2BD1A555-0972-459F-8EE5-49FEA4C96F6A}"/>
                  </a:ext>
                </a:extLst>
              </p:cNvPr>
              <p:cNvSpPr/>
              <p:nvPr/>
            </p:nvSpPr>
            <p:spPr>
              <a:xfrm flipH="1">
                <a:off x="1757224" y="2080536"/>
                <a:ext cx="139060" cy="900900"/>
              </a:xfrm>
              <a:custGeom>
                <a:avLst/>
                <a:gdLst>
                  <a:gd name="connsiteX0" fmla="*/ 139060 w 139060"/>
                  <a:gd name="connsiteY0" fmla="*/ 0 h 918777"/>
                  <a:gd name="connsiteX1" fmla="*/ 139060 w 139060"/>
                  <a:gd name="connsiteY1" fmla="*/ 918777 h 918777"/>
                  <a:gd name="connsiteX2" fmla="*/ 0 w 139060"/>
                  <a:gd name="connsiteY2" fmla="*/ 918777 h 918777"/>
                  <a:gd name="connsiteX3" fmla="*/ 0 w 139060"/>
                  <a:gd name="connsiteY3" fmla="*/ 299404 h 918777"/>
                  <a:gd name="connsiteX4" fmla="*/ 135721 w 139060"/>
                  <a:gd name="connsiteY4" fmla="*/ 2435 h 918777"/>
                  <a:gd name="connsiteX5" fmla="*/ 139060 w 139060"/>
                  <a:gd name="connsiteY5" fmla="*/ 0 h 9187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7">
                    <a:moveTo>
                      <a:pt x="139060" y="0"/>
                    </a:moveTo>
                    <a:lnTo>
                      <a:pt x="139060" y="918777"/>
                    </a:lnTo>
                    <a:lnTo>
                      <a:pt x="0" y="918777"/>
                    </a:lnTo>
                    <a:lnTo>
                      <a:pt x="0" y="299404"/>
                    </a:lnTo>
                    <a:cubicBezTo>
                      <a:pt x="0" y="180785"/>
                      <a:pt x="52588" y="74448"/>
                      <a:pt x="135721" y="2435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" name="月 14">
                <a:extLst>
                  <a:ext uri="{FF2B5EF4-FFF2-40B4-BE49-F238E27FC236}">
                    <a16:creationId xmlns:a16="http://schemas.microsoft.com/office/drawing/2014/main" id="{9920317E-100C-4097-B48B-D86434CB90C0}"/>
                  </a:ext>
                </a:extLst>
              </p:cNvPr>
              <p:cNvSpPr/>
              <p:nvPr/>
            </p:nvSpPr>
            <p:spPr>
              <a:xfrm flipH="1">
                <a:off x="1707357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6" name="月 15">
                <a:extLst>
                  <a:ext uri="{FF2B5EF4-FFF2-40B4-BE49-F238E27FC236}">
                    <a16:creationId xmlns:a16="http://schemas.microsoft.com/office/drawing/2014/main" id="{5913C914-F828-44CE-A1E0-0D723C50D319}"/>
                  </a:ext>
                </a:extLst>
              </p:cNvPr>
              <p:cNvSpPr/>
              <p:nvPr/>
            </p:nvSpPr>
            <p:spPr>
              <a:xfrm>
                <a:off x="893546" y="1378342"/>
                <a:ext cx="88900" cy="52221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D609B232-9E77-41D5-9B22-845D40CB4B1B}"/>
                  </a:ext>
                </a:extLst>
              </p:cNvPr>
              <p:cNvSpPr/>
              <p:nvPr/>
            </p:nvSpPr>
            <p:spPr>
              <a:xfrm>
                <a:off x="780355" y="601639"/>
                <a:ext cx="1117919" cy="980595"/>
              </a:xfrm>
              <a:custGeom>
                <a:avLst/>
                <a:gdLst>
                  <a:gd name="connsiteX0" fmla="*/ 564194 w 1117919"/>
                  <a:gd name="connsiteY0" fmla="*/ 0 h 980595"/>
                  <a:gd name="connsiteX1" fmla="*/ 875248 w 1117919"/>
                  <a:gd name="connsiteY1" fmla="*/ 128843 h 980595"/>
                  <a:gd name="connsiteX2" fmla="*/ 906088 w 1117919"/>
                  <a:gd name="connsiteY2" fmla="*/ 166221 h 980595"/>
                  <a:gd name="connsiteX3" fmla="*/ 923972 w 1117919"/>
                  <a:gd name="connsiteY3" fmla="*/ 175929 h 980595"/>
                  <a:gd name="connsiteX4" fmla="*/ 1117919 w 1117919"/>
                  <a:gd name="connsiteY4" fmla="*/ 540698 h 980595"/>
                  <a:gd name="connsiteX5" fmla="*/ 678022 w 1117919"/>
                  <a:gd name="connsiteY5" fmla="*/ 980595 h 980595"/>
                  <a:gd name="connsiteX6" fmla="*/ 589368 w 1117919"/>
                  <a:gd name="connsiteY6" fmla="*/ 971658 h 980595"/>
                  <a:gd name="connsiteX7" fmla="*/ 558960 w 1117919"/>
                  <a:gd name="connsiteY7" fmla="*/ 962219 h 980595"/>
                  <a:gd name="connsiteX8" fmla="*/ 528552 w 1117919"/>
                  <a:gd name="connsiteY8" fmla="*/ 971658 h 980595"/>
                  <a:gd name="connsiteX9" fmla="*/ 439897 w 1117919"/>
                  <a:gd name="connsiteY9" fmla="*/ 980595 h 980595"/>
                  <a:gd name="connsiteX10" fmla="*/ 0 w 1117919"/>
                  <a:gd name="connsiteY10" fmla="*/ 540698 h 980595"/>
                  <a:gd name="connsiteX11" fmla="*/ 193947 w 1117919"/>
                  <a:gd name="connsiteY11" fmla="*/ 175929 h 980595"/>
                  <a:gd name="connsiteX12" fmla="*/ 230791 w 1117919"/>
                  <a:gd name="connsiteY12" fmla="*/ 155930 h 980595"/>
                  <a:gd name="connsiteX13" fmla="*/ 253140 w 1117919"/>
                  <a:gd name="connsiteY13" fmla="*/ 128843 h 980595"/>
                  <a:gd name="connsiteX14" fmla="*/ 564194 w 1117919"/>
                  <a:gd name="connsiteY14" fmla="*/ 0 h 9805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17919" h="980595">
                    <a:moveTo>
                      <a:pt x="564194" y="0"/>
                    </a:moveTo>
                    <a:cubicBezTo>
                      <a:pt x="685668" y="0"/>
                      <a:pt x="795642" y="49237"/>
                      <a:pt x="875248" y="128843"/>
                    </a:cubicBezTo>
                    <a:lnTo>
                      <a:pt x="906088" y="166221"/>
                    </a:lnTo>
                    <a:lnTo>
                      <a:pt x="923972" y="175929"/>
                    </a:lnTo>
                    <a:cubicBezTo>
                      <a:pt x="1040986" y="254981"/>
                      <a:pt x="1117919" y="388856"/>
                      <a:pt x="1117919" y="540698"/>
                    </a:cubicBezTo>
                    <a:cubicBezTo>
                      <a:pt x="1117919" y="783646"/>
                      <a:pt x="920970" y="980595"/>
                      <a:pt x="678022" y="980595"/>
                    </a:cubicBezTo>
                    <a:cubicBezTo>
                      <a:pt x="647654" y="980595"/>
                      <a:pt x="618004" y="977518"/>
                      <a:pt x="589368" y="971658"/>
                    </a:cubicBezTo>
                    <a:lnTo>
                      <a:pt x="558960" y="962219"/>
                    </a:lnTo>
                    <a:lnTo>
                      <a:pt x="528552" y="971658"/>
                    </a:lnTo>
                    <a:cubicBezTo>
                      <a:pt x="499915" y="977518"/>
                      <a:pt x="470266" y="980595"/>
                      <a:pt x="439897" y="980595"/>
                    </a:cubicBezTo>
                    <a:cubicBezTo>
                      <a:pt x="196949" y="980595"/>
                      <a:pt x="0" y="783646"/>
                      <a:pt x="0" y="540698"/>
                    </a:cubicBezTo>
                    <a:cubicBezTo>
                      <a:pt x="0" y="388856"/>
                      <a:pt x="76933" y="254981"/>
                      <a:pt x="193947" y="175929"/>
                    </a:cubicBezTo>
                    <a:lnTo>
                      <a:pt x="230791" y="155930"/>
                    </a:lnTo>
                    <a:lnTo>
                      <a:pt x="253140" y="128843"/>
                    </a:lnTo>
                    <a:cubicBezTo>
                      <a:pt x="332746" y="49237"/>
                      <a:pt x="442720" y="0"/>
                      <a:pt x="564194" y="0"/>
                    </a:cubicBezTo>
                    <a:close/>
                  </a:path>
                </a:pathLst>
              </a:cu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DDD5F034-1F62-4713-AB40-69B7C584170A}"/>
                  </a:ext>
                </a:extLst>
              </p:cNvPr>
              <p:cNvSpPr/>
              <p:nvPr/>
            </p:nvSpPr>
            <p:spPr>
              <a:xfrm>
                <a:off x="1068497" y="16949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" name="グループ化 19">
                <a:extLst>
                  <a:ext uri="{FF2B5EF4-FFF2-40B4-BE49-F238E27FC236}">
                    <a16:creationId xmlns:a16="http://schemas.microsoft.com/office/drawing/2014/main" id="{2E186F56-D8E4-4312-8490-9EC9C3205EDC}"/>
                  </a:ext>
                </a:extLst>
              </p:cNvPr>
              <p:cNvGrpSpPr/>
              <p:nvPr/>
            </p:nvGrpSpPr>
            <p:grpSpPr>
              <a:xfrm>
                <a:off x="772520" y="774115"/>
                <a:ext cx="1138490" cy="1074143"/>
                <a:chOff x="4049500" y="3943264"/>
                <a:chExt cx="834570" cy="787400"/>
              </a:xfrm>
            </p:grpSpPr>
            <p:grpSp>
              <p:nvGrpSpPr>
                <p:cNvPr id="31" name="グループ化 30">
                  <a:extLst>
                    <a:ext uri="{FF2B5EF4-FFF2-40B4-BE49-F238E27FC236}">
                      <a16:creationId xmlns:a16="http://schemas.microsoft.com/office/drawing/2014/main" id="{AF34E0A6-54E0-4F60-80E5-0B6136124690}"/>
                    </a:ext>
                  </a:extLst>
                </p:cNvPr>
                <p:cNvGrpSpPr/>
                <p:nvPr/>
              </p:nvGrpSpPr>
              <p:grpSpPr>
                <a:xfrm>
                  <a:off x="4049500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E0A9D4E6-6F26-4D4D-BA80-AA1905B3FDD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3" name="円/楕円 177">
                      <a:extLst>
                        <a:ext uri="{FF2B5EF4-FFF2-40B4-BE49-F238E27FC236}">
                          <a16:creationId xmlns:a16="http://schemas.microsoft.com/office/drawing/2014/main" id="{E3D30D9A-8313-4264-8299-4E7FE878F41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4" name="円/楕円 178">
                      <a:extLst>
                        <a:ext uri="{FF2B5EF4-FFF2-40B4-BE49-F238E27FC236}">
                          <a16:creationId xmlns:a16="http://schemas.microsoft.com/office/drawing/2014/main" id="{A262A915-A1F8-4978-9425-58D86B3BACF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39" name="グループ化 38">
                    <a:extLst>
                      <a:ext uri="{FF2B5EF4-FFF2-40B4-BE49-F238E27FC236}">
                        <a16:creationId xmlns:a16="http://schemas.microsoft.com/office/drawing/2014/main" id="{59CC2619-CDC0-462C-8431-22E5ABCB0B26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41" name="円/楕円 175">
                      <a:extLst>
                        <a:ext uri="{FF2B5EF4-FFF2-40B4-BE49-F238E27FC236}">
                          <a16:creationId xmlns:a16="http://schemas.microsoft.com/office/drawing/2014/main" id="{28818498-881C-49B9-96AC-D2CBD7F00FB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42" name="円/楕円 176">
                      <a:extLst>
                        <a:ext uri="{FF2B5EF4-FFF2-40B4-BE49-F238E27FC236}">
                          <a16:creationId xmlns:a16="http://schemas.microsoft.com/office/drawing/2014/main" id="{6951489F-2F59-45C6-B9CB-EB445424406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40" name="円/楕円 174">
                    <a:extLst>
                      <a:ext uri="{FF2B5EF4-FFF2-40B4-BE49-F238E27FC236}">
                        <a16:creationId xmlns:a16="http://schemas.microsoft.com/office/drawing/2014/main" id="{886DA41B-5C01-4B4F-8061-1636B88CF520}"/>
                      </a:ext>
                    </a:extLst>
                  </p:cNvPr>
                  <p:cNvSpPr/>
                  <p:nvPr/>
                </p:nvSpPr>
                <p:spPr>
                  <a:xfrm>
                    <a:off x="2889403" y="2017486"/>
                    <a:ext cx="955820" cy="1045028"/>
                  </a:xfrm>
                  <a:prstGeom prst="ellipse">
                    <a:avLst/>
                  </a:prstGeom>
                  <a:gradFill flip="none" rotWithShape="1"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  <a:tileRect/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33" name="円/楕円 27">
                  <a:extLst>
                    <a:ext uri="{FF2B5EF4-FFF2-40B4-BE49-F238E27FC236}">
                      <a16:creationId xmlns:a16="http://schemas.microsoft.com/office/drawing/2014/main" id="{88B08243-7877-489A-B47D-EB58EDB02A99}"/>
                    </a:ext>
                  </a:extLst>
                </p:cNvPr>
                <p:cNvSpPr/>
                <p:nvPr/>
              </p:nvSpPr>
              <p:spPr>
                <a:xfrm rot="10800000">
                  <a:off x="4376923" y="462140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4" name="円/楕円 27">
                  <a:extLst>
                    <a:ext uri="{FF2B5EF4-FFF2-40B4-BE49-F238E27FC236}">
                      <a16:creationId xmlns:a16="http://schemas.microsoft.com/office/drawing/2014/main" id="{35A621A6-A523-43F4-A4E2-0A159E1E2F49}"/>
                    </a:ext>
                  </a:extLst>
                </p:cNvPr>
                <p:cNvSpPr/>
                <p:nvPr/>
              </p:nvSpPr>
              <p:spPr>
                <a:xfrm rot="20700000">
                  <a:off x="41830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5" name="円/楕円 27">
                  <a:extLst>
                    <a:ext uri="{FF2B5EF4-FFF2-40B4-BE49-F238E27FC236}">
                      <a16:creationId xmlns:a16="http://schemas.microsoft.com/office/drawing/2014/main" id="{3BB449C6-C95D-4E99-84AC-7146AC15B8F1}"/>
                    </a:ext>
                  </a:extLst>
                </p:cNvPr>
                <p:cNvSpPr/>
                <p:nvPr/>
              </p:nvSpPr>
              <p:spPr>
                <a:xfrm rot="900000">
                  <a:off x="4589490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37" name="正方形/長方形 67">
                  <a:extLst>
                    <a:ext uri="{FF2B5EF4-FFF2-40B4-BE49-F238E27FC236}">
                      <a16:creationId xmlns:a16="http://schemas.microsoft.com/office/drawing/2014/main" id="{699BEC4C-7BE9-4EA8-A77F-61F7CFB7F9E8}"/>
                    </a:ext>
                  </a:extLst>
                </p:cNvPr>
                <p:cNvSpPr/>
                <p:nvPr/>
              </p:nvSpPr>
              <p:spPr>
                <a:xfrm>
                  <a:off x="4437514" y="4542354"/>
                  <a:ext cx="50129" cy="2569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749072" h="1123608">
                      <a:moveTo>
                        <a:pt x="374536" y="0"/>
                      </a:moveTo>
                      <a:lnTo>
                        <a:pt x="749072" y="374536"/>
                      </a:lnTo>
                      <a:cubicBezTo>
                        <a:pt x="955923" y="581387"/>
                        <a:pt x="955923" y="916758"/>
                        <a:pt x="749072" y="1123608"/>
                      </a:cubicBezTo>
                      <a:cubicBezTo>
                        <a:pt x="542221" y="1330459"/>
                        <a:pt x="206851" y="1330459"/>
                        <a:pt x="0" y="1123608"/>
                      </a:cubicBezTo>
                      <a:cubicBezTo>
                        <a:pt x="-206851" y="916758"/>
                        <a:pt x="-206851" y="581387"/>
                        <a:pt x="0" y="374536"/>
                      </a:cubicBezTo>
                      <a:close/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1" name="片側の 2 つの角を丸めた四角形 66">
                <a:extLst>
                  <a:ext uri="{FF2B5EF4-FFF2-40B4-BE49-F238E27FC236}">
                    <a16:creationId xmlns:a16="http://schemas.microsoft.com/office/drawing/2014/main" id="{448C1BCF-36C3-43C9-BF4E-70E383060170}"/>
                  </a:ext>
                </a:extLst>
              </p:cNvPr>
              <p:cNvSpPr/>
              <p:nvPr/>
            </p:nvSpPr>
            <p:spPr>
              <a:xfrm>
                <a:off x="980774" y="1953059"/>
                <a:ext cx="690864" cy="1028377"/>
              </a:xfrm>
              <a:prstGeom prst="round2SameRect">
                <a:avLst>
                  <a:gd name="adj1" fmla="val 35217"/>
                  <a:gd name="adj2" fmla="val 0"/>
                </a:avLst>
              </a:prstGeom>
              <a:solidFill>
                <a:srgbClr val="002060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ホームベース 73">
                <a:extLst>
                  <a:ext uri="{FF2B5EF4-FFF2-40B4-BE49-F238E27FC236}">
                    <a16:creationId xmlns:a16="http://schemas.microsoft.com/office/drawing/2014/main" id="{79EA3BFA-EAA2-4EA8-B946-C3DFCDF5E957}"/>
                  </a:ext>
                </a:extLst>
              </p:cNvPr>
              <p:cNvSpPr/>
              <p:nvPr/>
            </p:nvSpPr>
            <p:spPr>
              <a:xfrm rot="5400000">
                <a:off x="1100973" y="1971351"/>
                <a:ext cx="434959" cy="448966"/>
              </a:xfrm>
              <a:prstGeom prst="homePlate">
                <a:avLst>
                  <a:gd name="adj" fmla="val 60511"/>
                </a:avLst>
              </a:prstGeom>
              <a:solidFill>
                <a:srgbClr val="FF99CC"/>
              </a:solidFill>
              <a:ln w="9525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片側の 2 つの角を丸めた四角形 64">
                <a:extLst>
                  <a:ext uri="{FF2B5EF4-FFF2-40B4-BE49-F238E27FC236}">
                    <a16:creationId xmlns:a16="http://schemas.microsoft.com/office/drawing/2014/main" id="{0D4B615A-AF32-4574-A0AD-EDE79378BDA8}"/>
                  </a:ext>
                </a:extLst>
              </p:cNvPr>
              <p:cNvSpPr/>
              <p:nvPr/>
            </p:nvSpPr>
            <p:spPr>
              <a:xfrm>
                <a:off x="814087" y="1955622"/>
                <a:ext cx="1024238" cy="1025814"/>
              </a:xfrm>
              <a:custGeom>
                <a:avLst/>
                <a:gdLst/>
                <a:ahLst/>
                <a:cxnLst/>
                <a:rect l="l" t="t" r="r" b="b"/>
                <a:pathLst>
                  <a:path w="1156298" h="1018382">
                    <a:moveTo>
                      <a:pt x="821989" y="0"/>
                    </a:moveTo>
                    <a:cubicBezTo>
                      <a:pt x="1008846" y="11341"/>
                      <a:pt x="1156298" y="166950"/>
                      <a:pt x="1156298" y="356996"/>
                    </a:cubicBezTo>
                    <a:lnTo>
                      <a:pt x="1156298" y="1018382"/>
                    </a:lnTo>
                    <a:lnTo>
                      <a:pt x="821989" y="1018382"/>
                    </a:lnTo>
                    <a:close/>
                    <a:moveTo>
                      <a:pt x="334309" y="0"/>
                    </a:moveTo>
                    <a:lnTo>
                      <a:pt x="334309" y="1018382"/>
                    </a:lnTo>
                    <a:lnTo>
                      <a:pt x="0" y="1018382"/>
                    </a:lnTo>
                    <a:lnTo>
                      <a:pt x="0" y="356996"/>
                    </a:lnTo>
                    <a:cubicBezTo>
                      <a:pt x="0" y="166950"/>
                      <a:pt x="147453" y="11341"/>
                      <a:pt x="334309" y="0"/>
                    </a:cubicBezTo>
                    <a:close/>
                  </a:path>
                </a:pathLst>
              </a:custGeom>
              <a:pattFill prst="plaid">
                <a:fgClr>
                  <a:srgbClr val="FF0000"/>
                </a:fgClr>
                <a:bgClr>
                  <a:srgbClr val="FF6699"/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台形 23">
                <a:extLst>
                  <a:ext uri="{FF2B5EF4-FFF2-40B4-BE49-F238E27FC236}">
                    <a16:creationId xmlns:a16="http://schemas.microsoft.com/office/drawing/2014/main" id="{1676B981-3188-43BE-B3E1-F4C9F8E1A32D}"/>
                  </a:ext>
                </a:extLst>
              </p:cNvPr>
              <p:cNvSpPr/>
              <p:nvPr/>
            </p:nvSpPr>
            <p:spPr>
              <a:xfrm rot="10800000">
                <a:off x="1180017" y="1955604"/>
                <a:ext cx="296150" cy="190277"/>
              </a:xfrm>
              <a:prstGeom prst="trapezoid">
                <a:avLst>
                  <a:gd name="adj" fmla="val 53033"/>
                </a:avLst>
              </a:pr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" name="フリーフォーム: 図形 24">
                <a:extLst>
                  <a:ext uri="{FF2B5EF4-FFF2-40B4-BE49-F238E27FC236}">
                    <a16:creationId xmlns:a16="http://schemas.microsoft.com/office/drawing/2014/main" id="{07042431-1BCB-47DC-A534-685CE95EA3F3}"/>
                  </a:ext>
                </a:extLst>
              </p:cNvPr>
              <p:cNvSpPr/>
              <p:nvPr/>
            </p:nvSpPr>
            <p:spPr>
              <a:xfrm>
                <a:off x="1009036" y="1865525"/>
                <a:ext cx="643336" cy="323816"/>
              </a:xfrm>
              <a:custGeom>
                <a:avLst/>
                <a:gdLst>
                  <a:gd name="connsiteX0" fmla="*/ 164617 w 643336"/>
                  <a:gd name="connsiteY0" fmla="*/ 1 h 323816"/>
                  <a:gd name="connsiteX1" fmla="*/ 320804 w 643336"/>
                  <a:gd name="connsiteY1" fmla="*/ 323816 h 323816"/>
                  <a:gd name="connsiteX2" fmla="*/ 0 w 643336"/>
                  <a:gd name="connsiteY2" fmla="*/ 165087 h 323816"/>
                  <a:gd name="connsiteX3" fmla="*/ 478719 w 643336"/>
                  <a:gd name="connsiteY3" fmla="*/ 0 h 323816"/>
                  <a:gd name="connsiteX4" fmla="*/ 643336 w 643336"/>
                  <a:gd name="connsiteY4" fmla="*/ 165086 h 323816"/>
                  <a:gd name="connsiteX5" fmla="*/ 322532 w 643336"/>
                  <a:gd name="connsiteY5" fmla="*/ 323815 h 323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43336" h="323816">
                    <a:moveTo>
                      <a:pt x="164617" y="1"/>
                    </a:moveTo>
                    <a:lnTo>
                      <a:pt x="320804" y="323816"/>
                    </a:lnTo>
                    <a:lnTo>
                      <a:pt x="0" y="165087"/>
                    </a:lnTo>
                    <a:close/>
                    <a:moveTo>
                      <a:pt x="478719" y="0"/>
                    </a:moveTo>
                    <a:lnTo>
                      <a:pt x="643336" y="165086"/>
                    </a:lnTo>
                    <a:lnTo>
                      <a:pt x="322532" y="323815"/>
                    </a:lnTo>
                    <a:close/>
                  </a:path>
                </a:pathLst>
              </a:custGeom>
              <a:solidFill>
                <a:srgbClr val="FF99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円/楕円 82">
                <a:extLst>
                  <a:ext uri="{FF2B5EF4-FFF2-40B4-BE49-F238E27FC236}">
                    <a16:creationId xmlns:a16="http://schemas.microsoft.com/office/drawing/2014/main" id="{B8B821D0-1031-4A79-929E-C8B681F51D71}"/>
                  </a:ext>
                </a:extLst>
              </p:cNvPr>
              <p:cNvSpPr/>
              <p:nvPr/>
            </p:nvSpPr>
            <p:spPr>
              <a:xfrm>
                <a:off x="1250479" y="2106718"/>
                <a:ext cx="146946" cy="201806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円/楕円 83">
                <a:extLst>
                  <a:ext uri="{FF2B5EF4-FFF2-40B4-BE49-F238E27FC236}">
                    <a16:creationId xmlns:a16="http://schemas.microsoft.com/office/drawing/2014/main" id="{6F8D4CA4-8F1F-4B5D-9325-8542B3D1327D}"/>
                  </a:ext>
                </a:extLst>
              </p:cNvPr>
              <p:cNvSpPr/>
              <p:nvPr/>
            </p:nvSpPr>
            <p:spPr>
              <a:xfrm flipH="1">
                <a:off x="1275786" y="2133698"/>
                <a:ext cx="96333" cy="14784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円/楕円 83">
                <a:extLst>
                  <a:ext uri="{FF2B5EF4-FFF2-40B4-BE49-F238E27FC236}">
                    <a16:creationId xmlns:a16="http://schemas.microsoft.com/office/drawing/2014/main" id="{86D46075-C351-472D-A089-A35FE8D3777D}"/>
                  </a:ext>
                </a:extLst>
              </p:cNvPr>
              <p:cNvSpPr/>
              <p:nvPr/>
            </p:nvSpPr>
            <p:spPr>
              <a:xfrm flipH="1">
                <a:off x="1301092" y="2153096"/>
                <a:ext cx="45719" cy="5755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" name="楕円 4">
              <a:extLst>
                <a:ext uri="{FF2B5EF4-FFF2-40B4-BE49-F238E27FC236}">
                  <a16:creationId xmlns:a16="http://schemas.microsoft.com/office/drawing/2014/main" id="{232C1BFA-9020-4AF7-899F-671E2092A497}"/>
                </a:ext>
              </a:extLst>
            </p:cNvPr>
            <p:cNvSpPr/>
            <p:nvPr/>
          </p:nvSpPr>
          <p:spPr>
            <a:xfrm>
              <a:off x="2166653" y="1865023"/>
              <a:ext cx="199524" cy="4572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73" name="楕円 272">
              <a:extLst>
                <a:ext uri="{FF2B5EF4-FFF2-40B4-BE49-F238E27FC236}">
                  <a16:creationId xmlns:a16="http://schemas.microsoft.com/office/drawing/2014/main" id="{AFB58649-8A99-4E64-83A0-CDF79E37F0C2}"/>
                </a:ext>
              </a:extLst>
            </p:cNvPr>
            <p:cNvSpPr/>
            <p:nvPr/>
          </p:nvSpPr>
          <p:spPr>
            <a:xfrm>
              <a:off x="1704249" y="1865023"/>
              <a:ext cx="199524" cy="45720"/>
            </a:xfrm>
            <a:prstGeom prst="ellipse">
              <a:avLst/>
            </a:prstGeom>
            <a:solidFill>
              <a:srgbClr val="0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D62C9E1-E209-4F5E-82F2-C7420BEA09BB}"/>
                </a:ext>
              </a:extLst>
            </p:cNvPr>
            <p:cNvGrpSpPr/>
            <p:nvPr/>
          </p:nvGrpSpPr>
          <p:grpSpPr>
            <a:xfrm>
              <a:off x="1139210" y="1261914"/>
              <a:ext cx="1198760" cy="834603"/>
              <a:chOff x="1139210" y="1261914"/>
              <a:chExt cx="1198760" cy="834603"/>
            </a:xfrm>
          </p:grpSpPr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F855530D-94F8-485E-9842-2DF4B23A1A2C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4" name="フリーフォーム: 図形 273">
                <a:extLst>
                  <a:ext uri="{FF2B5EF4-FFF2-40B4-BE49-F238E27FC236}">
                    <a16:creationId xmlns:a16="http://schemas.microsoft.com/office/drawing/2014/main" id="{6ED6DCDB-1D72-430E-AF65-FC9695AEDFCB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75" name="フリーフォーム: 図形 274">
              <a:extLst>
                <a:ext uri="{FF2B5EF4-FFF2-40B4-BE49-F238E27FC236}">
                  <a16:creationId xmlns:a16="http://schemas.microsoft.com/office/drawing/2014/main" id="{9BE4B70B-A944-4FAB-819A-6E41C21513BF}"/>
                </a:ext>
              </a:extLst>
            </p:cNvPr>
            <p:cNvSpPr/>
            <p:nvPr/>
          </p:nvSpPr>
          <p:spPr>
            <a:xfrm rot="17725188" flipH="1">
              <a:off x="921440" y="1890557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pattFill prst="plaid">
              <a:fgClr>
                <a:srgbClr val="FF0000"/>
              </a:fgClr>
              <a:bgClr>
                <a:srgbClr val="FF6699"/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0595C463-F12E-4E87-B676-881B264EE96C}"/>
              </a:ext>
            </a:extLst>
          </p:cNvPr>
          <p:cNvGrpSpPr/>
          <p:nvPr/>
        </p:nvGrpSpPr>
        <p:grpSpPr>
          <a:xfrm>
            <a:off x="4083675" y="1261914"/>
            <a:ext cx="1451759" cy="2286367"/>
            <a:chOff x="4083675" y="1261914"/>
            <a:chExt cx="1451759" cy="2286367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311CA217-3FDC-46F7-BF16-4CDFF3CA8B3F}"/>
                </a:ext>
              </a:extLst>
            </p:cNvPr>
            <p:cNvGrpSpPr/>
            <p:nvPr/>
          </p:nvGrpSpPr>
          <p:grpSpPr>
            <a:xfrm>
              <a:off x="4408557" y="1290440"/>
              <a:ext cx="1126877" cy="2257841"/>
              <a:chOff x="2355996" y="739604"/>
              <a:chExt cx="1126877" cy="2257841"/>
            </a:xfrm>
          </p:grpSpPr>
          <p:sp>
            <p:nvSpPr>
              <p:cNvPr id="225" name="フリーフォーム: 図形 224">
                <a:extLst>
                  <a:ext uri="{FF2B5EF4-FFF2-40B4-BE49-F238E27FC236}">
                    <a16:creationId xmlns:a16="http://schemas.microsoft.com/office/drawing/2014/main" id="{B58F1768-AF95-4BA5-8319-FAB61F9B6009}"/>
                  </a:ext>
                </a:extLst>
              </p:cNvPr>
              <p:cNvSpPr/>
              <p:nvPr/>
            </p:nvSpPr>
            <p:spPr>
              <a:xfrm flipH="1">
                <a:off x="3343813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1" name="片側の 2 つの角を丸めた四角形 128">
                <a:extLst>
                  <a:ext uri="{FF2B5EF4-FFF2-40B4-BE49-F238E27FC236}">
                    <a16:creationId xmlns:a16="http://schemas.microsoft.com/office/drawing/2014/main" id="{384645CF-A8C7-400C-AE1C-E4F46A41A049}"/>
                  </a:ext>
                </a:extLst>
              </p:cNvPr>
              <p:cNvSpPr/>
              <p:nvPr/>
            </p:nvSpPr>
            <p:spPr>
              <a:xfrm>
                <a:off x="2427322" y="817459"/>
                <a:ext cx="944787" cy="1121070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3" name="片側の 2 つの角を丸めた四角形 144">
                <a:extLst>
                  <a:ext uri="{FF2B5EF4-FFF2-40B4-BE49-F238E27FC236}">
                    <a16:creationId xmlns:a16="http://schemas.microsoft.com/office/drawing/2014/main" id="{757A90C3-0AFA-4A29-80D4-CF7A4A0DBC44}"/>
                  </a:ext>
                </a:extLst>
              </p:cNvPr>
              <p:cNvSpPr/>
              <p:nvPr/>
            </p:nvSpPr>
            <p:spPr>
              <a:xfrm>
                <a:off x="2426660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4" name="フリーフォーム: 図形 63">
                <a:extLst>
                  <a:ext uri="{FF2B5EF4-FFF2-40B4-BE49-F238E27FC236}">
                    <a16:creationId xmlns:a16="http://schemas.microsoft.com/office/drawing/2014/main" id="{526AA5D6-04C3-4126-97FE-6BCE579A6AB1}"/>
                  </a:ext>
                </a:extLst>
              </p:cNvPr>
              <p:cNvSpPr/>
              <p:nvPr/>
            </p:nvSpPr>
            <p:spPr>
              <a:xfrm>
                <a:off x="2675185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65" name="二等辺三角形 64">
                <a:extLst>
                  <a:ext uri="{FF2B5EF4-FFF2-40B4-BE49-F238E27FC236}">
                    <a16:creationId xmlns:a16="http://schemas.microsoft.com/office/drawing/2014/main" id="{6E8B1764-0D37-4344-B6D0-D2B96E8AEF81}"/>
                  </a:ext>
                </a:extLst>
              </p:cNvPr>
              <p:cNvSpPr/>
              <p:nvPr/>
            </p:nvSpPr>
            <p:spPr>
              <a:xfrm rot="10800000">
                <a:off x="2707049" y="2078936"/>
                <a:ext cx="409782" cy="593697"/>
              </a:xfrm>
              <a:prstGeom prst="triangle">
                <a:avLst/>
              </a:prstGeom>
              <a:solidFill>
                <a:schemeClr val="accent6">
                  <a:lumMod val="5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66" name="グループ化 65">
                <a:extLst>
                  <a:ext uri="{FF2B5EF4-FFF2-40B4-BE49-F238E27FC236}">
                    <a16:creationId xmlns:a16="http://schemas.microsoft.com/office/drawing/2014/main" id="{7937462F-878B-40FD-A300-73FD538AF734}"/>
                  </a:ext>
                </a:extLst>
              </p:cNvPr>
              <p:cNvGrpSpPr/>
              <p:nvPr/>
            </p:nvGrpSpPr>
            <p:grpSpPr>
              <a:xfrm>
                <a:off x="2355996" y="880575"/>
                <a:ext cx="1086287" cy="1024894"/>
                <a:chOff x="2791859" y="2017486"/>
                <a:chExt cx="1150915" cy="1045028"/>
              </a:xfrm>
              <a:solidFill>
                <a:srgbClr val="FFCC99"/>
              </a:solidFill>
            </p:grpSpPr>
            <p:grpSp>
              <p:nvGrpSpPr>
                <p:cNvPr id="90" name="グループ化 89">
                  <a:extLst>
                    <a:ext uri="{FF2B5EF4-FFF2-40B4-BE49-F238E27FC236}">
                      <a16:creationId xmlns:a16="http://schemas.microsoft.com/office/drawing/2014/main" id="{8B7B924D-1210-432C-8CE7-3B7C746CAD20}"/>
                    </a:ext>
                  </a:extLst>
                </p:cNvPr>
                <p:cNvGrpSpPr/>
                <p:nvPr/>
              </p:nvGrpSpPr>
              <p:grpSpPr>
                <a:xfrm rot="20700000">
                  <a:off x="2791859" y="2459313"/>
                  <a:ext cx="222006" cy="333009"/>
                  <a:chOff x="2680607" y="2825750"/>
                  <a:chExt cx="157843" cy="236764"/>
                </a:xfrm>
                <a:grpFill/>
              </p:grpSpPr>
              <p:sp>
                <p:nvSpPr>
                  <p:cNvPr id="95" name="円/楕円 159">
                    <a:extLst>
                      <a:ext uri="{FF2B5EF4-FFF2-40B4-BE49-F238E27FC236}">
                        <a16:creationId xmlns:a16="http://schemas.microsoft.com/office/drawing/2014/main" id="{7E37B21D-EE58-4B74-B07D-7B0D3F73AF59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6" name="円/楕円 160">
                    <a:extLst>
                      <a:ext uri="{FF2B5EF4-FFF2-40B4-BE49-F238E27FC236}">
                        <a16:creationId xmlns:a16="http://schemas.microsoft.com/office/drawing/2014/main" id="{64EA628A-A9F8-49CF-80D6-408BD515EB67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grpSp>
              <p:nvGrpSpPr>
                <p:cNvPr id="91" name="グループ化 90">
                  <a:extLst>
                    <a:ext uri="{FF2B5EF4-FFF2-40B4-BE49-F238E27FC236}">
                      <a16:creationId xmlns:a16="http://schemas.microsoft.com/office/drawing/2014/main" id="{B81077A6-A95E-4628-883E-002564D575B3}"/>
                    </a:ext>
                  </a:extLst>
                </p:cNvPr>
                <p:cNvGrpSpPr/>
                <p:nvPr/>
              </p:nvGrpSpPr>
              <p:grpSpPr>
                <a:xfrm rot="900000" flipH="1">
                  <a:off x="3720768" y="2459301"/>
                  <a:ext cx="222006" cy="333008"/>
                  <a:chOff x="2680607" y="2825750"/>
                  <a:chExt cx="157843" cy="236764"/>
                </a:xfrm>
                <a:grpFill/>
              </p:grpSpPr>
              <p:sp>
                <p:nvSpPr>
                  <p:cNvPr id="93" name="円/楕円 157">
                    <a:extLst>
                      <a:ext uri="{FF2B5EF4-FFF2-40B4-BE49-F238E27FC236}">
                        <a16:creationId xmlns:a16="http://schemas.microsoft.com/office/drawing/2014/main" id="{93129F28-0BE0-42AC-B26D-999DC387BAB5}"/>
                      </a:ext>
                    </a:extLst>
                  </p:cNvPr>
                  <p:cNvSpPr/>
                  <p:nvPr/>
                </p:nvSpPr>
                <p:spPr>
                  <a:xfrm>
                    <a:off x="2680607" y="2825750"/>
                    <a:ext cx="157843" cy="236764"/>
                  </a:xfrm>
                  <a:prstGeom prst="ellipse">
                    <a:avLst/>
                  </a:pr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94" name="円/楕円 158">
                    <a:extLst>
                      <a:ext uri="{FF2B5EF4-FFF2-40B4-BE49-F238E27FC236}">
                        <a16:creationId xmlns:a16="http://schemas.microsoft.com/office/drawing/2014/main" id="{08483F9A-42DF-417D-8C02-B360FF906550}"/>
                      </a:ext>
                    </a:extLst>
                  </p:cNvPr>
                  <p:cNvSpPr/>
                  <p:nvPr/>
                </p:nvSpPr>
                <p:spPr>
                  <a:xfrm>
                    <a:off x="2709182" y="2867025"/>
                    <a:ext cx="100694" cy="154214"/>
                  </a:xfrm>
                  <a:prstGeom prst="ellipse">
                    <a:avLst/>
                  </a:pr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92" name="円/楕円 156">
                  <a:extLst>
                    <a:ext uri="{FF2B5EF4-FFF2-40B4-BE49-F238E27FC236}">
                      <a16:creationId xmlns:a16="http://schemas.microsoft.com/office/drawing/2014/main" id="{1A14EB50-1E30-4482-AE08-E23A4E68A9AE}"/>
                    </a:ext>
                  </a:extLst>
                </p:cNvPr>
                <p:cNvSpPr/>
                <p:nvPr/>
              </p:nvSpPr>
              <p:spPr>
                <a:xfrm>
                  <a:off x="2902857" y="2017486"/>
                  <a:ext cx="928914" cy="1045028"/>
                </a:xfrm>
                <a:prstGeom prst="ellipse">
                  <a:avLst/>
                </a:prstGeom>
                <a:gradFill>
                  <a:gsLst>
                    <a:gs pos="50000">
                      <a:srgbClr val="FFCC99"/>
                    </a:gs>
                    <a:gs pos="0">
                      <a:srgbClr val="FF9966"/>
                    </a:gs>
                  </a:gsLst>
                  <a:path path="circle">
                    <a:fillToRect l="50000" t="50000" r="50000" b="50000"/>
                  </a:path>
                </a:gra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67" name="円/楕円 27">
                <a:extLst>
                  <a:ext uri="{FF2B5EF4-FFF2-40B4-BE49-F238E27FC236}">
                    <a16:creationId xmlns:a16="http://schemas.microsoft.com/office/drawing/2014/main" id="{8DC00364-78F4-4143-A0BF-0B3101F53253}"/>
                  </a:ext>
                </a:extLst>
              </p:cNvPr>
              <p:cNvSpPr/>
              <p:nvPr/>
            </p:nvSpPr>
            <p:spPr>
              <a:xfrm rot="10800000">
                <a:off x="2793804" y="1781382"/>
                <a:ext cx="213788" cy="3788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8" name="月 67">
                <a:extLst>
                  <a:ext uri="{FF2B5EF4-FFF2-40B4-BE49-F238E27FC236}">
                    <a16:creationId xmlns:a16="http://schemas.microsoft.com/office/drawing/2014/main" id="{12BA4252-BBD0-40F9-96BB-49464FC424B0}"/>
                  </a:ext>
                </a:extLst>
              </p:cNvPr>
              <p:cNvSpPr/>
              <p:nvPr/>
            </p:nvSpPr>
            <p:spPr>
              <a:xfrm>
                <a:off x="2459311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69" name="月 68">
                <a:extLst>
                  <a:ext uri="{FF2B5EF4-FFF2-40B4-BE49-F238E27FC236}">
                    <a16:creationId xmlns:a16="http://schemas.microsoft.com/office/drawing/2014/main" id="{92DA92E0-9BBC-443D-9094-E9C77AE2525E}"/>
                  </a:ext>
                </a:extLst>
              </p:cNvPr>
              <p:cNvSpPr/>
              <p:nvPr/>
            </p:nvSpPr>
            <p:spPr>
              <a:xfrm flipH="1">
                <a:off x="3234510" y="1053789"/>
                <a:ext cx="104457" cy="846766"/>
              </a:xfrm>
              <a:prstGeom prst="moon">
                <a:avLst/>
              </a:pr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0" name="正方形/長方形 67">
                <a:extLst>
                  <a:ext uri="{FF2B5EF4-FFF2-40B4-BE49-F238E27FC236}">
                    <a16:creationId xmlns:a16="http://schemas.microsoft.com/office/drawing/2014/main" id="{FBEB13C0-1F56-45FE-85DE-1BA36F9FAC90}"/>
                  </a:ext>
                </a:extLst>
              </p:cNvPr>
              <p:cNvSpPr/>
              <p:nvPr/>
            </p:nvSpPr>
            <p:spPr>
              <a:xfrm>
                <a:off x="2867091" y="1685158"/>
                <a:ext cx="65249" cy="33445"/>
              </a:xfrm>
              <a:custGeom>
                <a:avLst/>
                <a:gdLst/>
                <a:ahLst/>
                <a:cxnLst/>
                <a:rect l="l" t="t" r="r" b="b"/>
                <a:pathLst>
                  <a:path w="749072" h="1123608">
                    <a:moveTo>
                      <a:pt x="374536" y="0"/>
                    </a:moveTo>
                    <a:lnTo>
                      <a:pt x="749072" y="374536"/>
                    </a:lnTo>
                    <a:cubicBezTo>
                      <a:pt x="955923" y="581387"/>
                      <a:pt x="955923" y="916758"/>
                      <a:pt x="749072" y="1123608"/>
                    </a:cubicBezTo>
                    <a:cubicBezTo>
                      <a:pt x="542221" y="1330459"/>
                      <a:pt x="206851" y="1330459"/>
                      <a:pt x="0" y="1123608"/>
                    </a:cubicBezTo>
                    <a:cubicBezTo>
                      <a:pt x="-206851" y="916758"/>
                      <a:pt x="-206851" y="581387"/>
                      <a:pt x="0" y="374536"/>
                    </a:cubicBezTo>
                    <a:close/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D445676A-BFA3-44B4-85E1-D61A308390EF}"/>
                  </a:ext>
                </a:extLst>
              </p:cNvPr>
              <p:cNvSpPr/>
              <p:nvPr/>
            </p:nvSpPr>
            <p:spPr>
              <a:xfrm>
                <a:off x="2394411" y="739604"/>
                <a:ext cx="1028240" cy="651784"/>
              </a:xfrm>
              <a:custGeom>
                <a:avLst/>
                <a:gdLst>
                  <a:gd name="connsiteX0" fmla="*/ 474085 w 1031382"/>
                  <a:gd name="connsiteY0" fmla="*/ 0 h 594179"/>
                  <a:gd name="connsiteX1" fmla="*/ 520965 w 1031382"/>
                  <a:gd name="connsiteY1" fmla="*/ 3715 h 594179"/>
                  <a:gd name="connsiteX2" fmla="*/ 557297 w 1031382"/>
                  <a:gd name="connsiteY2" fmla="*/ 1 h 594179"/>
                  <a:gd name="connsiteX3" fmla="*/ 796709 w 1031382"/>
                  <a:gd name="connsiteY3" fmla="*/ 67334 h 594179"/>
                  <a:gd name="connsiteX4" fmla="*/ 990269 w 1031382"/>
                  <a:gd name="connsiteY4" fmla="*/ 594179 h 594179"/>
                  <a:gd name="connsiteX5" fmla="*/ 990268 w 1031382"/>
                  <a:gd name="connsiteY5" fmla="*/ 594179 h 594179"/>
                  <a:gd name="connsiteX6" fmla="*/ 639436 w 1031382"/>
                  <a:gd name="connsiteY6" fmla="*/ 339739 h 594179"/>
                  <a:gd name="connsiteX7" fmla="*/ 515690 w 1031382"/>
                  <a:gd name="connsiteY7" fmla="*/ 276595 h 594179"/>
                  <a:gd name="connsiteX8" fmla="*/ 391946 w 1031382"/>
                  <a:gd name="connsiteY8" fmla="*/ 339738 h 594179"/>
                  <a:gd name="connsiteX9" fmla="*/ 41114 w 1031382"/>
                  <a:gd name="connsiteY9" fmla="*/ 594178 h 594179"/>
                  <a:gd name="connsiteX10" fmla="*/ 41113 w 1031382"/>
                  <a:gd name="connsiteY10" fmla="*/ 594178 h 594179"/>
                  <a:gd name="connsiteX11" fmla="*/ 234673 w 1031382"/>
                  <a:gd name="connsiteY11" fmla="*/ 67333 h 594179"/>
                  <a:gd name="connsiteX12" fmla="*/ 474085 w 1031382"/>
                  <a:gd name="connsiteY12" fmla="*/ 0 h 5941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031382" h="594179">
                    <a:moveTo>
                      <a:pt x="474085" y="0"/>
                    </a:moveTo>
                    <a:lnTo>
                      <a:pt x="520965" y="3715"/>
                    </a:lnTo>
                    <a:lnTo>
                      <a:pt x="557297" y="1"/>
                    </a:lnTo>
                    <a:cubicBezTo>
                      <a:pt x="636256" y="831"/>
                      <a:pt x="719396" y="22698"/>
                      <a:pt x="796709" y="67334"/>
                    </a:cubicBezTo>
                    <a:cubicBezTo>
                      <a:pt x="1002877" y="186366"/>
                      <a:pt x="1089537" y="422242"/>
                      <a:pt x="990269" y="594179"/>
                    </a:cubicBezTo>
                    <a:lnTo>
                      <a:pt x="990268" y="594179"/>
                    </a:lnTo>
                    <a:cubicBezTo>
                      <a:pt x="882758" y="497516"/>
                      <a:pt x="764842" y="412142"/>
                      <a:pt x="639436" y="339739"/>
                    </a:cubicBezTo>
                    <a:lnTo>
                      <a:pt x="515690" y="276595"/>
                    </a:lnTo>
                    <a:lnTo>
                      <a:pt x="391946" y="339738"/>
                    </a:lnTo>
                    <a:cubicBezTo>
                      <a:pt x="266540" y="412141"/>
                      <a:pt x="148624" y="497515"/>
                      <a:pt x="41114" y="594178"/>
                    </a:cubicBezTo>
                    <a:lnTo>
                      <a:pt x="41113" y="594178"/>
                    </a:lnTo>
                    <a:cubicBezTo>
                      <a:pt x="-58155" y="422241"/>
                      <a:pt x="28505" y="186365"/>
                      <a:pt x="234673" y="67333"/>
                    </a:cubicBezTo>
                    <a:cubicBezTo>
                      <a:pt x="311986" y="22697"/>
                      <a:pt x="395126" y="830"/>
                      <a:pt x="474085" y="0"/>
                    </a:cubicBezTo>
                    <a:close/>
                  </a:path>
                </a:pathLst>
              </a:custGeom>
              <a:solidFill>
                <a:srgbClr val="ED7D31">
                  <a:lumMod val="75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72" name="月 71">
                <a:extLst>
                  <a:ext uri="{FF2B5EF4-FFF2-40B4-BE49-F238E27FC236}">
                    <a16:creationId xmlns:a16="http://schemas.microsoft.com/office/drawing/2014/main" id="{9D1D1C81-C9BD-46FD-86EE-D62E8006031F}"/>
                  </a:ext>
                </a:extLst>
              </p:cNvPr>
              <p:cNvSpPr/>
              <p:nvPr/>
            </p:nvSpPr>
            <p:spPr>
              <a:xfrm rot="16200000">
                <a:off x="2631235" y="1122921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73" name="月 72">
                <a:extLst>
                  <a:ext uri="{FF2B5EF4-FFF2-40B4-BE49-F238E27FC236}">
                    <a16:creationId xmlns:a16="http://schemas.microsoft.com/office/drawing/2014/main" id="{292CC4F3-6962-4D44-AEC3-CA63F846C055}"/>
                  </a:ext>
                </a:extLst>
              </p:cNvPr>
              <p:cNvSpPr/>
              <p:nvPr/>
            </p:nvSpPr>
            <p:spPr>
              <a:xfrm rot="16200000">
                <a:off x="3113988" y="1122923"/>
                <a:ext cx="59509" cy="225583"/>
              </a:xfrm>
              <a:prstGeom prst="moon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74" name="グループ化 73">
                <a:extLst>
                  <a:ext uri="{FF2B5EF4-FFF2-40B4-BE49-F238E27FC236}">
                    <a16:creationId xmlns:a16="http://schemas.microsoft.com/office/drawing/2014/main" id="{1D1FEE62-DB70-4892-9259-A0DC428BFBEE}"/>
                  </a:ext>
                </a:extLst>
              </p:cNvPr>
              <p:cNvGrpSpPr/>
              <p:nvPr/>
            </p:nvGrpSpPr>
            <p:grpSpPr>
              <a:xfrm>
                <a:off x="2551722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83" name="二等辺三角形 82">
                  <a:extLst>
                    <a:ext uri="{FF2B5EF4-FFF2-40B4-BE49-F238E27FC236}">
                      <a16:creationId xmlns:a16="http://schemas.microsoft.com/office/drawing/2014/main" id="{409E3DB7-0D90-4051-89E5-21DAF34D1321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二等辺三角形 83">
                  <a:extLst>
                    <a:ext uri="{FF2B5EF4-FFF2-40B4-BE49-F238E27FC236}">
                      <a16:creationId xmlns:a16="http://schemas.microsoft.com/office/drawing/2014/main" id="{CAD53C93-A6FB-48CA-8584-8A6230F2735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85" name="グループ化 84">
                  <a:extLst>
                    <a:ext uri="{FF2B5EF4-FFF2-40B4-BE49-F238E27FC236}">
                      <a16:creationId xmlns:a16="http://schemas.microsoft.com/office/drawing/2014/main" id="{5529629C-FB69-4BC6-A67E-A7E4E99A5917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86" name="円/楕円 148">
                    <a:extLst>
                      <a:ext uri="{FF2B5EF4-FFF2-40B4-BE49-F238E27FC236}">
                        <a16:creationId xmlns:a16="http://schemas.microsoft.com/office/drawing/2014/main" id="{383A37BF-9781-4FB9-B265-9F9DBBDFBE85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7" name="円/楕円 149">
                    <a:extLst>
                      <a:ext uri="{FF2B5EF4-FFF2-40B4-BE49-F238E27FC236}">
                        <a16:creationId xmlns:a16="http://schemas.microsoft.com/office/drawing/2014/main" id="{55EC9DA7-0612-4200-B678-09469078DD9B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8" name="円/楕円 150">
                    <a:extLst>
                      <a:ext uri="{FF2B5EF4-FFF2-40B4-BE49-F238E27FC236}">
                        <a16:creationId xmlns:a16="http://schemas.microsoft.com/office/drawing/2014/main" id="{B4FD295A-A679-4344-A510-6B009C8334DA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8573"/>
                    <a:ext cx="89030" cy="351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  <p:grpSp>
            <p:nvGrpSpPr>
              <p:cNvPr id="75" name="グループ化 74">
                <a:extLst>
                  <a:ext uri="{FF2B5EF4-FFF2-40B4-BE49-F238E27FC236}">
                    <a16:creationId xmlns:a16="http://schemas.microsoft.com/office/drawing/2014/main" id="{A055D484-3732-44D9-B25A-A775268CE0CE}"/>
                  </a:ext>
                </a:extLst>
              </p:cNvPr>
              <p:cNvGrpSpPr/>
              <p:nvPr/>
            </p:nvGrpSpPr>
            <p:grpSpPr>
              <a:xfrm>
                <a:off x="3024797" y="1271341"/>
                <a:ext cx="205719" cy="280405"/>
                <a:chOff x="2551722" y="1271341"/>
                <a:chExt cx="205719" cy="280405"/>
              </a:xfrm>
            </p:grpSpPr>
            <p:sp>
              <p:nvSpPr>
                <p:cNvPr id="76" name="二等辺三角形 75">
                  <a:extLst>
                    <a:ext uri="{FF2B5EF4-FFF2-40B4-BE49-F238E27FC236}">
                      <a16:creationId xmlns:a16="http://schemas.microsoft.com/office/drawing/2014/main" id="{8989F7F1-243F-4A0D-A9CE-59C13643E7D7}"/>
                    </a:ext>
                  </a:extLst>
                </p:cNvPr>
                <p:cNvSpPr/>
                <p:nvPr/>
              </p:nvSpPr>
              <p:spPr>
                <a:xfrm rot="18900000">
                  <a:off x="2573946" y="1271341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7" name="二等辺三角形 76">
                  <a:extLst>
                    <a:ext uri="{FF2B5EF4-FFF2-40B4-BE49-F238E27FC236}">
                      <a16:creationId xmlns:a16="http://schemas.microsoft.com/office/drawing/2014/main" id="{F7B81002-9086-47C0-9FBE-BDBF9E433704}"/>
                    </a:ext>
                  </a:extLst>
                </p:cNvPr>
                <p:cNvSpPr/>
                <p:nvPr/>
              </p:nvSpPr>
              <p:spPr>
                <a:xfrm rot="18900000">
                  <a:off x="2551722" y="1306266"/>
                  <a:ext cx="45719" cy="73117"/>
                </a:xfrm>
                <a:prstGeom prst="triangl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grpSp>
              <p:nvGrpSpPr>
                <p:cNvPr id="78" name="グループ化 77">
                  <a:extLst>
                    <a:ext uri="{FF2B5EF4-FFF2-40B4-BE49-F238E27FC236}">
                      <a16:creationId xmlns:a16="http://schemas.microsoft.com/office/drawing/2014/main" id="{3AA40DAC-D012-4B7A-B29E-BAF330C72182}"/>
                    </a:ext>
                  </a:extLst>
                </p:cNvPr>
                <p:cNvGrpSpPr/>
                <p:nvPr/>
              </p:nvGrpSpPr>
              <p:grpSpPr>
                <a:xfrm>
                  <a:off x="2577818" y="1287398"/>
                  <a:ext cx="179623" cy="264348"/>
                  <a:chOff x="2896919" y="3691681"/>
                  <a:chExt cx="138000" cy="203092"/>
                </a:xfrm>
              </p:grpSpPr>
              <p:sp>
                <p:nvSpPr>
                  <p:cNvPr id="79" name="円/楕円 148">
                    <a:extLst>
                      <a:ext uri="{FF2B5EF4-FFF2-40B4-BE49-F238E27FC236}">
                        <a16:creationId xmlns:a16="http://schemas.microsoft.com/office/drawing/2014/main" id="{22C5EB73-CD51-4144-867B-3F82B69E9C4C}"/>
                      </a:ext>
                    </a:extLst>
                  </p:cNvPr>
                  <p:cNvSpPr/>
                  <p:nvPr/>
                </p:nvSpPr>
                <p:spPr>
                  <a:xfrm>
                    <a:off x="2896919" y="3691681"/>
                    <a:ext cx="138000" cy="17934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0" name="円/楕円 149">
                    <a:extLst>
                      <a:ext uri="{FF2B5EF4-FFF2-40B4-BE49-F238E27FC236}">
                        <a16:creationId xmlns:a16="http://schemas.microsoft.com/office/drawing/2014/main" id="{A9E05E4E-F2EC-4F53-B66C-8BA7DE21ADD6}"/>
                      </a:ext>
                    </a:extLst>
                  </p:cNvPr>
                  <p:cNvSpPr/>
                  <p:nvPr/>
                </p:nvSpPr>
                <p:spPr>
                  <a:xfrm>
                    <a:off x="2896919" y="3715432"/>
                    <a:ext cx="138000" cy="179341"/>
                  </a:xfrm>
                  <a:prstGeom prst="ellipse">
                    <a:avLst/>
                  </a:prstGeom>
                  <a:solidFill>
                    <a:sysClr val="window" lastClr="FFFFFF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81" name="円/楕円 150">
                    <a:extLst>
                      <a:ext uri="{FF2B5EF4-FFF2-40B4-BE49-F238E27FC236}">
                        <a16:creationId xmlns:a16="http://schemas.microsoft.com/office/drawing/2014/main" id="{3146CBAF-7291-4BCD-8C99-EEE145314A99}"/>
                      </a:ext>
                    </a:extLst>
                  </p:cNvPr>
                  <p:cNvSpPr/>
                  <p:nvPr/>
                </p:nvSpPr>
                <p:spPr>
                  <a:xfrm>
                    <a:off x="2921404" y="3748574"/>
                    <a:ext cx="89030" cy="35126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</p:grpSp>
        </p:grpSp>
        <p:grpSp>
          <p:nvGrpSpPr>
            <p:cNvPr id="277" name="グループ化 276">
              <a:extLst>
                <a:ext uri="{FF2B5EF4-FFF2-40B4-BE49-F238E27FC236}">
                  <a16:creationId xmlns:a16="http://schemas.microsoft.com/office/drawing/2014/main" id="{F2205A59-FB78-4F97-975B-B9B8B49D17A5}"/>
                </a:ext>
              </a:extLst>
            </p:cNvPr>
            <p:cNvGrpSpPr/>
            <p:nvPr/>
          </p:nvGrpSpPr>
          <p:grpSpPr>
            <a:xfrm>
              <a:off x="4104513" y="1261914"/>
              <a:ext cx="1198760" cy="834603"/>
              <a:chOff x="1139210" y="1261914"/>
              <a:chExt cx="1198760" cy="834603"/>
            </a:xfrm>
          </p:grpSpPr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F690C583-1744-4123-B534-9A67EF399444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0AD76583-C2E4-427E-BB26-CFF273FA251C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0" name="フリーフォーム: 図形 279">
              <a:extLst>
                <a:ext uri="{FF2B5EF4-FFF2-40B4-BE49-F238E27FC236}">
                  <a16:creationId xmlns:a16="http://schemas.microsoft.com/office/drawing/2014/main" id="{360C398A-1094-43DB-8CFE-52BC71A003DA}"/>
                </a:ext>
              </a:extLst>
            </p:cNvPr>
            <p:cNvSpPr/>
            <p:nvPr/>
          </p:nvSpPr>
          <p:spPr>
            <a:xfrm rot="17725188" flipH="1">
              <a:off x="3886743" y="1890557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1" name="フリーフォーム: 図形 280">
              <a:extLst>
                <a:ext uri="{FF2B5EF4-FFF2-40B4-BE49-F238E27FC236}">
                  <a16:creationId xmlns:a16="http://schemas.microsoft.com/office/drawing/2014/main" id="{547722D1-EBC9-4AC3-83BC-00EF11E30E45}"/>
                </a:ext>
              </a:extLst>
            </p:cNvPr>
            <p:cNvSpPr/>
            <p:nvPr/>
          </p:nvSpPr>
          <p:spPr>
            <a:xfrm rot="10800000">
              <a:off x="4549479" y="2527355"/>
              <a:ext cx="830602" cy="721595"/>
            </a:xfrm>
            <a:custGeom>
              <a:avLst/>
              <a:gdLst>
                <a:gd name="connsiteX0" fmla="*/ 624642 w 830602"/>
                <a:gd name="connsiteY0" fmla="*/ 721595 h 721595"/>
                <a:gd name="connsiteX1" fmla="*/ 606501 w 830602"/>
                <a:gd name="connsiteY1" fmla="*/ 721595 h 721595"/>
                <a:gd name="connsiteX2" fmla="*/ 415581 w 830602"/>
                <a:gd name="connsiteY2" fmla="*/ 28575 h 721595"/>
                <a:gd name="connsiteX3" fmla="*/ 224661 w 830602"/>
                <a:gd name="connsiteY3" fmla="*/ 721595 h 721595"/>
                <a:gd name="connsiteX4" fmla="*/ 206519 w 830602"/>
                <a:gd name="connsiteY4" fmla="*/ 721595 h 721595"/>
                <a:gd name="connsiteX5" fmla="*/ 9984 w 830602"/>
                <a:gd name="connsiteY5" fmla="*/ 640188 h 721595"/>
                <a:gd name="connsiteX6" fmla="*/ 0 w 830602"/>
                <a:gd name="connsiteY6" fmla="*/ 628088 h 721595"/>
                <a:gd name="connsiteX7" fmla="*/ 2380 w 830602"/>
                <a:gd name="connsiteY7" fmla="*/ 624492 h 721595"/>
                <a:gd name="connsiteX8" fmla="*/ 175932 w 830602"/>
                <a:gd name="connsiteY8" fmla="*/ 497556 h 721595"/>
                <a:gd name="connsiteX9" fmla="*/ 139262 w 830602"/>
                <a:gd name="connsiteY9" fmla="*/ 417616 h 721595"/>
                <a:gd name="connsiteX10" fmla="*/ 415582 w 830602"/>
                <a:gd name="connsiteY10" fmla="*/ 0 h 721595"/>
                <a:gd name="connsiteX11" fmla="*/ 689524 w 830602"/>
                <a:gd name="connsiteY11" fmla="*/ 414021 h 721595"/>
                <a:gd name="connsiteX12" fmla="*/ 651205 w 830602"/>
                <a:gd name="connsiteY12" fmla="*/ 497556 h 721595"/>
                <a:gd name="connsiteX13" fmla="*/ 830602 w 830602"/>
                <a:gd name="connsiteY13" fmla="*/ 628766 h 721595"/>
                <a:gd name="connsiteX14" fmla="*/ 821178 w 830602"/>
                <a:gd name="connsiteY14" fmla="*/ 640188 h 721595"/>
                <a:gd name="connsiteX15" fmla="*/ 624642 w 830602"/>
                <a:gd name="connsiteY15" fmla="*/ 721595 h 72159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830602" h="721595">
                  <a:moveTo>
                    <a:pt x="624642" y="721595"/>
                  </a:moveTo>
                  <a:lnTo>
                    <a:pt x="606501" y="721595"/>
                  </a:lnTo>
                  <a:lnTo>
                    <a:pt x="415581" y="28575"/>
                  </a:lnTo>
                  <a:lnTo>
                    <a:pt x="224661" y="721595"/>
                  </a:lnTo>
                  <a:lnTo>
                    <a:pt x="206519" y="721595"/>
                  </a:lnTo>
                  <a:cubicBezTo>
                    <a:pt x="129767" y="721595"/>
                    <a:pt x="60281" y="690485"/>
                    <a:pt x="9984" y="640188"/>
                  </a:cubicBezTo>
                  <a:lnTo>
                    <a:pt x="0" y="628088"/>
                  </a:lnTo>
                  <a:lnTo>
                    <a:pt x="2380" y="624492"/>
                  </a:lnTo>
                  <a:lnTo>
                    <a:pt x="175932" y="497556"/>
                  </a:lnTo>
                  <a:lnTo>
                    <a:pt x="139262" y="417616"/>
                  </a:lnTo>
                  <a:lnTo>
                    <a:pt x="415582" y="0"/>
                  </a:lnTo>
                  <a:lnTo>
                    <a:pt x="689524" y="414021"/>
                  </a:lnTo>
                  <a:lnTo>
                    <a:pt x="651205" y="497556"/>
                  </a:lnTo>
                  <a:lnTo>
                    <a:pt x="830602" y="628766"/>
                  </a:lnTo>
                  <a:lnTo>
                    <a:pt x="821178" y="640188"/>
                  </a:lnTo>
                  <a:cubicBezTo>
                    <a:pt x="770880" y="690485"/>
                    <a:pt x="701394" y="721595"/>
                    <a:pt x="624642" y="72159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6C8EC76B-51A4-4340-86AD-D5525CD700F1}"/>
              </a:ext>
            </a:extLst>
          </p:cNvPr>
          <p:cNvGrpSpPr/>
          <p:nvPr/>
        </p:nvGrpSpPr>
        <p:grpSpPr>
          <a:xfrm>
            <a:off x="7041186" y="1167401"/>
            <a:ext cx="1438151" cy="2380880"/>
            <a:chOff x="7041186" y="1167401"/>
            <a:chExt cx="1438151" cy="2380880"/>
          </a:xfrm>
        </p:grpSpPr>
        <p:grpSp>
          <p:nvGrpSpPr>
            <p:cNvPr id="101" name="グループ化 100">
              <a:extLst>
                <a:ext uri="{FF2B5EF4-FFF2-40B4-BE49-F238E27FC236}">
                  <a16:creationId xmlns:a16="http://schemas.microsoft.com/office/drawing/2014/main" id="{64D558A7-64EF-4834-B0D7-FC76F9C3BA60}"/>
                </a:ext>
              </a:extLst>
            </p:cNvPr>
            <p:cNvGrpSpPr/>
            <p:nvPr/>
          </p:nvGrpSpPr>
          <p:grpSpPr>
            <a:xfrm>
              <a:off x="7326151" y="1167401"/>
              <a:ext cx="1153186" cy="2380880"/>
              <a:chOff x="3891254" y="616565"/>
              <a:chExt cx="1153186" cy="2380880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BAC6E295-CF5A-4547-9394-6667B6DFEDF4}"/>
                  </a:ext>
                </a:extLst>
              </p:cNvPr>
              <p:cNvSpPr/>
              <p:nvPr/>
            </p:nvSpPr>
            <p:spPr>
              <a:xfrm flipH="1">
                <a:off x="4905194" y="20805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2" name="円/楕円 351">
                <a:extLst>
                  <a:ext uri="{FF2B5EF4-FFF2-40B4-BE49-F238E27FC236}">
                    <a16:creationId xmlns:a16="http://schemas.microsoft.com/office/drawing/2014/main" id="{C5F87E9F-D7B5-4AAD-862D-69E187065011}"/>
                  </a:ext>
                </a:extLst>
              </p:cNvPr>
              <p:cNvSpPr/>
              <p:nvPr/>
            </p:nvSpPr>
            <p:spPr>
              <a:xfrm>
                <a:off x="4033004" y="1055000"/>
                <a:ext cx="903328" cy="1239066"/>
              </a:xfrm>
              <a:prstGeom prst="ellipse">
                <a:avLst/>
              </a:prstGeom>
              <a:solidFill>
                <a:sysClr val="windowText" lastClr="0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14" name="片側の 2 つの角を丸めた四角形 144">
                <a:extLst>
                  <a:ext uri="{FF2B5EF4-FFF2-40B4-BE49-F238E27FC236}">
                    <a16:creationId xmlns:a16="http://schemas.microsoft.com/office/drawing/2014/main" id="{252D47F2-FF2B-4197-A51B-1D4261F8F939}"/>
                  </a:ext>
                </a:extLst>
              </p:cNvPr>
              <p:cNvSpPr/>
              <p:nvPr/>
            </p:nvSpPr>
            <p:spPr>
              <a:xfrm>
                <a:off x="3996667" y="19765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70C0"/>
                </a:fgClr>
                <a:bgClr>
                  <a:schemeClr val="accent1">
                    <a:lumMod val="40000"/>
                    <a:lumOff val="60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5" name="フリーフォーム: 図形 114">
                <a:extLst>
                  <a:ext uri="{FF2B5EF4-FFF2-40B4-BE49-F238E27FC236}">
                    <a16:creationId xmlns:a16="http://schemas.microsoft.com/office/drawing/2014/main" id="{210206BD-042B-498A-99BD-0FAB0373761E}"/>
                  </a:ext>
                </a:extLst>
              </p:cNvPr>
              <p:cNvSpPr/>
              <p:nvPr/>
            </p:nvSpPr>
            <p:spPr>
              <a:xfrm>
                <a:off x="4245192" y="17440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3D0787C2-C023-4AA6-A53C-B83E9066A885}"/>
                  </a:ext>
                </a:extLst>
              </p:cNvPr>
              <p:cNvGrpSpPr/>
              <p:nvPr/>
            </p:nvGrpSpPr>
            <p:grpSpPr>
              <a:xfrm>
                <a:off x="3891254" y="616565"/>
                <a:ext cx="1153186" cy="1280628"/>
                <a:chOff x="3927963" y="3342038"/>
                <a:chExt cx="1079768" cy="1199097"/>
              </a:xfrm>
            </p:grpSpPr>
            <p:sp>
              <p:nvSpPr>
                <p:cNvPr id="117" name="円/楕円 351">
                  <a:extLst>
                    <a:ext uri="{FF2B5EF4-FFF2-40B4-BE49-F238E27FC236}">
                      <a16:creationId xmlns:a16="http://schemas.microsoft.com/office/drawing/2014/main" id="{564AB004-CA26-473B-963D-70C22426F031}"/>
                    </a:ext>
                  </a:extLst>
                </p:cNvPr>
                <p:cNvSpPr/>
                <p:nvPr/>
              </p:nvSpPr>
              <p:spPr>
                <a:xfrm>
                  <a:off x="3971723" y="3440091"/>
                  <a:ext cx="1025889" cy="1089473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18" name="グループ化 117">
                  <a:extLst>
                    <a:ext uri="{FF2B5EF4-FFF2-40B4-BE49-F238E27FC236}">
                      <a16:creationId xmlns:a16="http://schemas.microsoft.com/office/drawing/2014/main" id="{460616D7-147D-409C-A158-759AC1E2E181}"/>
                    </a:ext>
                  </a:extLst>
                </p:cNvPr>
                <p:cNvGrpSpPr/>
                <p:nvPr/>
              </p:nvGrpSpPr>
              <p:grpSpPr>
                <a:xfrm>
                  <a:off x="3958047" y="3550779"/>
                  <a:ext cx="1049684" cy="990356"/>
                  <a:chOff x="1986974" y="3943263"/>
                  <a:chExt cx="834570" cy="787400"/>
                </a:xfrm>
              </p:grpSpPr>
              <p:grpSp>
                <p:nvGrpSpPr>
                  <p:cNvPr id="127" name="グループ化 126">
                    <a:extLst>
                      <a:ext uri="{FF2B5EF4-FFF2-40B4-BE49-F238E27FC236}">
                        <a16:creationId xmlns:a16="http://schemas.microsoft.com/office/drawing/2014/main" id="{E697C004-1DAA-420C-BBCB-CC2CC2083120}"/>
                      </a:ext>
                    </a:extLst>
                  </p:cNvPr>
                  <p:cNvGrpSpPr/>
                  <p:nvPr/>
                </p:nvGrpSpPr>
                <p:grpSpPr>
                  <a:xfrm>
                    <a:off x="1986974" y="3943263"/>
                    <a:ext cx="834570" cy="787400"/>
                    <a:chOff x="2791855" y="2017486"/>
                    <a:chExt cx="1150919" cy="1045028"/>
                  </a:xfrm>
                  <a:solidFill>
                    <a:srgbClr val="FFCC99"/>
                  </a:solidFill>
                </p:grpSpPr>
                <p:grpSp>
                  <p:nvGrpSpPr>
                    <p:cNvPr id="130" name="グループ化 129">
                      <a:extLst>
                        <a:ext uri="{FF2B5EF4-FFF2-40B4-BE49-F238E27FC236}">
                          <a16:creationId xmlns:a16="http://schemas.microsoft.com/office/drawing/2014/main" id="{34048EEF-81D8-4135-BB05-A922E948A9FE}"/>
                        </a:ext>
                      </a:extLst>
                    </p:cNvPr>
                    <p:cNvGrpSpPr/>
                    <p:nvPr/>
                  </p:nvGrpSpPr>
                  <p:grpSpPr>
                    <a:xfrm rot="20700000">
                      <a:off x="2791855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5" name="円/楕円 370">
                        <a:extLst>
                          <a:ext uri="{FF2B5EF4-FFF2-40B4-BE49-F238E27FC236}">
                            <a16:creationId xmlns:a16="http://schemas.microsoft.com/office/drawing/2014/main" id="{BDBDC380-3973-4EEC-86B3-1E01B4E9859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6" name="円/楕円 371">
                        <a:extLst>
                          <a:ext uri="{FF2B5EF4-FFF2-40B4-BE49-F238E27FC236}">
                            <a16:creationId xmlns:a16="http://schemas.microsoft.com/office/drawing/2014/main" id="{A83D4ECD-2013-41CA-B9EC-89B2CDD05A76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grpSp>
                  <p:nvGrpSpPr>
                    <p:cNvPr id="131" name="グループ化 130">
                      <a:extLst>
                        <a:ext uri="{FF2B5EF4-FFF2-40B4-BE49-F238E27FC236}">
                          <a16:creationId xmlns:a16="http://schemas.microsoft.com/office/drawing/2014/main" id="{00D60430-2994-494F-81B0-38ABB9FAA30F}"/>
                        </a:ext>
                      </a:extLst>
                    </p:cNvPr>
                    <p:cNvGrpSpPr/>
                    <p:nvPr/>
                  </p:nvGrpSpPr>
                  <p:grpSpPr>
                    <a:xfrm rot="900000" flipH="1">
                      <a:off x="3720768" y="2459301"/>
                      <a:ext cx="222006" cy="333008"/>
                      <a:chOff x="2680607" y="2825750"/>
                      <a:chExt cx="157843" cy="236764"/>
                    </a:xfrm>
                    <a:grpFill/>
                  </p:grpSpPr>
                  <p:sp>
                    <p:nvSpPr>
                      <p:cNvPr id="133" name="円/楕円 368">
                        <a:extLst>
                          <a:ext uri="{FF2B5EF4-FFF2-40B4-BE49-F238E27FC236}">
                            <a16:creationId xmlns:a16="http://schemas.microsoft.com/office/drawing/2014/main" id="{7F3B55D4-FCDF-48EC-AE75-D4DF5C3414A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80607" y="2825750"/>
                        <a:ext cx="157843" cy="236764"/>
                      </a:xfrm>
                      <a:prstGeom prst="ellipse">
                        <a:avLst/>
                      </a:prstGeom>
                      <a:grpFill/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  <p:sp>
                    <p:nvSpPr>
                      <p:cNvPr id="134" name="円/楕円 369">
                        <a:extLst>
                          <a:ext uri="{FF2B5EF4-FFF2-40B4-BE49-F238E27FC236}">
                            <a16:creationId xmlns:a16="http://schemas.microsoft.com/office/drawing/2014/main" id="{013F7863-C2D0-4669-A0DB-E1886B5AF36E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709182" y="2867025"/>
                        <a:ext cx="100694" cy="154214"/>
                      </a:xfrm>
                      <a:prstGeom prst="ellipse">
                        <a:avLst/>
                      </a:prstGeom>
                      <a:solidFill>
                        <a:srgbClr val="FF9966"/>
                      </a:solidFill>
                      <a:ln w="12700" cap="flat" cmpd="sng" algn="ctr">
                        <a:noFill/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ja-JP" altLang="en-US" sz="180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 panose="020F0502020204030204"/>
                          <a:ea typeface="ＭＳ Ｐゴシック"/>
                          <a:cs typeface="+mn-cs"/>
                        </a:endParaRPr>
                      </a:p>
                    </p:txBody>
                  </p:sp>
                </p:grpSp>
                <p:sp>
                  <p:nvSpPr>
                    <p:cNvPr id="132" name="円/楕円 367">
                      <a:extLst>
                        <a:ext uri="{FF2B5EF4-FFF2-40B4-BE49-F238E27FC236}">
                          <a16:creationId xmlns:a16="http://schemas.microsoft.com/office/drawing/2014/main" id="{4B72E50C-E4BA-4A46-AA91-E6F23D1F986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902857" y="2017486"/>
                      <a:ext cx="928914" cy="1045028"/>
                    </a:xfrm>
                    <a:prstGeom prst="ellipse">
                      <a:avLst/>
                    </a:prstGeom>
                    <a:gradFill>
                      <a:gsLst>
                        <a:gs pos="50000">
                          <a:srgbClr val="FFCC99"/>
                        </a:gs>
                        <a:gs pos="0">
                          <a:srgbClr val="FF9966"/>
                        </a:gs>
                      </a:gsLst>
                      <a:path path="circle">
                        <a:fillToRect l="50000" t="50000" r="50000" b="50000"/>
                      </a:path>
                    </a:gra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28" name="円/楕円 27">
                    <a:extLst>
                      <a:ext uri="{FF2B5EF4-FFF2-40B4-BE49-F238E27FC236}">
                        <a16:creationId xmlns:a16="http://schemas.microsoft.com/office/drawing/2014/main" id="{53E48FD0-83FF-4992-9D7D-F834F353750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314397" y="4621406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solidFill>
                    <a:srgbClr val="FF0000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129" name="正方形/長方形 67">
                    <a:extLst>
                      <a:ext uri="{FF2B5EF4-FFF2-40B4-BE49-F238E27FC236}">
                        <a16:creationId xmlns:a16="http://schemas.microsoft.com/office/drawing/2014/main" id="{47200B55-D7CE-4BC3-B1DE-D94F561280FD}"/>
                      </a:ext>
                    </a:extLst>
                  </p:cNvPr>
                  <p:cNvSpPr/>
                  <p:nvPr/>
                </p:nvSpPr>
                <p:spPr>
                  <a:xfrm>
                    <a:off x="2379193" y="4553552"/>
                    <a:ext cx="50129" cy="25695"/>
                  </a:xfrm>
                  <a:custGeom>
                    <a:avLst/>
                    <a:gdLst/>
                    <a:ahLst/>
                    <a:cxnLst/>
                    <a:rect l="l" t="t" r="r" b="b"/>
                    <a:pathLst>
                      <a:path w="749072" h="1123608">
                        <a:moveTo>
                          <a:pt x="374536" y="0"/>
                        </a:moveTo>
                        <a:lnTo>
                          <a:pt x="749072" y="374536"/>
                        </a:lnTo>
                        <a:cubicBezTo>
                          <a:pt x="955923" y="581387"/>
                          <a:pt x="955923" y="916758"/>
                          <a:pt x="749072" y="1123608"/>
                        </a:cubicBezTo>
                        <a:cubicBezTo>
                          <a:pt x="542221" y="1330459"/>
                          <a:pt x="206851" y="1330459"/>
                          <a:pt x="0" y="1123608"/>
                        </a:cubicBezTo>
                        <a:cubicBezTo>
                          <a:pt x="-206851" y="916758"/>
                          <a:pt x="-206851" y="581387"/>
                          <a:pt x="0" y="374536"/>
                        </a:cubicBezTo>
                        <a:close/>
                      </a:path>
                    </a:pathLst>
                  </a:custGeom>
                  <a:solidFill>
                    <a:srgbClr val="FF9966"/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318E659D-DB7F-4981-AF12-833A057AD2D5}"/>
                    </a:ext>
                  </a:extLst>
                </p:cNvPr>
                <p:cNvSpPr/>
                <p:nvPr/>
              </p:nvSpPr>
              <p:spPr>
                <a:xfrm rot="2700000">
                  <a:off x="4120383" y="3342037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0" name="月 119">
                  <a:extLst>
                    <a:ext uri="{FF2B5EF4-FFF2-40B4-BE49-F238E27FC236}">
                      <a16:creationId xmlns:a16="http://schemas.microsoft.com/office/drawing/2014/main" id="{62071C7A-5EAC-4432-A3A3-925FE5168FB1}"/>
                    </a:ext>
                  </a:extLst>
                </p:cNvPr>
                <p:cNvSpPr/>
                <p:nvPr/>
              </p:nvSpPr>
              <p:spPr>
                <a:xfrm rot="18900000" flipH="1">
                  <a:off x="4606529" y="3342038"/>
                  <a:ext cx="244486" cy="62932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algn="ctr" defTabSz="914400"/>
                  <a:endParaRPr lang="ja-JP" altLang="en-US" kern="0">
                    <a:solidFill>
                      <a:prstClr val="white"/>
                    </a:solidFill>
                    <a:latin typeface="Calibri" panose="020F0502020204030204"/>
                    <a:ea typeface="ＭＳ Ｐゴシック"/>
                  </a:endParaRPr>
                </a:p>
              </p:txBody>
            </p:sp>
            <p:sp>
              <p:nvSpPr>
                <p:cNvPr id="121" name="円/楕円 355">
                  <a:extLst>
                    <a:ext uri="{FF2B5EF4-FFF2-40B4-BE49-F238E27FC236}">
                      <a16:creationId xmlns:a16="http://schemas.microsoft.com/office/drawing/2014/main" id="{49FB7B0B-A3AF-4617-A1FA-50D5B36BE3A8}"/>
                    </a:ext>
                  </a:extLst>
                </p:cNvPr>
                <p:cNvSpPr/>
                <p:nvPr/>
              </p:nvSpPr>
              <p:spPr>
                <a:xfrm>
                  <a:off x="4208156" y="3987893"/>
                  <a:ext cx="100936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DC1E4503-75C7-49DA-93DC-4F68FFC7FAB3}"/>
                    </a:ext>
                  </a:extLst>
                </p:cNvPr>
                <p:cNvSpPr/>
                <p:nvPr/>
              </p:nvSpPr>
              <p:spPr>
                <a:xfrm rot="16200000">
                  <a:off x="4222462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3" name="円/楕円 355">
                  <a:extLst>
                    <a:ext uri="{FF2B5EF4-FFF2-40B4-BE49-F238E27FC236}">
                      <a16:creationId xmlns:a16="http://schemas.microsoft.com/office/drawing/2014/main" id="{B5168F9B-20FE-4920-854B-28C9694E486C}"/>
                    </a:ext>
                  </a:extLst>
                </p:cNvPr>
                <p:cNvSpPr/>
                <p:nvPr/>
              </p:nvSpPr>
              <p:spPr>
                <a:xfrm>
                  <a:off x="4674881" y="3987893"/>
                  <a:ext cx="100936" cy="42809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24" name="月 123">
                  <a:extLst>
                    <a:ext uri="{FF2B5EF4-FFF2-40B4-BE49-F238E27FC236}">
                      <a16:creationId xmlns:a16="http://schemas.microsoft.com/office/drawing/2014/main" id="{7E4ACCC1-23CF-458B-9043-78A963DDE6AF}"/>
                    </a:ext>
                  </a:extLst>
                </p:cNvPr>
                <p:cNvSpPr/>
                <p:nvPr/>
              </p:nvSpPr>
              <p:spPr>
                <a:xfrm rot="16200000">
                  <a:off x="4689187" y="3795271"/>
                  <a:ext cx="56686" cy="155814"/>
                </a:xfrm>
                <a:prstGeom prst="moon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82" name="グループ化 281">
              <a:extLst>
                <a:ext uri="{FF2B5EF4-FFF2-40B4-BE49-F238E27FC236}">
                  <a16:creationId xmlns:a16="http://schemas.microsoft.com/office/drawing/2014/main" id="{DCF38696-1630-47EC-A2AC-15EC8D07CB8A}"/>
                </a:ext>
              </a:extLst>
            </p:cNvPr>
            <p:cNvGrpSpPr/>
            <p:nvPr/>
          </p:nvGrpSpPr>
          <p:grpSpPr>
            <a:xfrm>
              <a:off x="7062024" y="1261915"/>
              <a:ext cx="1198760" cy="834603"/>
              <a:chOff x="1139210" y="1261914"/>
              <a:chExt cx="1198760" cy="834603"/>
            </a:xfrm>
          </p:grpSpPr>
          <p:sp>
            <p:nvSpPr>
              <p:cNvPr id="283" name="フリーフォーム: 図形 282">
                <a:extLst>
                  <a:ext uri="{FF2B5EF4-FFF2-40B4-BE49-F238E27FC236}">
                    <a16:creationId xmlns:a16="http://schemas.microsoft.com/office/drawing/2014/main" id="{92E066F1-BD48-4CC7-AF51-0F946FBF4EBC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4" name="フリーフォーム: 図形 283">
                <a:extLst>
                  <a:ext uri="{FF2B5EF4-FFF2-40B4-BE49-F238E27FC236}">
                    <a16:creationId xmlns:a16="http://schemas.microsoft.com/office/drawing/2014/main" id="{56224E5C-7A05-449A-9C61-FFD4ECDA4FD1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85" name="フリーフォーム: 図形 284">
              <a:extLst>
                <a:ext uri="{FF2B5EF4-FFF2-40B4-BE49-F238E27FC236}">
                  <a16:creationId xmlns:a16="http://schemas.microsoft.com/office/drawing/2014/main" id="{25498937-B75E-498E-AA6E-359D7A75D336}"/>
                </a:ext>
              </a:extLst>
            </p:cNvPr>
            <p:cNvSpPr/>
            <p:nvPr/>
          </p:nvSpPr>
          <p:spPr>
            <a:xfrm rot="17725188" flipH="1">
              <a:off x="6844254" y="1890558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pattFill prst="trellis">
              <a:fgClr>
                <a:srgbClr val="0070C0"/>
              </a:fgClr>
              <a:bgClr>
                <a:schemeClr val="accent1">
                  <a:lumMod val="40000"/>
                  <a:lumOff val="60000"/>
                </a:scheme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A8E130D0-BDE2-4FA5-B7C2-9D3BF9B7F95E}"/>
              </a:ext>
            </a:extLst>
          </p:cNvPr>
          <p:cNvGrpSpPr/>
          <p:nvPr/>
        </p:nvGrpSpPr>
        <p:grpSpPr>
          <a:xfrm>
            <a:off x="1139210" y="4081723"/>
            <a:ext cx="1517200" cy="2358577"/>
            <a:chOff x="1139210" y="4081723"/>
            <a:chExt cx="1517200" cy="2358577"/>
          </a:xfrm>
        </p:grpSpPr>
        <p:grpSp>
          <p:nvGrpSpPr>
            <p:cNvPr id="229" name="グループ化 228">
              <a:extLst>
                <a:ext uri="{FF2B5EF4-FFF2-40B4-BE49-F238E27FC236}">
                  <a16:creationId xmlns:a16="http://schemas.microsoft.com/office/drawing/2014/main" id="{8060DF1C-531E-4936-BB4A-921BDD630C53}"/>
                </a:ext>
              </a:extLst>
            </p:cNvPr>
            <p:cNvGrpSpPr/>
            <p:nvPr/>
          </p:nvGrpSpPr>
          <p:grpSpPr>
            <a:xfrm>
              <a:off x="1389378" y="4081723"/>
              <a:ext cx="1267032" cy="2358577"/>
              <a:chOff x="685503" y="3823242"/>
              <a:chExt cx="1267032" cy="2358577"/>
            </a:xfrm>
          </p:grpSpPr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7ED02A8C-0BF2-43A4-8B86-BB021EF115DB}"/>
                  </a:ext>
                </a:extLst>
              </p:cNvPr>
              <p:cNvSpPr/>
              <p:nvPr/>
            </p:nvSpPr>
            <p:spPr>
              <a:xfrm flipH="1">
                <a:off x="1757223" y="5263042"/>
                <a:ext cx="153587" cy="918776"/>
              </a:xfrm>
              <a:custGeom>
                <a:avLst/>
                <a:gdLst>
                  <a:gd name="connsiteX0" fmla="*/ 139060 w 139060"/>
                  <a:gd name="connsiteY0" fmla="*/ 0 h 918776"/>
                  <a:gd name="connsiteX1" fmla="*/ 139060 w 139060"/>
                  <a:gd name="connsiteY1" fmla="*/ 918776 h 918776"/>
                  <a:gd name="connsiteX2" fmla="*/ 0 w 139060"/>
                  <a:gd name="connsiteY2" fmla="*/ 918776 h 918776"/>
                  <a:gd name="connsiteX3" fmla="*/ 0 w 139060"/>
                  <a:gd name="connsiteY3" fmla="*/ 299403 h 918776"/>
                  <a:gd name="connsiteX4" fmla="*/ 135721 w 139060"/>
                  <a:gd name="connsiteY4" fmla="*/ 2434 h 918776"/>
                  <a:gd name="connsiteX5" fmla="*/ 139060 w 139060"/>
                  <a:gd name="connsiteY5" fmla="*/ 0 h 918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8776">
                    <a:moveTo>
                      <a:pt x="139060" y="0"/>
                    </a:moveTo>
                    <a:lnTo>
                      <a:pt x="139060" y="918776"/>
                    </a:lnTo>
                    <a:lnTo>
                      <a:pt x="0" y="918776"/>
                    </a:lnTo>
                    <a:lnTo>
                      <a:pt x="0" y="299403"/>
                    </a:lnTo>
                    <a:cubicBezTo>
                      <a:pt x="0" y="180784"/>
                      <a:pt x="52588" y="74447"/>
                      <a:pt x="135721" y="2434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0" name="フリーフォーム: 図形 239">
                <a:extLst>
                  <a:ext uri="{FF2B5EF4-FFF2-40B4-BE49-F238E27FC236}">
                    <a16:creationId xmlns:a16="http://schemas.microsoft.com/office/drawing/2014/main" id="{DF1E7168-DDDD-4D55-80E7-421601F33D56}"/>
                  </a:ext>
                </a:extLst>
              </p:cNvPr>
              <p:cNvSpPr/>
              <p:nvPr/>
            </p:nvSpPr>
            <p:spPr>
              <a:xfrm>
                <a:off x="1068497" y="4895357"/>
                <a:ext cx="529322" cy="440816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8E223342-F678-4C46-A4EF-7849CD164AC7}"/>
                  </a:ext>
                </a:extLst>
              </p:cNvPr>
              <p:cNvSpPr/>
              <p:nvPr/>
            </p:nvSpPr>
            <p:spPr>
              <a:xfrm>
                <a:off x="838347" y="5165637"/>
                <a:ext cx="974009" cy="1016182"/>
              </a:xfrm>
              <a:custGeom>
                <a:avLst/>
                <a:gdLst>
                  <a:gd name="connsiteX0" fmla="*/ 743127 w 974009"/>
                  <a:gd name="connsiteY0" fmla="*/ 0 h 1016182"/>
                  <a:gd name="connsiteX1" fmla="*/ 752081 w 974009"/>
                  <a:gd name="connsiteY1" fmla="*/ 903 h 1016182"/>
                  <a:gd name="connsiteX2" fmla="*/ 974009 w 974009"/>
                  <a:gd name="connsiteY2" fmla="*/ 273199 h 1016182"/>
                  <a:gd name="connsiteX3" fmla="*/ 974009 w 974009"/>
                  <a:gd name="connsiteY3" fmla="*/ 1016182 h 1016182"/>
                  <a:gd name="connsiteX4" fmla="*/ 0 w 974009"/>
                  <a:gd name="connsiteY4" fmla="*/ 1016182 h 1016182"/>
                  <a:gd name="connsiteX5" fmla="*/ 0 w 974009"/>
                  <a:gd name="connsiteY5" fmla="*/ 273199 h 1016182"/>
                  <a:gd name="connsiteX6" fmla="*/ 221928 w 974009"/>
                  <a:gd name="connsiteY6" fmla="*/ 903 h 1016182"/>
                  <a:gd name="connsiteX7" fmla="*/ 230881 w 974009"/>
                  <a:gd name="connsiteY7" fmla="*/ 0 h 1016182"/>
                  <a:gd name="connsiteX8" fmla="*/ 235401 w 974009"/>
                  <a:gd name="connsiteY8" fmla="*/ 7436 h 1016182"/>
                  <a:gd name="connsiteX9" fmla="*/ 487004 w 974009"/>
                  <a:gd name="connsiteY9" fmla="*/ 126882 h 1016182"/>
                  <a:gd name="connsiteX10" fmla="*/ 738607 w 974009"/>
                  <a:gd name="connsiteY10" fmla="*/ 7436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09" h="1016182">
                    <a:moveTo>
                      <a:pt x="743127" y="0"/>
                    </a:moveTo>
                    <a:lnTo>
                      <a:pt x="752081" y="903"/>
                    </a:lnTo>
                    <a:cubicBezTo>
                      <a:pt x="878735" y="26820"/>
                      <a:pt x="974009" y="138883"/>
                      <a:pt x="974009" y="273199"/>
                    </a:cubicBezTo>
                    <a:lnTo>
                      <a:pt x="974009" y="1016182"/>
                    </a:lnTo>
                    <a:lnTo>
                      <a:pt x="0" y="1016182"/>
                    </a:lnTo>
                    <a:lnTo>
                      <a:pt x="0" y="273199"/>
                    </a:lnTo>
                    <a:cubicBezTo>
                      <a:pt x="0" y="138883"/>
                      <a:pt x="95274" y="26820"/>
                      <a:pt x="221928" y="903"/>
                    </a:cubicBezTo>
                    <a:lnTo>
                      <a:pt x="230881" y="0"/>
                    </a:lnTo>
                    <a:lnTo>
                      <a:pt x="235401" y="7436"/>
                    </a:lnTo>
                    <a:cubicBezTo>
                      <a:pt x="289928" y="79501"/>
                      <a:pt x="382269" y="126882"/>
                      <a:pt x="487004" y="126882"/>
                    </a:cubicBezTo>
                    <a:cubicBezTo>
                      <a:pt x="591739" y="126882"/>
                      <a:pt x="684080" y="79501"/>
                      <a:pt x="738607" y="7436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8173A23-B300-4DE4-BBA3-F7A7A0B79985}"/>
                  </a:ext>
                </a:extLst>
              </p:cNvPr>
              <p:cNvGrpSpPr/>
              <p:nvPr/>
            </p:nvGrpSpPr>
            <p:grpSpPr>
              <a:xfrm>
                <a:off x="685503" y="3823242"/>
                <a:ext cx="1267032" cy="1218328"/>
                <a:chOff x="878044" y="3848329"/>
                <a:chExt cx="917606" cy="882334"/>
              </a:xfrm>
            </p:grpSpPr>
            <p:sp>
              <p:nvSpPr>
                <p:cNvPr id="246" name="円/楕円 473">
                  <a:extLst>
                    <a:ext uri="{FF2B5EF4-FFF2-40B4-BE49-F238E27FC236}">
                      <a16:creationId xmlns:a16="http://schemas.microsoft.com/office/drawing/2014/main" id="{77190E78-EA58-40C0-87AD-495E762D71E0}"/>
                    </a:ext>
                  </a:extLst>
                </p:cNvPr>
                <p:cNvSpPr/>
                <p:nvPr/>
              </p:nvSpPr>
              <p:spPr>
                <a:xfrm>
                  <a:off x="878044" y="3848329"/>
                  <a:ext cx="917606" cy="560788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17606" h="560788">
                      <a:moveTo>
                        <a:pt x="350513" y="0"/>
                      </a:moveTo>
                      <a:cubicBezTo>
                        <a:pt x="389679" y="0"/>
                        <a:pt x="425328" y="15059"/>
                        <a:pt x="451289" y="40456"/>
                      </a:cubicBezTo>
                      <a:cubicBezTo>
                        <a:pt x="477250" y="15059"/>
                        <a:pt x="512899" y="0"/>
                        <a:pt x="552065" y="0"/>
                      </a:cubicBezTo>
                      <a:cubicBezTo>
                        <a:pt x="616429" y="0"/>
                        <a:pt x="671294" y="40669"/>
                        <a:pt x="691209" y="98139"/>
                      </a:cubicBezTo>
                      <a:cubicBezTo>
                        <a:pt x="692807" y="97182"/>
                        <a:pt x="694441" y="97155"/>
                        <a:pt x="696081" y="97155"/>
                      </a:cubicBezTo>
                      <a:cubicBezTo>
                        <a:pt x="778657" y="97155"/>
                        <a:pt x="845598" y="164096"/>
                        <a:pt x="845598" y="246672"/>
                      </a:cubicBezTo>
                      <a:lnTo>
                        <a:pt x="838516" y="281749"/>
                      </a:lnTo>
                      <a:cubicBezTo>
                        <a:pt x="886043" y="305239"/>
                        <a:pt x="917606" y="354569"/>
                        <a:pt x="917606" y="411271"/>
                      </a:cubicBezTo>
                      <a:cubicBezTo>
                        <a:pt x="917606" y="493847"/>
                        <a:pt x="850665" y="560788"/>
                        <a:pt x="768089" y="560788"/>
                      </a:cubicBezTo>
                      <a:cubicBezTo>
                        <a:pt x="685513" y="560788"/>
                        <a:pt x="618572" y="493847"/>
                        <a:pt x="618572" y="411271"/>
                      </a:cubicBezTo>
                      <a:lnTo>
                        <a:pt x="625570" y="376611"/>
                      </a:lnTo>
                      <a:cubicBezTo>
                        <a:pt x="593286" y="360813"/>
                        <a:pt x="568854" y="332439"/>
                        <a:pt x="556937" y="298051"/>
                      </a:cubicBezTo>
                      <a:cubicBezTo>
                        <a:pt x="555339" y="299008"/>
                        <a:pt x="553705" y="299034"/>
                        <a:pt x="552065" y="299034"/>
                      </a:cubicBezTo>
                      <a:cubicBezTo>
                        <a:pt x="512899" y="299034"/>
                        <a:pt x="477250" y="283975"/>
                        <a:pt x="451289" y="258578"/>
                      </a:cubicBezTo>
                      <a:cubicBezTo>
                        <a:pt x="429142" y="280244"/>
                        <a:pt x="399945" y="294386"/>
                        <a:pt x="367269" y="295793"/>
                      </a:cubicBezTo>
                      <a:cubicBezTo>
                        <a:pt x="355155" y="333233"/>
                        <a:pt x="328213" y="363759"/>
                        <a:pt x="292595" y="379380"/>
                      </a:cubicBezTo>
                      <a:cubicBezTo>
                        <a:pt x="297808" y="389212"/>
                        <a:pt x="299034" y="400099"/>
                        <a:pt x="299034" y="411271"/>
                      </a:cubicBezTo>
                      <a:cubicBezTo>
                        <a:pt x="299034" y="493847"/>
                        <a:pt x="232093" y="560788"/>
                        <a:pt x="149517" y="560788"/>
                      </a:cubicBezTo>
                      <a:cubicBezTo>
                        <a:pt x="66941" y="560788"/>
                        <a:pt x="0" y="493847"/>
                        <a:pt x="0" y="411271"/>
                      </a:cubicBezTo>
                      <a:cubicBezTo>
                        <a:pt x="0" y="352234"/>
                        <a:pt x="34217" y="301188"/>
                        <a:pt x="84497" y="278103"/>
                      </a:cubicBezTo>
                      <a:cubicBezTo>
                        <a:pt x="79341" y="268407"/>
                        <a:pt x="78152" y="257678"/>
                        <a:pt x="78152" y="246672"/>
                      </a:cubicBezTo>
                      <a:cubicBezTo>
                        <a:pt x="78152" y="169865"/>
                        <a:pt x="136066" y="106585"/>
                        <a:pt x="210883" y="100544"/>
                      </a:cubicBezTo>
                      <a:cubicBezTo>
                        <a:pt x="229813" y="41769"/>
                        <a:pt x="285285" y="0"/>
                        <a:pt x="350513" y="0"/>
                      </a:cubicBezTo>
                      <a:close/>
                    </a:path>
                  </a:pathLst>
                </a:custGeom>
                <a:solidFill>
                  <a:sysClr val="window" lastClr="FFFFFF">
                    <a:lumMod val="85000"/>
                  </a:sys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47" name="グループ化 246">
                  <a:extLst>
                    <a:ext uri="{FF2B5EF4-FFF2-40B4-BE49-F238E27FC236}">
                      <a16:creationId xmlns:a16="http://schemas.microsoft.com/office/drawing/2014/main" id="{EC301905-86B1-4C15-83EA-45777216C1A9}"/>
                    </a:ext>
                  </a:extLst>
                </p:cNvPr>
                <p:cNvGrpSpPr/>
                <p:nvPr/>
              </p:nvGrpSpPr>
              <p:grpSpPr>
                <a:xfrm>
                  <a:off x="926524" y="3943263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262" name="グループ化 261">
                    <a:extLst>
                      <a:ext uri="{FF2B5EF4-FFF2-40B4-BE49-F238E27FC236}">
                        <a16:creationId xmlns:a16="http://schemas.microsoft.com/office/drawing/2014/main" id="{A3E22A89-6914-4CF1-BB20-3C858AC5957A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7" name="円/楕円 125">
                      <a:extLst>
                        <a:ext uri="{FF2B5EF4-FFF2-40B4-BE49-F238E27FC236}">
                          <a16:creationId xmlns:a16="http://schemas.microsoft.com/office/drawing/2014/main" id="{2738F795-A783-4E3C-950C-DDEF7F5D53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8" name="円/楕円 126">
                      <a:extLst>
                        <a:ext uri="{FF2B5EF4-FFF2-40B4-BE49-F238E27FC236}">
                          <a16:creationId xmlns:a16="http://schemas.microsoft.com/office/drawing/2014/main" id="{09E6CADC-A728-4372-A1AB-643F61B862F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263" name="グループ化 262">
                    <a:extLst>
                      <a:ext uri="{FF2B5EF4-FFF2-40B4-BE49-F238E27FC236}">
                        <a16:creationId xmlns:a16="http://schemas.microsoft.com/office/drawing/2014/main" id="{7480476B-306F-442F-BE15-83C6766356E2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265" name="円/楕円 123">
                      <a:extLst>
                        <a:ext uri="{FF2B5EF4-FFF2-40B4-BE49-F238E27FC236}">
                          <a16:creationId xmlns:a16="http://schemas.microsoft.com/office/drawing/2014/main" id="{0B5234B6-F69F-4100-B8CB-D83B2DFD34A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266" name="円/楕円 124">
                      <a:extLst>
                        <a:ext uri="{FF2B5EF4-FFF2-40B4-BE49-F238E27FC236}">
                          <a16:creationId xmlns:a16="http://schemas.microsoft.com/office/drawing/2014/main" id="{87F06D85-CA82-4AB6-87E5-DC8AC3FF1BA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264" name="円/楕円 122">
                    <a:extLst>
                      <a:ext uri="{FF2B5EF4-FFF2-40B4-BE49-F238E27FC236}">
                        <a16:creationId xmlns:a16="http://schemas.microsoft.com/office/drawing/2014/main" id="{02F2E342-6A55-49B6-B434-C817F6EB8C63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48" name="円/楕円 27">
                  <a:extLst>
                    <a:ext uri="{FF2B5EF4-FFF2-40B4-BE49-F238E27FC236}">
                      <a16:creationId xmlns:a16="http://schemas.microsoft.com/office/drawing/2014/main" id="{45616376-4761-479B-B27E-4356C8E53360}"/>
                    </a:ext>
                  </a:extLst>
                </p:cNvPr>
                <p:cNvSpPr/>
                <p:nvPr/>
              </p:nvSpPr>
              <p:spPr>
                <a:xfrm rot="10800000">
                  <a:off x="1253947" y="4621406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49" name="円/楕円 27">
                  <a:extLst>
                    <a:ext uri="{FF2B5EF4-FFF2-40B4-BE49-F238E27FC236}">
                      <a16:creationId xmlns:a16="http://schemas.microsoft.com/office/drawing/2014/main" id="{0357D39A-B13A-4AAA-918C-8CCF130E67A2}"/>
                    </a:ext>
                  </a:extLst>
                </p:cNvPr>
                <p:cNvSpPr/>
                <p:nvPr/>
              </p:nvSpPr>
              <p:spPr>
                <a:xfrm rot="20700000">
                  <a:off x="10601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0" name="円/楕円 27">
                  <a:extLst>
                    <a:ext uri="{FF2B5EF4-FFF2-40B4-BE49-F238E27FC236}">
                      <a16:creationId xmlns:a16="http://schemas.microsoft.com/office/drawing/2014/main" id="{15A9C585-6867-4ED4-92EC-F9A694D0BBC9}"/>
                    </a:ext>
                  </a:extLst>
                </p:cNvPr>
                <p:cNvSpPr/>
                <p:nvPr/>
              </p:nvSpPr>
              <p:spPr>
                <a:xfrm rot="900000">
                  <a:off x="1466514" y="4201772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chemeClr val="bg1">
                    <a:lumMod val="65000"/>
                  </a:scheme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1" name="円/楕円 27">
                  <a:extLst>
                    <a:ext uri="{FF2B5EF4-FFF2-40B4-BE49-F238E27FC236}">
                      <a16:creationId xmlns:a16="http://schemas.microsoft.com/office/drawing/2014/main" id="{C170E341-0301-455D-8BFD-0E09CF391DFF}"/>
                    </a:ext>
                  </a:extLst>
                </p:cNvPr>
                <p:cNvSpPr/>
                <p:nvPr/>
              </p:nvSpPr>
              <p:spPr>
                <a:xfrm rot="8100000">
                  <a:off x="1138253" y="4540799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2" name="円/楕円 27">
                  <a:extLst>
                    <a:ext uri="{FF2B5EF4-FFF2-40B4-BE49-F238E27FC236}">
                      <a16:creationId xmlns:a16="http://schemas.microsoft.com/office/drawing/2014/main" id="{60DAEAF1-34BE-40C0-87BD-76B0CB3A322A}"/>
                    </a:ext>
                  </a:extLst>
                </p:cNvPr>
                <p:cNvSpPr/>
                <p:nvPr/>
              </p:nvSpPr>
              <p:spPr>
                <a:xfrm rot="13500000" flipH="1">
                  <a:off x="1410675" y="4540800"/>
                  <a:ext cx="122819" cy="4571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7C8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3" name="グループ化 252">
                  <a:extLst>
                    <a:ext uri="{FF2B5EF4-FFF2-40B4-BE49-F238E27FC236}">
                      <a16:creationId xmlns:a16="http://schemas.microsoft.com/office/drawing/2014/main" id="{702A0461-D226-41C7-AC88-FA3134E534D3}"/>
                    </a:ext>
                  </a:extLst>
                </p:cNvPr>
                <p:cNvGrpSpPr/>
                <p:nvPr/>
              </p:nvGrpSpPr>
              <p:grpSpPr>
                <a:xfrm>
                  <a:off x="1041473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60" name="円/楕円 27">
                    <a:extLst>
                      <a:ext uri="{FF2B5EF4-FFF2-40B4-BE49-F238E27FC236}">
                        <a16:creationId xmlns:a16="http://schemas.microsoft.com/office/drawing/2014/main" id="{62B76FAE-4F6F-4A57-9D58-BA2DD4578AB1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61" name="円/楕円 27">
                    <a:extLst>
                      <a:ext uri="{FF2B5EF4-FFF2-40B4-BE49-F238E27FC236}">
                        <a16:creationId xmlns:a16="http://schemas.microsoft.com/office/drawing/2014/main" id="{44DEF00C-35F9-4811-90E7-C3D643075F3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4" name="円/楕円 112">
                  <a:extLst>
                    <a:ext uri="{FF2B5EF4-FFF2-40B4-BE49-F238E27FC236}">
                      <a16:creationId xmlns:a16="http://schemas.microsoft.com/office/drawing/2014/main" id="{8C8D7337-A590-4935-9DBA-BA1104674D8B}"/>
                    </a:ext>
                  </a:extLst>
                </p:cNvPr>
                <p:cNvSpPr/>
                <p:nvPr/>
              </p:nvSpPr>
              <p:spPr>
                <a:xfrm>
                  <a:off x="1146277" y="4287189"/>
                  <a:ext cx="64164" cy="33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255" name="グループ化 254">
                  <a:extLst>
                    <a:ext uri="{FF2B5EF4-FFF2-40B4-BE49-F238E27FC236}">
                      <a16:creationId xmlns:a16="http://schemas.microsoft.com/office/drawing/2014/main" id="{012FD6E9-4E97-448E-9818-E871AACFEA31}"/>
                    </a:ext>
                  </a:extLst>
                </p:cNvPr>
                <p:cNvGrpSpPr/>
                <p:nvPr/>
              </p:nvGrpSpPr>
              <p:grpSpPr>
                <a:xfrm flipH="1">
                  <a:off x="1559492" y="4298880"/>
                  <a:ext cx="79284" cy="63766"/>
                  <a:chOff x="648553" y="1246468"/>
                  <a:chExt cx="164249" cy="93298"/>
                </a:xfrm>
                <a:solidFill>
                  <a:srgbClr val="FF7C80"/>
                </a:solidFill>
              </p:grpSpPr>
              <p:sp>
                <p:nvSpPr>
                  <p:cNvPr id="258" name="円/楕円 27">
                    <a:extLst>
                      <a:ext uri="{FF2B5EF4-FFF2-40B4-BE49-F238E27FC236}">
                        <a16:creationId xmlns:a16="http://schemas.microsoft.com/office/drawing/2014/main" id="{8C18F0D7-9284-45F6-AB81-359445356706}"/>
                      </a:ext>
                    </a:extLst>
                  </p:cNvPr>
                  <p:cNvSpPr/>
                  <p:nvPr/>
                </p:nvSpPr>
                <p:spPr>
                  <a:xfrm rot="21302598">
                    <a:off x="648554" y="1310657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  <p:sp>
                <p:nvSpPr>
                  <p:cNvPr id="259" name="円/楕円 27">
                    <a:extLst>
                      <a:ext uri="{FF2B5EF4-FFF2-40B4-BE49-F238E27FC236}">
                        <a16:creationId xmlns:a16="http://schemas.microsoft.com/office/drawing/2014/main" id="{F1C2AD83-27BA-411E-BE30-F53AAFC1E476}"/>
                      </a:ext>
                    </a:extLst>
                  </p:cNvPr>
                  <p:cNvSpPr/>
                  <p:nvPr/>
                </p:nvSpPr>
                <p:spPr>
                  <a:xfrm rot="523440">
                    <a:off x="648553" y="1246468"/>
                    <a:ext cx="164248" cy="29109"/>
                  </a:xfrm>
                  <a:custGeom>
                    <a:avLst/>
                    <a:gdLst>
                      <a:gd name="connsiteX0" fmla="*/ 0 w 3210417"/>
                      <a:gd name="connsiteY0" fmla="*/ 346285 h 692570"/>
                      <a:gd name="connsiteX1" fmla="*/ 1605209 w 3210417"/>
                      <a:gd name="connsiteY1" fmla="*/ 0 h 692570"/>
                      <a:gd name="connsiteX2" fmla="*/ 3210418 w 3210417"/>
                      <a:gd name="connsiteY2" fmla="*/ 346285 h 692570"/>
                      <a:gd name="connsiteX3" fmla="*/ 1605209 w 3210417"/>
                      <a:gd name="connsiteY3" fmla="*/ 692570 h 692570"/>
                      <a:gd name="connsiteX4" fmla="*/ 0 w 3210417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346285 h 692570"/>
                      <a:gd name="connsiteX1" fmla="*/ 1605209 w 3210418"/>
                      <a:gd name="connsiteY1" fmla="*/ 0 h 692570"/>
                      <a:gd name="connsiteX2" fmla="*/ 3210418 w 3210418"/>
                      <a:gd name="connsiteY2" fmla="*/ 346285 h 692570"/>
                      <a:gd name="connsiteX3" fmla="*/ 1605209 w 3210418"/>
                      <a:gd name="connsiteY3" fmla="*/ 692570 h 692570"/>
                      <a:gd name="connsiteX4" fmla="*/ 0 w 3210418"/>
                      <a:gd name="connsiteY4" fmla="*/ 346285 h 692570"/>
                      <a:gd name="connsiteX0" fmla="*/ 0 w 3210418"/>
                      <a:gd name="connsiteY0" fmla="*/ 57559 h 403844"/>
                      <a:gd name="connsiteX1" fmla="*/ 1605209 w 3210418"/>
                      <a:gd name="connsiteY1" fmla="*/ 212924 h 403844"/>
                      <a:gd name="connsiteX2" fmla="*/ 3210418 w 3210418"/>
                      <a:gd name="connsiteY2" fmla="*/ 57559 h 403844"/>
                      <a:gd name="connsiteX3" fmla="*/ 1605209 w 3210418"/>
                      <a:gd name="connsiteY3" fmla="*/ 403844 h 403844"/>
                      <a:gd name="connsiteX4" fmla="*/ 0 w 3210418"/>
                      <a:gd name="connsiteY4" fmla="*/ 57559 h 403844"/>
                      <a:gd name="connsiteX0" fmla="*/ 58 w 3210476"/>
                      <a:gd name="connsiteY0" fmla="*/ 57559 h 403844"/>
                      <a:gd name="connsiteX1" fmla="*/ 1605267 w 3210476"/>
                      <a:gd name="connsiteY1" fmla="*/ 212924 h 403844"/>
                      <a:gd name="connsiteX2" fmla="*/ 3210476 w 3210476"/>
                      <a:gd name="connsiteY2" fmla="*/ 57559 h 403844"/>
                      <a:gd name="connsiteX3" fmla="*/ 1605267 w 3210476"/>
                      <a:gd name="connsiteY3" fmla="*/ 403844 h 403844"/>
                      <a:gd name="connsiteX4" fmla="*/ 58 w 3210476"/>
                      <a:gd name="connsiteY4" fmla="*/ 57559 h 403844"/>
                      <a:gd name="connsiteX0" fmla="*/ 58 w 3210534"/>
                      <a:gd name="connsiteY0" fmla="*/ 15401 h 361686"/>
                      <a:gd name="connsiteX1" fmla="*/ 1605267 w 3210534"/>
                      <a:gd name="connsiteY1" fmla="*/ 170766 h 361686"/>
                      <a:gd name="connsiteX2" fmla="*/ 3210476 w 3210534"/>
                      <a:gd name="connsiteY2" fmla="*/ 15401 h 361686"/>
                      <a:gd name="connsiteX3" fmla="*/ 1605267 w 3210534"/>
                      <a:gd name="connsiteY3" fmla="*/ 361686 h 361686"/>
                      <a:gd name="connsiteX4" fmla="*/ 58 w 3210534"/>
                      <a:gd name="connsiteY4" fmla="*/ 15401 h 361686"/>
                      <a:gd name="connsiteX0" fmla="*/ 58 w 3210476"/>
                      <a:gd name="connsiteY0" fmla="*/ 20254 h 366539"/>
                      <a:gd name="connsiteX1" fmla="*/ 1605267 w 3210476"/>
                      <a:gd name="connsiteY1" fmla="*/ 175619 h 366539"/>
                      <a:gd name="connsiteX2" fmla="*/ 3210476 w 3210476"/>
                      <a:gd name="connsiteY2" fmla="*/ 20254 h 366539"/>
                      <a:gd name="connsiteX3" fmla="*/ 1605267 w 3210476"/>
                      <a:gd name="connsiteY3" fmla="*/ 366539 h 366539"/>
                      <a:gd name="connsiteX4" fmla="*/ 58 w 3210476"/>
                      <a:gd name="connsiteY4" fmla="*/ 20254 h 3665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3210476" h="366539">
                        <a:moveTo>
                          <a:pt x="58" y="20254"/>
                        </a:moveTo>
                        <a:cubicBezTo>
                          <a:pt x="7704" y="-55984"/>
                          <a:pt x="718735" y="175619"/>
                          <a:pt x="1605267" y="175619"/>
                        </a:cubicBezTo>
                        <a:cubicBezTo>
                          <a:pt x="2491799" y="175619"/>
                          <a:pt x="3210476" y="-70988"/>
                          <a:pt x="3210476" y="20254"/>
                        </a:cubicBezTo>
                        <a:cubicBezTo>
                          <a:pt x="3210476" y="111496"/>
                          <a:pt x="2491799" y="366539"/>
                          <a:pt x="1605267" y="366539"/>
                        </a:cubicBezTo>
                        <a:cubicBezTo>
                          <a:pt x="718735" y="366539"/>
                          <a:pt x="-7588" y="96492"/>
                          <a:pt x="58" y="20254"/>
                        </a:cubicBezTo>
                        <a:close/>
                      </a:path>
                    </a:pathLst>
                  </a:custGeom>
                  <a:grpFill/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256" name="円/楕円 114">
                  <a:extLst>
                    <a:ext uri="{FF2B5EF4-FFF2-40B4-BE49-F238E27FC236}">
                      <a16:creationId xmlns:a16="http://schemas.microsoft.com/office/drawing/2014/main" id="{7EB8FFF6-083C-4336-BB5B-3D2C46628E58}"/>
                    </a:ext>
                  </a:extLst>
                </p:cNvPr>
                <p:cNvSpPr/>
                <p:nvPr/>
              </p:nvSpPr>
              <p:spPr>
                <a:xfrm>
                  <a:off x="1470127" y="4287189"/>
                  <a:ext cx="64164" cy="3311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57" name="円/楕円 64">
                  <a:extLst>
                    <a:ext uri="{FF2B5EF4-FFF2-40B4-BE49-F238E27FC236}">
                      <a16:creationId xmlns:a16="http://schemas.microsoft.com/office/drawing/2014/main" id="{E562C590-822C-484A-A610-7F52FE028D34}"/>
                    </a:ext>
                  </a:extLst>
                </p:cNvPr>
                <p:cNvSpPr/>
                <p:nvPr/>
              </p:nvSpPr>
              <p:spPr>
                <a:xfrm>
                  <a:off x="1296842" y="4454106"/>
                  <a:ext cx="80010" cy="79457"/>
                </a:xfrm>
                <a:custGeom>
                  <a:avLst/>
                  <a:gdLst>
                    <a:gd name="connsiteX0" fmla="*/ 24765 w 116205"/>
                    <a:gd name="connsiteY0" fmla="*/ 4629 h 96069"/>
                    <a:gd name="connsiteX1" fmla="*/ 76599 w 116205"/>
                    <a:gd name="connsiteY1" fmla="*/ 0 h 96069"/>
                    <a:gd name="connsiteX2" fmla="*/ 80010 w 116205"/>
                    <a:gd name="connsiteY2" fmla="*/ 13564 h 96069"/>
                    <a:gd name="connsiteX3" fmla="*/ 40005 w 116205"/>
                    <a:gd name="connsiteY3" fmla="*/ 79457 h 96069"/>
                    <a:gd name="connsiteX4" fmla="*/ 0 w 116205"/>
                    <a:gd name="connsiteY4" fmla="*/ 13564 h 96069"/>
                    <a:gd name="connsiteX5" fmla="*/ 2742 w 116205"/>
                    <a:gd name="connsiteY5" fmla="*/ 2662 h 96069"/>
                    <a:gd name="connsiteX6" fmla="*/ 116205 w 116205"/>
                    <a:gd name="connsiteY6" fmla="*/ 96069 h 96069"/>
                    <a:gd name="connsiteX0" fmla="*/ 24765 w 80010"/>
                    <a:gd name="connsiteY0" fmla="*/ 4629 h 79457"/>
                    <a:gd name="connsiteX1" fmla="*/ 76599 w 80010"/>
                    <a:gd name="connsiteY1" fmla="*/ 0 h 79457"/>
                    <a:gd name="connsiteX2" fmla="*/ 80010 w 80010"/>
                    <a:gd name="connsiteY2" fmla="*/ 13564 h 79457"/>
                    <a:gd name="connsiteX3" fmla="*/ 40005 w 80010"/>
                    <a:gd name="connsiteY3" fmla="*/ 79457 h 79457"/>
                    <a:gd name="connsiteX4" fmla="*/ 0 w 80010"/>
                    <a:gd name="connsiteY4" fmla="*/ 13564 h 79457"/>
                    <a:gd name="connsiteX5" fmla="*/ 2742 w 80010"/>
                    <a:gd name="connsiteY5" fmla="*/ 2662 h 79457"/>
                    <a:gd name="connsiteX0" fmla="*/ 76599 w 80010"/>
                    <a:gd name="connsiteY0" fmla="*/ 0 h 79457"/>
                    <a:gd name="connsiteX1" fmla="*/ 80010 w 80010"/>
                    <a:gd name="connsiteY1" fmla="*/ 13564 h 79457"/>
                    <a:gd name="connsiteX2" fmla="*/ 40005 w 80010"/>
                    <a:gd name="connsiteY2" fmla="*/ 79457 h 79457"/>
                    <a:gd name="connsiteX3" fmla="*/ 0 w 80010"/>
                    <a:gd name="connsiteY3" fmla="*/ 13564 h 79457"/>
                    <a:gd name="connsiteX4" fmla="*/ 2742 w 80010"/>
                    <a:gd name="connsiteY4" fmla="*/ 2662 h 794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10" h="79457">
                      <a:moveTo>
                        <a:pt x="76599" y="0"/>
                      </a:moveTo>
                      <a:cubicBezTo>
                        <a:pt x="79703" y="4150"/>
                        <a:pt x="80010" y="8798"/>
                        <a:pt x="80010" y="13564"/>
                      </a:cubicBezTo>
                      <a:cubicBezTo>
                        <a:pt x="80010" y="49956"/>
                        <a:pt x="62099" y="79457"/>
                        <a:pt x="40005" y="79457"/>
                      </a:cubicBezTo>
                      <a:cubicBezTo>
                        <a:pt x="17911" y="79457"/>
                        <a:pt x="0" y="49956"/>
                        <a:pt x="0" y="13564"/>
                      </a:cubicBezTo>
                      <a:lnTo>
                        <a:pt x="2742" y="2662"/>
                      </a:lnTo>
                    </a:path>
                  </a:pathLst>
                </a:cu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44" name="フリーフォーム: 図形 243">
                <a:extLst>
                  <a:ext uri="{FF2B5EF4-FFF2-40B4-BE49-F238E27FC236}">
                    <a16:creationId xmlns:a16="http://schemas.microsoft.com/office/drawing/2014/main" id="{5D8357AF-8E28-4EEC-AF4C-36BA28D1D535}"/>
                  </a:ext>
                </a:extLst>
              </p:cNvPr>
              <p:cNvSpPr/>
              <p:nvPr/>
            </p:nvSpPr>
            <p:spPr>
              <a:xfrm>
                <a:off x="914212" y="3917913"/>
                <a:ext cx="805200" cy="231722"/>
              </a:xfrm>
              <a:custGeom>
                <a:avLst/>
                <a:gdLst>
                  <a:gd name="connsiteX0" fmla="*/ 397220 w 936481"/>
                  <a:gd name="connsiteY0" fmla="*/ 0 h 353810"/>
                  <a:gd name="connsiteX1" fmla="*/ 468241 w 936481"/>
                  <a:gd name="connsiteY1" fmla="*/ 1108 h 353810"/>
                  <a:gd name="connsiteX2" fmla="*/ 539261 w 936481"/>
                  <a:gd name="connsiteY2" fmla="*/ 0 h 353810"/>
                  <a:gd name="connsiteX3" fmla="*/ 735498 w 936481"/>
                  <a:gd name="connsiteY3" fmla="*/ 73423 h 353810"/>
                  <a:gd name="connsiteX4" fmla="*/ 929649 w 936481"/>
                  <a:gd name="connsiteY4" fmla="*/ 321656 h 353810"/>
                  <a:gd name="connsiteX5" fmla="*/ 617597 w 936481"/>
                  <a:gd name="connsiteY5" fmla="*/ 277633 h 353810"/>
                  <a:gd name="connsiteX6" fmla="*/ 523711 w 936481"/>
                  <a:gd name="connsiteY6" fmla="*/ 212729 h 353810"/>
                  <a:gd name="connsiteX7" fmla="*/ 468241 w 936481"/>
                  <a:gd name="connsiteY7" fmla="*/ 156840 h 353810"/>
                  <a:gd name="connsiteX8" fmla="*/ 412771 w 936481"/>
                  <a:gd name="connsiteY8" fmla="*/ 212729 h 353810"/>
                  <a:gd name="connsiteX9" fmla="*/ 318884 w 936481"/>
                  <a:gd name="connsiteY9" fmla="*/ 277633 h 353810"/>
                  <a:gd name="connsiteX10" fmla="*/ 6832 w 936481"/>
                  <a:gd name="connsiteY10" fmla="*/ 321656 h 353810"/>
                  <a:gd name="connsiteX11" fmla="*/ 200983 w 936481"/>
                  <a:gd name="connsiteY11" fmla="*/ 73423 h 353810"/>
                  <a:gd name="connsiteX12" fmla="*/ 397220 w 936481"/>
                  <a:gd name="connsiteY12" fmla="*/ 0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12" fmla="*/ 559681 w 936481"/>
                  <a:gd name="connsiteY12" fmla="*/ 92548 h 353810"/>
                  <a:gd name="connsiteX0" fmla="*/ 468241 w 936481"/>
                  <a:gd name="connsiteY0" fmla="*/ 1108 h 353810"/>
                  <a:gd name="connsiteX1" fmla="*/ 539261 w 936481"/>
                  <a:gd name="connsiteY1" fmla="*/ 0 h 353810"/>
                  <a:gd name="connsiteX2" fmla="*/ 735498 w 936481"/>
                  <a:gd name="connsiteY2" fmla="*/ 73423 h 353810"/>
                  <a:gd name="connsiteX3" fmla="*/ 929649 w 936481"/>
                  <a:gd name="connsiteY3" fmla="*/ 321656 h 353810"/>
                  <a:gd name="connsiteX4" fmla="*/ 617597 w 936481"/>
                  <a:gd name="connsiteY4" fmla="*/ 277633 h 353810"/>
                  <a:gd name="connsiteX5" fmla="*/ 523711 w 936481"/>
                  <a:gd name="connsiteY5" fmla="*/ 212729 h 353810"/>
                  <a:gd name="connsiteX6" fmla="*/ 468241 w 936481"/>
                  <a:gd name="connsiteY6" fmla="*/ 156840 h 353810"/>
                  <a:gd name="connsiteX7" fmla="*/ 412771 w 936481"/>
                  <a:gd name="connsiteY7" fmla="*/ 212729 h 353810"/>
                  <a:gd name="connsiteX8" fmla="*/ 318884 w 936481"/>
                  <a:gd name="connsiteY8" fmla="*/ 277633 h 353810"/>
                  <a:gd name="connsiteX9" fmla="*/ 6832 w 936481"/>
                  <a:gd name="connsiteY9" fmla="*/ 321656 h 353810"/>
                  <a:gd name="connsiteX10" fmla="*/ 200983 w 936481"/>
                  <a:gd name="connsiteY10" fmla="*/ 73423 h 353810"/>
                  <a:gd name="connsiteX11" fmla="*/ 397220 w 936481"/>
                  <a:gd name="connsiteY11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10" fmla="*/ 397220 w 936481"/>
                  <a:gd name="connsiteY10" fmla="*/ 0 h 353810"/>
                  <a:gd name="connsiteX0" fmla="*/ 539261 w 936481"/>
                  <a:gd name="connsiteY0" fmla="*/ 0 h 353810"/>
                  <a:gd name="connsiteX1" fmla="*/ 735498 w 936481"/>
                  <a:gd name="connsiteY1" fmla="*/ 73423 h 353810"/>
                  <a:gd name="connsiteX2" fmla="*/ 929649 w 936481"/>
                  <a:gd name="connsiteY2" fmla="*/ 321656 h 353810"/>
                  <a:gd name="connsiteX3" fmla="*/ 617597 w 936481"/>
                  <a:gd name="connsiteY3" fmla="*/ 277633 h 353810"/>
                  <a:gd name="connsiteX4" fmla="*/ 523711 w 936481"/>
                  <a:gd name="connsiteY4" fmla="*/ 212729 h 353810"/>
                  <a:gd name="connsiteX5" fmla="*/ 468241 w 936481"/>
                  <a:gd name="connsiteY5" fmla="*/ 156840 h 353810"/>
                  <a:gd name="connsiteX6" fmla="*/ 412771 w 936481"/>
                  <a:gd name="connsiteY6" fmla="*/ 212729 h 353810"/>
                  <a:gd name="connsiteX7" fmla="*/ 318884 w 936481"/>
                  <a:gd name="connsiteY7" fmla="*/ 277633 h 353810"/>
                  <a:gd name="connsiteX8" fmla="*/ 6832 w 936481"/>
                  <a:gd name="connsiteY8" fmla="*/ 321656 h 353810"/>
                  <a:gd name="connsiteX9" fmla="*/ 200983 w 936481"/>
                  <a:gd name="connsiteY9" fmla="*/ 73423 h 353810"/>
                  <a:gd name="connsiteX0" fmla="*/ 735498 w 936481"/>
                  <a:gd name="connsiteY0" fmla="*/ 0 h 280387"/>
                  <a:gd name="connsiteX1" fmla="*/ 929649 w 936481"/>
                  <a:gd name="connsiteY1" fmla="*/ 248233 h 280387"/>
                  <a:gd name="connsiteX2" fmla="*/ 617597 w 936481"/>
                  <a:gd name="connsiteY2" fmla="*/ 204210 h 280387"/>
                  <a:gd name="connsiteX3" fmla="*/ 523711 w 936481"/>
                  <a:gd name="connsiteY3" fmla="*/ 139306 h 280387"/>
                  <a:gd name="connsiteX4" fmla="*/ 468241 w 936481"/>
                  <a:gd name="connsiteY4" fmla="*/ 83417 h 280387"/>
                  <a:gd name="connsiteX5" fmla="*/ 412771 w 936481"/>
                  <a:gd name="connsiteY5" fmla="*/ 139306 h 280387"/>
                  <a:gd name="connsiteX6" fmla="*/ 318884 w 936481"/>
                  <a:gd name="connsiteY6" fmla="*/ 204210 h 280387"/>
                  <a:gd name="connsiteX7" fmla="*/ 6832 w 936481"/>
                  <a:gd name="connsiteY7" fmla="*/ 248233 h 280387"/>
                  <a:gd name="connsiteX8" fmla="*/ 200983 w 936481"/>
                  <a:gd name="connsiteY8" fmla="*/ 0 h 280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36481" h="280387">
                    <a:moveTo>
                      <a:pt x="735498" y="0"/>
                    </a:moveTo>
                    <a:cubicBezTo>
                      <a:pt x="875282" y="80704"/>
                      <a:pt x="962207" y="191842"/>
                      <a:pt x="929649" y="248233"/>
                    </a:cubicBezTo>
                    <a:cubicBezTo>
                      <a:pt x="897092" y="304625"/>
                      <a:pt x="757381" y="284915"/>
                      <a:pt x="617597" y="204210"/>
                    </a:cubicBezTo>
                    <a:cubicBezTo>
                      <a:pt x="582651" y="184034"/>
                      <a:pt x="551008" y="161956"/>
                      <a:pt x="523711" y="139306"/>
                    </a:cubicBezTo>
                    <a:lnTo>
                      <a:pt x="468241" y="83417"/>
                    </a:lnTo>
                    <a:lnTo>
                      <a:pt x="412771" y="139306"/>
                    </a:lnTo>
                    <a:cubicBezTo>
                      <a:pt x="385473" y="161956"/>
                      <a:pt x="353830" y="184034"/>
                      <a:pt x="318884" y="204210"/>
                    </a:cubicBezTo>
                    <a:cubicBezTo>
                      <a:pt x="179100" y="284915"/>
                      <a:pt x="39389" y="304625"/>
                      <a:pt x="6832" y="248233"/>
                    </a:cubicBezTo>
                    <a:cubicBezTo>
                      <a:pt x="-25726" y="191842"/>
                      <a:pt x="61199" y="80704"/>
                      <a:pt x="200983" y="0"/>
                    </a:cubicBezTo>
                  </a:path>
                </a:pathLst>
              </a:cu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ED0FEF25-910D-4FD1-BA2B-0899EB4E0E7B}"/>
                  </a:ext>
                </a:extLst>
              </p:cNvPr>
              <p:cNvSpPr/>
              <p:nvPr/>
            </p:nvSpPr>
            <p:spPr>
              <a:xfrm>
                <a:off x="1015780" y="5165637"/>
                <a:ext cx="609218" cy="1016182"/>
              </a:xfrm>
              <a:custGeom>
                <a:avLst/>
                <a:gdLst>
                  <a:gd name="connsiteX0" fmla="*/ 53448 w 609218"/>
                  <a:gd name="connsiteY0" fmla="*/ 0 h 1016182"/>
                  <a:gd name="connsiteX1" fmla="*/ 57968 w 609218"/>
                  <a:gd name="connsiteY1" fmla="*/ 7436 h 1016182"/>
                  <a:gd name="connsiteX2" fmla="*/ 309571 w 609218"/>
                  <a:gd name="connsiteY2" fmla="*/ 126882 h 1016182"/>
                  <a:gd name="connsiteX3" fmla="*/ 561174 w 609218"/>
                  <a:gd name="connsiteY3" fmla="*/ 7436 h 1016182"/>
                  <a:gd name="connsiteX4" fmla="*/ 565694 w 609218"/>
                  <a:gd name="connsiteY4" fmla="*/ 0 h 1016182"/>
                  <a:gd name="connsiteX5" fmla="*/ 574648 w 609218"/>
                  <a:gd name="connsiteY5" fmla="*/ 903 h 1016182"/>
                  <a:gd name="connsiteX6" fmla="*/ 609218 w 609218"/>
                  <a:gd name="connsiteY6" fmla="*/ 14476 h 1016182"/>
                  <a:gd name="connsiteX7" fmla="*/ 609218 w 609218"/>
                  <a:gd name="connsiteY7" fmla="*/ 1016182 h 1016182"/>
                  <a:gd name="connsiteX8" fmla="*/ 0 w 609218"/>
                  <a:gd name="connsiteY8" fmla="*/ 1016182 h 1016182"/>
                  <a:gd name="connsiteX9" fmla="*/ 0 w 609218"/>
                  <a:gd name="connsiteY9" fmla="*/ 18372 h 1016182"/>
                  <a:gd name="connsiteX10" fmla="*/ 44495 w 609218"/>
                  <a:gd name="connsiteY10" fmla="*/ 903 h 10161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09218" h="1016182">
                    <a:moveTo>
                      <a:pt x="53448" y="0"/>
                    </a:moveTo>
                    <a:lnTo>
                      <a:pt x="57968" y="7436"/>
                    </a:lnTo>
                    <a:cubicBezTo>
                      <a:pt x="112495" y="79501"/>
                      <a:pt x="204836" y="126882"/>
                      <a:pt x="309571" y="126882"/>
                    </a:cubicBezTo>
                    <a:cubicBezTo>
                      <a:pt x="414306" y="126882"/>
                      <a:pt x="506647" y="79501"/>
                      <a:pt x="561174" y="7436"/>
                    </a:cubicBezTo>
                    <a:lnTo>
                      <a:pt x="565694" y="0"/>
                    </a:lnTo>
                    <a:lnTo>
                      <a:pt x="574648" y="903"/>
                    </a:lnTo>
                    <a:lnTo>
                      <a:pt x="609218" y="14476"/>
                    </a:lnTo>
                    <a:lnTo>
                      <a:pt x="609218" y="1016182"/>
                    </a:lnTo>
                    <a:lnTo>
                      <a:pt x="0" y="1016182"/>
                    </a:lnTo>
                    <a:lnTo>
                      <a:pt x="0" y="18372"/>
                    </a:lnTo>
                    <a:lnTo>
                      <a:pt x="44495" y="903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87" name="グループ化 286">
              <a:extLst>
                <a:ext uri="{FF2B5EF4-FFF2-40B4-BE49-F238E27FC236}">
                  <a16:creationId xmlns:a16="http://schemas.microsoft.com/office/drawing/2014/main" id="{9506950C-173F-430F-9FE7-7AE71A6C59FC}"/>
                </a:ext>
              </a:extLst>
            </p:cNvPr>
            <p:cNvGrpSpPr/>
            <p:nvPr/>
          </p:nvGrpSpPr>
          <p:grpSpPr>
            <a:xfrm>
              <a:off x="1139210" y="4165134"/>
              <a:ext cx="1198760" cy="834603"/>
              <a:chOff x="1139210" y="1261914"/>
              <a:chExt cx="1198760" cy="834603"/>
            </a:xfrm>
          </p:grpSpPr>
          <p:sp>
            <p:nvSpPr>
              <p:cNvPr id="288" name="フリーフォーム: 図形 287">
                <a:extLst>
                  <a:ext uri="{FF2B5EF4-FFF2-40B4-BE49-F238E27FC236}">
                    <a16:creationId xmlns:a16="http://schemas.microsoft.com/office/drawing/2014/main" id="{5A5F6F91-94CE-40CE-9850-94A6828D14DC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89" name="フリーフォーム: 図形 288">
                <a:extLst>
                  <a:ext uri="{FF2B5EF4-FFF2-40B4-BE49-F238E27FC236}">
                    <a16:creationId xmlns:a16="http://schemas.microsoft.com/office/drawing/2014/main" id="{D788D595-7FD1-48C4-A3EC-878A11399B0A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0" name="フリーフォーム: 図形 289">
              <a:extLst>
                <a:ext uri="{FF2B5EF4-FFF2-40B4-BE49-F238E27FC236}">
                  <a16:creationId xmlns:a16="http://schemas.microsoft.com/office/drawing/2014/main" id="{B40EB49B-346C-4C72-94FC-0147BF546D33}"/>
                </a:ext>
              </a:extLst>
            </p:cNvPr>
            <p:cNvSpPr/>
            <p:nvPr/>
          </p:nvSpPr>
          <p:spPr>
            <a:xfrm rot="17725188" flipH="1">
              <a:off x="956365" y="4781077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B28678AF-AD0E-4324-9E47-288CB694165A}"/>
              </a:ext>
            </a:extLst>
          </p:cNvPr>
          <p:cNvGrpSpPr/>
          <p:nvPr/>
        </p:nvGrpSpPr>
        <p:grpSpPr>
          <a:xfrm>
            <a:off x="4086153" y="3949344"/>
            <a:ext cx="1493265" cy="2506981"/>
            <a:chOff x="4086153" y="3949344"/>
            <a:chExt cx="1493265" cy="2506981"/>
          </a:xfrm>
        </p:grpSpPr>
        <p:grpSp>
          <p:nvGrpSpPr>
            <p:cNvPr id="178" name="グループ化 177">
              <a:extLst>
                <a:ext uri="{FF2B5EF4-FFF2-40B4-BE49-F238E27FC236}">
                  <a16:creationId xmlns:a16="http://schemas.microsoft.com/office/drawing/2014/main" id="{71641E43-C739-4E9C-BE7E-D330B4407AEC}"/>
                </a:ext>
              </a:extLst>
            </p:cNvPr>
            <p:cNvGrpSpPr/>
            <p:nvPr/>
          </p:nvGrpSpPr>
          <p:grpSpPr>
            <a:xfrm>
              <a:off x="4349584" y="3949344"/>
              <a:ext cx="1229834" cy="2506981"/>
              <a:chOff x="2275365" y="3690863"/>
              <a:chExt cx="1229834" cy="2506981"/>
            </a:xfrm>
          </p:grpSpPr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984442A3-9098-40F5-A901-631F9D32604D}"/>
                  </a:ext>
                </a:extLst>
              </p:cNvPr>
              <p:cNvSpPr/>
              <p:nvPr/>
            </p:nvSpPr>
            <p:spPr>
              <a:xfrm flipH="1">
                <a:off x="3272704" y="5345820"/>
                <a:ext cx="181330" cy="852024"/>
              </a:xfrm>
              <a:custGeom>
                <a:avLst/>
                <a:gdLst>
                  <a:gd name="connsiteX0" fmla="*/ 139060 w 139060"/>
                  <a:gd name="connsiteY0" fmla="*/ 0 h 852024"/>
                  <a:gd name="connsiteX1" fmla="*/ 139060 w 139060"/>
                  <a:gd name="connsiteY1" fmla="*/ 852024 h 852024"/>
                  <a:gd name="connsiteX2" fmla="*/ 0 w 139060"/>
                  <a:gd name="connsiteY2" fmla="*/ 852024 h 852024"/>
                  <a:gd name="connsiteX3" fmla="*/ 0 w 139060"/>
                  <a:gd name="connsiteY3" fmla="*/ 345968 h 852024"/>
                  <a:gd name="connsiteX4" fmla="*/ 115559 w 139060"/>
                  <a:gd name="connsiteY4" fmla="*/ 24069 h 852024"/>
                  <a:gd name="connsiteX5" fmla="*/ 139060 w 139060"/>
                  <a:gd name="connsiteY5" fmla="*/ 0 h 8520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852024">
                    <a:moveTo>
                      <a:pt x="139060" y="0"/>
                    </a:moveTo>
                    <a:lnTo>
                      <a:pt x="139060" y="852024"/>
                    </a:lnTo>
                    <a:lnTo>
                      <a:pt x="0" y="852024"/>
                    </a:lnTo>
                    <a:lnTo>
                      <a:pt x="0" y="345968"/>
                    </a:lnTo>
                    <a:cubicBezTo>
                      <a:pt x="0" y="223692"/>
                      <a:pt x="43367" y="111545"/>
                      <a:pt x="115559" y="24069"/>
                    </a:cubicBezTo>
                    <a:lnTo>
                      <a:pt x="139060" y="0"/>
                    </a:ln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 dirty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16788074-C66D-4538-98D4-4758443C8735}"/>
                  </a:ext>
                </a:extLst>
              </p:cNvPr>
              <p:cNvSpPr/>
              <p:nvPr/>
            </p:nvSpPr>
            <p:spPr>
              <a:xfrm>
                <a:off x="2628361" y="4895450"/>
                <a:ext cx="511882" cy="440816"/>
              </a:xfrm>
              <a:custGeom>
                <a:avLst/>
                <a:gdLst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95004 w 511882"/>
                  <a:gd name="connsiteY10" fmla="*/ 277853 h 440816"/>
                  <a:gd name="connsiteX11" fmla="*/ 131174 w 511882"/>
                  <a:gd name="connsiteY11" fmla="*/ 277853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406024 w 511882"/>
                  <a:gd name="connsiteY3" fmla="*/ 277853 h 440816"/>
                  <a:gd name="connsiteX4" fmla="*/ 502480 w 511882"/>
                  <a:gd name="connsiteY4" fmla="*/ 326345 h 440816"/>
                  <a:gd name="connsiteX5" fmla="*/ 511882 w 511882"/>
                  <a:gd name="connsiteY5" fmla="*/ 334919 h 440816"/>
                  <a:gd name="connsiteX6" fmla="*/ 502423 w 511882"/>
                  <a:gd name="connsiteY6" fmla="*/ 351715 h 440816"/>
                  <a:gd name="connsiteX7" fmla="*/ 258560 w 511882"/>
                  <a:gd name="connsiteY7" fmla="*/ 440816 h 440816"/>
                  <a:gd name="connsiteX8" fmla="*/ 14697 w 511882"/>
                  <a:gd name="connsiteY8" fmla="*/ 351715 h 440816"/>
                  <a:gd name="connsiteX9" fmla="*/ 0 w 511882"/>
                  <a:gd name="connsiteY9" fmla="*/ 325615 h 440816"/>
                  <a:gd name="connsiteX10" fmla="*/ 131174 w 511882"/>
                  <a:gd name="connsiteY10" fmla="*/ 277853 h 440816"/>
                  <a:gd name="connsiteX11" fmla="*/ 155557 w 511882"/>
                  <a:gd name="connsiteY11" fmla="*/ 0 h 440816"/>
                  <a:gd name="connsiteX0" fmla="*/ 155557 w 511882"/>
                  <a:gd name="connsiteY0" fmla="*/ 0 h 440816"/>
                  <a:gd name="connsiteX1" fmla="*/ 358276 w 511882"/>
                  <a:gd name="connsiteY1" fmla="*/ 0 h 440816"/>
                  <a:gd name="connsiteX2" fmla="*/ 382660 w 511882"/>
                  <a:gd name="connsiteY2" fmla="*/ 277853 h 440816"/>
                  <a:gd name="connsiteX3" fmla="*/ 502480 w 511882"/>
                  <a:gd name="connsiteY3" fmla="*/ 326345 h 440816"/>
                  <a:gd name="connsiteX4" fmla="*/ 511882 w 511882"/>
                  <a:gd name="connsiteY4" fmla="*/ 334919 h 440816"/>
                  <a:gd name="connsiteX5" fmla="*/ 502423 w 511882"/>
                  <a:gd name="connsiteY5" fmla="*/ 351715 h 440816"/>
                  <a:gd name="connsiteX6" fmla="*/ 258560 w 511882"/>
                  <a:gd name="connsiteY6" fmla="*/ 440816 h 440816"/>
                  <a:gd name="connsiteX7" fmla="*/ 14697 w 511882"/>
                  <a:gd name="connsiteY7" fmla="*/ 351715 h 440816"/>
                  <a:gd name="connsiteX8" fmla="*/ 0 w 511882"/>
                  <a:gd name="connsiteY8" fmla="*/ 325615 h 440816"/>
                  <a:gd name="connsiteX9" fmla="*/ 131174 w 511882"/>
                  <a:gd name="connsiteY9" fmla="*/ 277853 h 440816"/>
                  <a:gd name="connsiteX10" fmla="*/ 155557 w 511882"/>
                  <a:gd name="connsiteY10" fmla="*/ 0 h 4408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511882" h="440816">
                    <a:moveTo>
                      <a:pt x="155557" y="0"/>
                    </a:moveTo>
                    <a:lnTo>
                      <a:pt x="358276" y="0"/>
                    </a:lnTo>
                    <a:lnTo>
                      <a:pt x="382660" y="277853"/>
                    </a:lnTo>
                    <a:lnTo>
                      <a:pt x="502480" y="326345"/>
                    </a:lnTo>
                    <a:lnTo>
                      <a:pt x="511882" y="334919"/>
                    </a:lnTo>
                    <a:lnTo>
                      <a:pt x="502423" y="351715"/>
                    </a:lnTo>
                    <a:cubicBezTo>
                      <a:pt x="462245" y="404076"/>
                      <a:pt x="368186" y="440816"/>
                      <a:pt x="258560" y="440816"/>
                    </a:cubicBezTo>
                    <a:cubicBezTo>
                      <a:pt x="148934" y="440816"/>
                      <a:pt x="54875" y="404076"/>
                      <a:pt x="14697" y="351715"/>
                    </a:cubicBezTo>
                    <a:lnTo>
                      <a:pt x="0" y="325615"/>
                    </a:lnTo>
                    <a:lnTo>
                      <a:pt x="131174" y="277853"/>
                    </a:lnTo>
                    <a:lnTo>
                      <a:pt x="155557" y="0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0" name="台形 189">
                <a:extLst>
                  <a:ext uri="{FF2B5EF4-FFF2-40B4-BE49-F238E27FC236}">
                    <a16:creationId xmlns:a16="http://schemas.microsoft.com/office/drawing/2014/main" id="{BFE3DE37-EA90-485B-9B86-E5870DFF17F9}"/>
                  </a:ext>
                </a:extLst>
              </p:cNvPr>
              <p:cNvSpPr/>
              <p:nvPr/>
            </p:nvSpPr>
            <p:spPr>
              <a:xfrm rot="15300000">
                <a:off x="2804092" y="3544537"/>
                <a:ext cx="45719" cy="663669"/>
              </a:xfrm>
              <a:prstGeom prst="trapezoid">
                <a:avLst/>
              </a:prstGeom>
              <a:solidFill>
                <a:sysClr val="window" lastClr="FFFFFF">
                  <a:lumMod val="85000"/>
                </a:sys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BFE09E2F-2EFF-4EB8-8550-6700B1AD936F}"/>
                  </a:ext>
                </a:extLst>
              </p:cNvPr>
              <p:cNvSpPr/>
              <p:nvPr/>
            </p:nvSpPr>
            <p:spPr>
              <a:xfrm>
                <a:off x="2643969" y="3727244"/>
                <a:ext cx="492626" cy="466506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362013A6-6775-4B44-861F-9535AFF7FE8B}"/>
                  </a:ext>
                </a:extLst>
              </p:cNvPr>
              <p:cNvSpPr/>
              <p:nvPr/>
            </p:nvSpPr>
            <p:spPr>
              <a:xfrm>
                <a:off x="2275365" y="3923220"/>
                <a:ext cx="1229834" cy="908430"/>
              </a:xfrm>
              <a:prstGeom prst="ellipse">
                <a:avLst/>
              </a:prstGeom>
              <a:pattFill prst="dkVert">
                <a:fgClr>
                  <a:schemeClr val="bg1">
                    <a:lumMod val="75000"/>
                  </a:schemeClr>
                </a:fgClr>
                <a:bgClr>
                  <a:schemeClr val="bg1">
                    <a:lumMod val="65000"/>
                  </a:scheme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93" name="グループ化 192">
                <a:extLst>
                  <a:ext uri="{FF2B5EF4-FFF2-40B4-BE49-F238E27FC236}">
                    <a16:creationId xmlns:a16="http://schemas.microsoft.com/office/drawing/2014/main" id="{CFE7F9D6-B9CB-432E-BBDA-3AE19DEF39B0}"/>
                  </a:ext>
                </a:extLst>
              </p:cNvPr>
              <p:cNvGrpSpPr/>
              <p:nvPr/>
            </p:nvGrpSpPr>
            <p:grpSpPr>
              <a:xfrm rot="20700000">
                <a:off x="2319307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3" name="円/楕円 125">
                  <a:extLst>
                    <a:ext uri="{FF2B5EF4-FFF2-40B4-BE49-F238E27FC236}">
                      <a16:creationId xmlns:a16="http://schemas.microsoft.com/office/drawing/2014/main" id="{402FC773-E084-47E5-AB93-E8BA1CF1157C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4" name="円/楕円 126">
                  <a:extLst>
                    <a:ext uri="{FF2B5EF4-FFF2-40B4-BE49-F238E27FC236}">
                      <a16:creationId xmlns:a16="http://schemas.microsoft.com/office/drawing/2014/main" id="{F78BA86D-AA74-4708-B3DC-49F73A140445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194" name="グループ化 193">
                <a:extLst>
                  <a:ext uri="{FF2B5EF4-FFF2-40B4-BE49-F238E27FC236}">
                    <a16:creationId xmlns:a16="http://schemas.microsoft.com/office/drawing/2014/main" id="{9AE4053E-91E7-4AEE-BC31-A98A413CA086}"/>
                  </a:ext>
                </a:extLst>
              </p:cNvPr>
              <p:cNvGrpSpPr/>
              <p:nvPr/>
            </p:nvGrpSpPr>
            <p:grpSpPr>
              <a:xfrm rot="900000" flipH="1">
                <a:off x="3249396" y="4546259"/>
                <a:ext cx="222287" cy="346460"/>
                <a:chOff x="2680607" y="2825750"/>
                <a:chExt cx="157843" cy="236764"/>
              </a:xfrm>
              <a:solidFill>
                <a:srgbClr val="FFCC99"/>
              </a:solidFill>
            </p:grpSpPr>
            <p:sp>
              <p:nvSpPr>
                <p:cNvPr id="221" name="円/楕円 123">
                  <a:extLst>
                    <a:ext uri="{FF2B5EF4-FFF2-40B4-BE49-F238E27FC236}">
                      <a16:creationId xmlns:a16="http://schemas.microsoft.com/office/drawing/2014/main" id="{49D506C9-90EC-4478-89DC-406283AA7FC7}"/>
                    </a:ext>
                  </a:extLst>
                </p:cNvPr>
                <p:cNvSpPr/>
                <p:nvPr/>
              </p:nvSpPr>
              <p:spPr>
                <a:xfrm>
                  <a:off x="2680607" y="2825750"/>
                  <a:ext cx="157843" cy="236764"/>
                </a:xfrm>
                <a:prstGeom prst="ellipse">
                  <a:avLst/>
                </a:pr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2" name="円/楕円 124">
                  <a:extLst>
                    <a:ext uri="{FF2B5EF4-FFF2-40B4-BE49-F238E27FC236}">
                      <a16:creationId xmlns:a16="http://schemas.microsoft.com/office/drawing/2014/main" id="{0EE37040-95AD-43BE-8970-4CF1B0D2E319}"/>
                    </a:ext>
                  </a:extLst>
                </p:cNvPr>
                <p:cNvSpPr/>
                <p:nvPr/>
              </p:nvSpPr>
              <p:spPr>
                <a:xfrm>
                  <a:off x="2709182" y="2867025"/>
                  <a:ext cx="100694" cy="154214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95" name="円/楕円 122">
                <a:extLst>
                  <a:ext uri="{FF2B5EF4-FFF2-40B4-BE49-F238E27FC236}">
                    <a16:creationId xmlns:a16="http://schemas.microsoft.com/office/drawing/2014/main" id="{C803A32B-8133-459E-B382-37D282FE247B}"/>
                  </a:ext>
                </a:extLst>
              </p:cNvPr>
              <p:cNvSpPr/>
              <p:nvPr/>
            </p:nvSpPr>
            <p:spPr>
              <a:xfrm>
                <a:off x="2430450" y="4086596"/>
                <a:ext cx="930090" cy="1087243"/>
              </a:xfrm>
              <a:prstGeom prst="ellipse">
                <a:avLst/>
              </a:prstGeom>
              <a:gradFill>
                <a:gsLst>
                  <a:gs pos="50000">
                    <a:srgbClr val="FFCC99"/>
                  </a:gs>
                  <a:gs pos="0">
                    <a:srgbClr val="FF9966"/>
                  </a:gs>
                </a:gsLst>
                <a:path path="circle">
                  <a:fillToRect l="50000" t="50000" r="50000" b="50000"/>
                </a:path>
              </a:gra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6" name="円/楕円 27">
                <a:extLst>
                  <a:ext uri="{FF2B5EF4-FFF2-40B4-BE49-F238E27FC236}">
                    <a16:creationId xmlns:a16="http://schemas.microsoft.com/office/drawing/2014/main" id="{A70B5803-C719-4B48-918F-461A8AEB9047}"/>
                  </a:ext>
                </a:extLst>
              </p:cNvPr>
              <p:cNvSpPr/>
              <p:nvPr/>
            </p:nvSpPr>
            <p:spPr>
              <a:xfrm rot="10800000">
                <a:off x="2771413" y="5022977"/>
                <a:ext cx="226794" cy="40194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7" name="円/楕円 27">
                <a:extLst>
                  <a:ext uri="{FF2B5EF4-FFF2-40B4-BE49-F238E27FC236}">
                    <a16:creationId xmlns:a16="http://schemas.microsoft.com/office/drawing/2014/main" id="{A6D9CCA9-5816-437F-801F-E47EEE9F0DF0}"/>
                  </a:ext>
                </a:extLst>
              </p:cNvPr>
              <p:cNvSpPr/>
              <p:nvPr/>
            </p:nvSpPr>
            <p:spPr>
              <a:xfrm rot="20700000">
                <a:off x="254992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8" name="円/楕円 27">
                <a:extLst>
                  <a:ext uri="{FF2B5EF4-FFF2-40B4-BE49-F238E27FC236}">
                    <a16:creationId xmlns:a16="http://schemas.microsoft.com/office/drawing/2014/main" id="{E11AB638-0A9F-4934-8D8A-37E62E030E04}"/>
                  </a:ext>
                </a:extLst>
              </p:cNvPr>
              <p:cNvSpPr/>
              <p:nvPr/>
            </p:nvSpPr>
            <p:spPr>
              <a:xfrm rot="900000">
                <a:off x="2965694" y="4436248"/>
                <a:ext cx="263282" cy="54790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199" name="円/楕円 27">
                <a:extLst>
                  <a:ext uri="{FF2B5EF4-FFF2-40B4-BE49-F238E27FC236}">
                    <a16:creationId xmlns:a16="http://schemas.microsoft.com/office/drawing/2014/main" id="{B7CA5A55-4A96-4A27-9EAB-3B19C0F685F8}"/>
                  </a:ext>
                </a:extLst>
              </p:cNvPr>
              <p:cNvSpPr/>
              <p:nvPr/>
            </p:nvSpPr>
            <p:spPr>
              <a:xfrm rot="8100000">
                <a:off x="2611663" y="4911675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0" name="円/楕円 27">
                <a:extLst>
                  <a:ext uri="{FF2B5EF4-FFF2-40B4-BE49-F238E27FC236}">
                    <a16:creationId xmlns:a16="http://schemas.microsoft.com/office/drawing/2014/main" id="{571B3FB7-778B-4CFC-B48F-A838C3FECF9B}"/>
                  </a:ext>
                </a:extLst>
              </p:cNvPr>
              <p:cNvSpPr/>
              <p:nvPr/>
            </p:nvSpPr>
            <p:spPr>
              <a:xfrm rot="13500000" flipH="1">
                <a:off x="2987824" y="4911676"/>
                <a:ext cx="169589" cy="63129"/>
              </a:xfrm>
              <a:custGeom>
                <a:avLst/>
                <a:gdLst>
                  <a:gd name="connsiteX0" fmla="*/ 0 w 3210417"/>
                  <a:gd name="connsiteY0" fmla="*/ 346285 h 692570"/>
                  <a:gd name="connsiteX1" fmla="*/ 1605209 w 3210417"/>
                  <a:gd name="connsiteY1" fmla="*/ 0 h 692570"/>
                  <a:gd name="connsiteX2" fmla="*/ 3210418 w 3210417"/>
                  <a:gd name="connsiteY2" fmla="*/ 346285 h 692570"/>
                  <a:gd name="connsiteX3" fmla="*/ 1605209 w 3210417"/>
                  <a:gd name="connsiteY3" fmla="*/ 692570 h 692570"/>
                  <a:gd name="connsiteX4" fmla="*/ 0 w 3210417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346285 h 692570"/>
                  <a:gd name="connsiteX1" fmla="*/ 1605209 w 3210418"/>
                  <a:gd name="connsiteY1" fmla="*/ 0 h 692570"/>
                  <a:gd name="connsiteX2" fmla="*/ 3210418 w 3210418"/>
                  <a:gd name="connsiteY2" fmla="*/ 346285 h 692570"/>
                  <a:gd name="connsiteX3" fmla="*/ 1605209 w 3210418"/>
                  <a:gd name="connsiteY3" fmla="*/ 692570 h 692570"/>
                  <a:gd name="connsiteX4" fmla="*/ 0 w 3210418"/>
                  <a:gd name="connsiteY4" fmla="*/ 346285 h 692570"/>
                  <a:gd name="connsiteX0" fmla="*/ 0 w 3210418"/>
                  <a:gd name="connsiteY0" fmla="*/ 57559 h 403844"/>
                  <a:gd name="connsiteX1" fmla="*/ 1605209 w 3210418"/>
                  <a:gd name="connsiteY1" fmla="*/ 212924 h 403844"/>
                  <a:gd name="connsiteX2" fmla="*/ 3210418 w 3210418"/>
                  <a:gd name="connsiteY2" fmla="*/ 57559 h 403844"/>
                  <a:gd name="connsiteX3" fmla="*/ 1605209 w 3210418"/>
                  <a:gd name="connsiteY3" fmla="*/ 403844 h 403844"/>
                  <a:gd name="connsiteX4" fmla="*/ 0 w 3210418"/>
                  <a:gd name="connsiteY4" fmla="*/ 57559 h 403844"/>
                  <a:gd name="connsiteX0" fmla="*/ 58 w 3210476"/>
                  <a:gd name="connsiteY0" fmla="*/ 57559 h 403844"/>
                  <a:gd name="connsiteX1" fmla="*/ 1605267 w 3210476"/>
                  <a:gd name="connsiteY1" fmla="*/ 212924 h 403844"/>
                  <a:gd name="connsiteX2" fmla="*/ 3210476 w 3210476"/>
                  <a:gd name="connsiteY2" fmla="*/ 57559 h 403844"/>
                  <a:gd name="connsiteX3" fmla="*/ 1605267 w 3210476"/>
                  <a:gd name="connsiteY3" fmla="*/ 403844 h 403844"/>
                  <a:gd name="connsiteX4" fmla="*/ 58 w 3210476"/>
                  <a:gd name="connsiteY4" fmla="*/ 57559 h 403844"/>
                  <a:gd name="connsiteX0" fmla="*/ 58 w 3210534"/>
                  <a:gd name="connsiteY0" fmla="*/ 15401 h 361686"/>
                  <a:gd name="connsiteX1" fmla="*/ 1605267 w 3210534"/>
                  <a:gd name="connsiteY1" fmla="*/ 170766 h 361686"/>
                  <a:gd name="connsiteX2" fmla="*/ 3210476 w 3210534"/>
                  <a:gd name="connsiteY2" fmla="*/ 15401 h 361686"/>
                  <a:gd name="connsiteX3" fmla="*/ 1605267 w 3210534"/>
                  <a:gd name="connsiteY3" fmla="*/ 361686 h 361686"/>
                  <a:gd name="connsiteX4" fmla="*/ 58 w 3210534"/>
                  <a:gd name="connsiteY4" fmla="*/ 15401 h 361686"/>
                  <a:gd name="connsiteX0" fmla="*/ 58 w 3210476"/>
                  <a:gd name="connsiteY0" fmla="*/ 20254 h 366539"/>
                  <a:gd name="connsiteX1" fmla="*/ 1605267 w 3210476"/>
                  <a:gd name="connsiteY1" fmla="*/ 175619 h 366539"/>
                  <a:gd name="connsiteX2" fmla="*/ 3210476 w 3210476"/>
                  <a:gd name="connsiteY2" fmla="*/ 20254 h 366539"/>
                  <a:gd name="connsiteX3" fmla="*/ 1605267 w 3210476"/>
                  <a:gd name="connsiteY3" fmla="*/ 366539 h 366539"/>
                  <a:gd name="connsiteX4" fmla="*/ 58 w 3210476"/>
                  <a:gd name="connsiteY4" fmla="*/ 20254 h 3665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10476" h="366539">
                    <a:moveTo>
                      <a:pt x="58" y="20254"/>
                    </a:moveTo>
                    <a:cubicBezTo>
                      <a:pt x="7704" y="-55984"/>
                      <a:pt x="718735" y="175619"/>
                      <a:pt x="1605267" y="175619"/>
                    </a:cubicBezTo>
                    <a:cubicBezTo>
                      <a:pt x="2491799" y="175619"/>
                      <a:pt x="3210476" y="-70988"/>
                      <a:pt x="3210476" y="20254"/>
                    </a:cubicBezTo>
                    <a:cubicBezTo>
                      <a:pt x="3210476" y="111496"/>
                      <a:pt x="2491799" y="366539"/>
                      <a:pt x="1605267" y="366539"/>
                    </a:cubicBezTo>
                    <a:cubicBezTo>
                      <a:pt x="718735" y="366539"/>
                      <a:pt x="-7588" y="96492"/>
                      <a:pt x="58" y="20254"/>
                    </a:cubicBezTo>
                    <a:close/>
                  </a:path>
                </a:pathLst>
              </a:custGeom>
              <a:solidFill>
                <a:srgbClr val="FF7C8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grpSp>
            <p:nvGrpSpPr>
              <p:cNvPr id="201" name="グループ化 200">
                <a:extLst>
                  <a:ext uri="{FF2B5EF4-FFF2-40B4-BE49-F238E27FC236}">
                    <a16:creationId xmlns:a16="http://schemas.microsoft.com/office/drawing/2014/main" id="{B037D492-D72B-4D66-94B8-BFB3F801312C}"/>
                  </a:ext>
                </a:extLst>
              </p:cNvPr>
              <p:cNvGrpSpPr/>
              <p:nvPr/>
            </p:nvGrpSpPr>
            <p:grpSpPr>
              <a:xfrm>
                <a:off x="2478029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9" name="円/楕円 27">
                  <a:extLst>
                    <a:ext uri="{FF2B5EF4-FFF2-40B4-BE49-F238E27FC236}">
                      <a16:creationId xmlns:a16="http://schemas.microsoft.com/office/drawing/2014/main" id="{539065FD-A2C4-4318-BB36-D4814438DF49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20" name="円/楕円 27">
                  <a:extLst>
                    <a:ext uri="{FF2B5EF4-FFF2-40B4-BE49-F238E27FC236}">
                      <a16:creationId xmlns:a16="http://schemas.microsoft.com/office/drawing/2014/main" id="{A1A2D930-6D8B-46B7-8678-A3339223BD58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grpSp>
            <p:nvGrpSpPr>
              <p:cNvPr id="202" name="グループ化 201">
                <a:extLst>
                  <a:ext uri="{FF2B5EF4-FFF2-40B4-BE49-F238E27FC236}">
                    <a16:creationId xmlns:a16="http://schemas.microsoft.com/office/drawing/2014/main" id="{6EC9E0B1-6545-42FC-A618-F5BA43D992B0}"/>
                  </a:ext>
                </a:extLst>
              </p:cNvPr>
              <p:cNvGrpSpPr/>
              <p:nvPr/>
            </p:nvGrpSpPr>
            <p:grpSpPr>
              <a:xfrm flipH="1">
                <a:off x="3193311" y="4577632"/>
                <a:ext cx="109476" cy="88048"/>
                <a:chOff x="648553" y="1246468"/>
                <a:chExt cx="164249" cy="93298"/>
              </a:xfrm>
              <a:solidFill>
                <a:srgbClr val="FF7C80"/>
              </a:solidFill>
            </p:grpSpPr>
            <p:sp>
              <p:nvSpPr>
                <p:cNvPr id="217" name="円/楕円 27">
                  <a:extLst>
                    <a:ext uri="{FF2B5EF4-FFF2-40B4-BE49-F238E27FC236}">
                      <a16:creationId xmlns:a16="http://schemas.microsoft.com/office/drawing/2014/main" id="{CB1CCF69-02BE-4F64-96AA-4A3627E5275A}"/>
                    </a:ext>
                  </a:extLst>
                </p:cNvPr>
                <p:cNvSpPr/>
                <p:nvPr/>
              </p:nvSpPr>
              <p:spPr>
                <a:xfrm rot="21302598">
                  <a:off x="648554" y="1310657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8" name="円/楕円 27">
                  <a:extLst>
                    <a:ext uri="{FF2B5EF4-FFF2-40B4-BE49-F238E27FC236}">
                      <a16:creationId xmlns:a16="http://schemas.microsoft.com/office/drawing/2014/main" id="{BA0C2288-C186-4534-9336-194FBF421F80}"/>
                    </a:ext>
                  </a:extLst>
                </p:cNvPr>
                <p:cNvSpPr/>
                <p:nvPr/>
              </p:nvSpPr>
              <p:spPr>
                <a:xfrm rot="523440">
                  <a:off x="648553" y="124646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grpFill/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203" name="円/楕円 64">
                <a:extLst>
                  <a:ext uri="{FF2B5EF4-FFF2-40B4-BE49-F238E27FC236}">
                    <a16:creationId xmlns:a16="http://schemas.microsoft.com/office/drawing/2014/main" id="{05D1AC75-A504-43E3-8E58-54A3761AA62A}"/>
                  </a:ext>
                </a:extLst>
              </p:cNvPr>
              <p:cNvSpPr/>
              <p:nvPr/>
            </p:nvSpPr>
            <p:spPr>
              <a:xfrm>
                <a:off x="2830643" y="4791969"/>
                <a:ext cx="110478" cy="109714"/>
              </a:xfrm>
              <a:custGeom>
                <a:avLst/>
                <a:gdLst>
                  <a:gd name="connsiteX0" fmla="*/ 24765 w 116205"/>
                  <a:gd name="connsiteY0" fmla="*/ 4629 h 96069"/>
                  <a:gd name="connsiteX1" fmla="*/ 76599 w 116205"/>
                  <a:gd name="connsiteY1" fmla="*/ 0 h 96069"/>
                  <a:gd name="connsiteX2" fmla="*/ 80010 w 116205"/>
                  <a:gd name="connsiteY2" fmla="*/ 13564 h 96069"/>
                  <a:gd name="connsiteX3" fmla="*/ 40005 w 116205"/>
                  <a:gd name="connsiteY3" fmla="*/ 79457 h 96069"/>
                  <a:gd name="connsiteX4" fmla="*/ 0 w 116205"/>
                  <a:gd name="connsiteY4" fmla="*/ 13564 h 96069"/>
                  <a:gd name="connsiteX5" fmla="*/ 2742 w 116205"/>
                  <a:gd name="connsiteY5" fmla="*/ 2662 h 96069"/>
                  <a:gd name="connsiteX6" fmla="*/ 116205 w 116205"/>
                  <a:gd name="connsiteY6" fmla="*/ 96069 h 96069"/>
                  <a:gd name="connsiteX0" fmla="*/ 24765 w 80010"/>
                  <a:gd name="connsiteY0" fmla="*/ 4629 h 79457"/>
                  <a:gd name="connsiteX1" fmla="*/ 76599 w 80010"/>
                  <a:gd name="connsiteY1" fmla="*/ 0 h 79457"/>
                  <a:gd name="connsiteX2" fmla="*/ 80010 w 80010"/>
                  <a:gd name="connsiteY2" fmla="*/ 13564 h 79457"/>
                  <a:gd name="connsiteX3" fmla="*/ 40005 w 80010"/>
                  <a:gd name="connsiteY3" fmla="*/ 79457 h 79457"/>
                  <a:gd name="connsiteX4" fmla="*/ 0 w 80010"/>
                  <a:gd name="connsiteY4" fmla="*/ 13564 h 79457"/>
                  <a:gd name="connsiteX5" fmla="*/ 2742 w 80010"/>
                  <a:gd name="connsiteY5" fmla="*/ 2662 h 79457"/>
                  <a:gd name="connsiteX0" fmla="*/ 76599 w 80010"/>
                  <a:gd name="connsiteY0" fmla="*/ 0 h 79457"/>
                  <a:gd name="connsiteX1" fmla="*/ 80010 w 80010"/>
                  <a:gd name="connsiteY1" fmla="*/ 13564 h 79457"/>
                  <a:gd name="connsiteX2" fmla="*/ 40005 w 80010"/>
                  <a:gd name="connsiteY2" fmla="*/ 79457 h 79457"/>
                  <a:gd name="connsiteX3" fmla="*/ 0 w 80010"/>
                  <a:gd name="connsiteY3" fmla="*/ 13564 h 79457"/>
                  <a:gd name="connsiteX4" fmla="*/ 2742 w 80010"/>
                  <a:gd name="connsiteY4" fmla="*/ 2662 h 794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010" h="79457">
                    <a:moveTo>
                      <a:pt x="76599" y="0"/>
                    </a:moveTo>
                    <a:cubicBezTo>
                      <a:pt x="79703" y="4150"/>
                      <a:pt x="80010" y="8798"/>
                      <a:pt x="80010" y="13564"/>
                    </a:cubicBezTo>
                    <a:cubicBezTo>
                      <a:pt x="80010" y="49956"/>
                      <a:pt x="62099" y="79457"/>
                      <a:pt x="40005" y="79457"/>
                    </a:cubicBezTo>
                    <a:cubicBezTo>
                      <a:pt x="17911" y="79457"/>
                      <a:pt x="0" y="49956"/>
                      <a:pt x="0" y="13564"/>
                    </a:cubicBezTo>
                    <a:lnTo>
                      <a:pt x="2742" y="2662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  <p:sp>
            <p:nvSpPr>
              <p:cNvPr id="204" name="楕円 203">
                <a:extLst>
                  <a:ext uri="{FF2B5EF4-FFF2-40B4-BE49-F238E27FC236}">
                    <a16:creationId xmlns:a16="http://schemas.microsoft.com/office/drawing/2014/main" id="{DB2193D1-92E6-43F4-B9C9-96A734B64B24}"/>
                  </a:ext>
                </a:extLst>
              </p:cNvPr>
              <p:cNvSpPr/>
              <p:nvPr/>
            </p:nvSpPr>
            <p:spPr>
              <a:xfrm>
                <a:off x="3050368" y="3690863"/>
                <a:ext cx="172454" cy="170334"/>
              </a:xfrm>
              <a:prstGeom prst="ellipse">
                <a:avLst/>
              </a:prstGeom>
              <a:solidFill>
                <a:srgbClr val="C0000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6" name="フリーフォーム: 図形 205">
                <a:extLst>
                  <a:ext uri="{FF2B5EF4-FFF2-40B4-BE49-F238E27FC236}">
                    <a16:creationId xmlns:a16="http://schemas.microsoft.com/office/drawing/2014/main" id="{A5700116-8CA7-4013-A033-968833780236}"/>
                  </a:ext>
                </a:extLst>
              </p:cNvPr>
              <p:cNvSpPr/>
              <p:nvPr/>
            </p:nvSpPr>
            <p:spPr>
              <a:xfrm>
                <a:off x="2397805" y="5183647"/>
                <a:ext cx="974010" cy="1014197"/>
              </a:xfrm>
              <a:custGeom>
                <a:avLst/>
                <a:gdLst>
                  <a:gd name="connsiteX0" fmla="*/ 671591 w 974010"/>
                  <a:gd name="connsiteY0" fmla="*/ 0 h 1014197"/>
                  <a:gd name="connsiteX1" fmla="*/ 676569 w 974010"/>
                  <a:gd name="connsiteY1" fmla="*/ 1546 h 1014197"/>
                  <a:gd name="connsiteX2" fmla="*/ 974010 w 974010"/>
                  <a:gd name="connsiteY2" fmla="*/ 450279 h 1014197"/>
                  <a:gd name="connsiteX3" fmla="*/ 974009 w 974010"/>
                  <a:gd name="connsiteY3" fmla="*/ 1014197 h 1014197"/>
                  <a:gd name="connsiteX4" fmla="*/ 0 w 974010"/>
                  <a:gd name="connsiteY4" fmla="*/ 1014197 h 1014197"/>
                  <a:gd name="connsiteX5" fmla="*/ 0 w 974010"/>
                  <a:gd name="connsiteY5" fmla="*/ 450279 h 1014197"/>
                  <a:gd name="connsiteX6" fmla="*/ 297441 w 974010"/>
                  <a:gd name="connsiteY6" fmla="*/ 1546 h 1014197"/>
                  <a:gd name="connsiteX7" fmla="*/ 302418 w 974010"/>
                  <a:gd name="connsiteY7" fmla="*/ 1 h 1014197"/>
                  <a:gd name="connsiteX8" fmla="*/ 342184 w 974010"/>
                  <a:gd name="connsiteY8" fmla="*/ 15668 h 1014197"/>
                  <a:gd name="connsiteX9" fmla="*/ 487004 w 974010"/>
                  <a:gd name="connsiteY9" fmla="*/ 37563 h 1014197"/>
                  <a:gd name="connsiteX10" fmla="*/ 631824 w 974010"/>
                  <a:gd name="connsiteY10" fmla="*/ 15668 h 10141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74010" h="1014197">
                    <a:moveTo>
                      <a:pt x="671591" y="0"/>
                    </a:moveTo>
                    <a:lnTo>
                      <a:pt x="676569" y="1546"/>
                    </a:lnTo>
                    <a:cubicBezTo>
                      <a:pt x="851363" y="75477"/>
                      <a:pt x="974010" y="248556"/>
                      <a:pt x="974010" y="450279"/>
                    </a:cubicBezTo>
                    <a:cubicBezTo>
                      <a:pt x="974010" y="638252"/>
                      <a:pt x="974009" y="826224"/>
                      <a:pt x="974009" y="1014197"/>
                    </a:cubicBezTo>
                    <a:lnTo>
                      <a:pt x="0" y="1014197"/>
                    </a:lnTo>
                    <a:lnTo>
                      <a:pt x="0" y="450279"/>
                    </a:lnTo>
                    <a:cubicBezTo>
                      <a:pt x="0" y="248556"/>
                      <a:pt x="122648" y="75477"/>
                      <a:pt x="297441" y="1546"/>
                    </a:cubicBezTo>
                    <a:lnTo>
                      <a:pt x="302418" y="1"/>
                    </a:lnTo>
                    <a:lnTo>
                      <a:pt x="342184" y="15668"/>
                    </a:lnTo>
                    <a:cubicBezTo>
                      <a:pt x="387932" y="29898"/>
                      <a:pt x="436573" y="37563"/>
                      <a:pt x="487004" y="37563"/>
                    </a:cubicBezTo>
                    <a:cubicBezTo>
                      <a:pt x="537435" y="37563"/>
                      <a:pt x="586076" y="29898"/>
                      <a:pt x="631824" y="15668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 w="12700" cap="flat" cmpd="sng" algn="ctr">
                <a:solidFill>
                  <a:schemeClr val="bg1">
                    <a:lumMod val="75000"/>
                  </a:schemeClr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7" name="フリーフォーム: 図形 206">
                <a:extLst>
                  <a:ext uri="{FF2B5EF4-FFF2-40B4-BE49-F238E27FC236}">
                    <a16:creationId xmlns:a16="http://schemas.microsoft.com/office/drawing/2014/main" id="{C15AAEB7-C022-4982-8E64-396B8647124A}"/>
                  </a:ext>
                </a:extLst>
              </p:cNvPr>
              <p:cNvSpPr/>
              <p:nvPr/>
            </p:nvSpPr>
            <p:spPr>
              <a:xfrm>
                <a:off x="2580386" y="5184065"/>
                <a:ext cx="608849" cy="211734"/>
              </a:xfrm>
              <a:custGeom>
                <a:avLst/>
                <a:gdLst>
                  <a:gd name="connsiteX0" fmla="*/ 487949 w 608849"/>
                  <a:gd name="connsiteY0" fmla="*/ 0 h 211734"/>
                  <a:gd name="connsiteX1" fmla="*/ 515562 w 608849"/>
                  <a:gd name="connsiteY1" fmla="*/ 10880 h 211734"/>
                  <a:gd name="connsiteX2" fmla="*/ 576714 w 608849"/>
                  <a:gd name="connsiteY2" fmla="*/ 46029 h 211734"/>
                  <a:gd name="connsiteX3" fmla="*/ 608849 w 608849"/>
                  <a:gd name="connsiteY3" fmla="*/ 72543 h 211734"/>
                  <a:gd name="connsiteX4" fmla="*/ 604281 w 608849"/>
                  <a:gd name="connsiteY4" fmla="*/ 80959 h 211734"/>
                  <a:gd name="connsiteX5" fmla="*/ 358321 w 608849"/>
                  <a:gd name="connsiteY5" fmla="*/ 211734 h 211734"/>
                  <a:gd name="connsiteX6" fmla="*/ 250527 w 608849"/>
                  <a:gd name="connsiteY6" fmla="*/ 211734 h 211734"/>
                  <a:gd name="connsiteX7" fmla="*/ 4568 w 608849"/>
                  <a:gd name="connsiteY7" fmla="*/ 80959 h 211734"/>
                  <a:gd name="connsiteX8" fmla="*/ 0 w 608849"/>
                  <a:gd name="connsiteY8" fmla="*/ 72544 h 211734"/>
                  <a:gd name="connsiteX9" fmla="*/ 32136 w 608849"/>
                  <a:gd name="connsiteY9" fmla="*/ 46029 h 211734"/>
                  <a:gd name="connsiteX10" fmla="*/ 93289 w 608849"/>
                  <a:gd name="connsiteY10" fmla="*/ 10880 h 211734"/>
                  <a:gd name="connsiteX11" fmla="*/ 120901 w 608849"/>
                  <a:gd name="connsiteY11" fmla="*/ 1 h 211734"/>
                  <a:gd name="connsiteX12" fmla="*/ 159604 w 608849"/>
                  <a:gd name="connsiteY12" fmla="*/ 15250 h 211734"/>
                  <a:gd name="connsiteX13" fmla="*/ 304424 w 608849"/>
                  <a:gd name="connsiteY13" fmla="*/ 37145 h 211734"/>
                  <a:gd name="connsiteX14" fmla="*/ 449244 w 608849"/>
                  <a:gd name="connsiteY14" fmla="*/ 15250 h 211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608849" h="211734">
                    <a:moveTo>
                      <a:pt x="487949" y="0"/>
                    </a:moveTo>
                    <a:lnTo>
                      <a:pt x="515562" y="10880"/>
                    </a:lnTo>
                    <a:cubicBezTo>
                      <a:pt x="536853" y="21139"/>
                      <a:pt x="557283" y="32902"/>
                      <a:pt x="576714" y="46029"/>
                    </a:cubicBezTo>
                    <a:lnTo>
                      <a:pt x="608849" y="72543"/>
                    </a:lnTo>
                    <a:lnTo>
                      <a:pt x="604281" y="80959"/>
                    </a:lnTo>
                    <a:cubicBezTo>
                      <a:pt x="550976" y="159859"/>
                      <a:pt x="460707" y="211734"/>
                      <a:pt x="358321" y="211734"/>
                    </a:cubicBezTo>
                    <a:lnTo>
                      <a:pt x="250527" y="211734"/>
                    </a:lnTo>
                    <a:cubicBezTo>
                      <a:pt x="148142" y="211734"/>
                      <a:pt x="57872" y="159859"/>
                      <a:pt x="4568" y="80959"/>
                    </a:cubicBezTo>
                    <a:lnTo>
                      <a:pt x="0" y="72544"/>
                    </a:lnTo>
                    <a:lnTo>
                      <a:pt x="32136" y="46029"/>
                    </a:lnTo>
                    <a:cubicBezTo>
                      <a:pt x="51568" y="32902"/>
                      <a:pt x="71998" y="21139"/>
                      <a:pt x="93289" y="10880"/>
                    </a:cubicBezTo>
                    <a:lnTo>
                      <a:pt x="120901" y="1"/>
                    </a:lnTo>
                    <a:lnTo>
                      <a:pt x="159604" y="15250"/>
                    </a:lnTo>
                    <a:cubicBezTo>
                      <a:pt x="205352" y="29480"/>
                      <a:pt x="253993" y="37145"/>
                      <a:pt x="304424" y="37145"/>
                    </a:cubicBezTo>
                    <a:cubicBezTo>
                      <a:pt x="354855" y="37145"/>
                      <a:pt x="403496" y="29480"/>
                      <a:pt x="449244" y="15250"/>
                    </a:cubicBez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208" name="グループ化 207">
                <a:extLst>
                  <a:ext uri="{FF2B5EF4-FFF2-40B4-BE49-F238E27FC236}">
                    <a16:creationId xmlns:a16="http://schemas.microsoft.com/office/drawing/2014/main" id="{EB1FA016-8B07-4624-9A41-E771034B9974}"/>
                  </a:ext>
                </a:extLst>
              </p:cNvPr>
              <p:cNvGrpSpPr/>
              <p:nvPr/>
            </p:nvGrpSpPr>
            <p:grpSpPr>
              <a:xfrm>
                <a:off x="2626839" y="4564061"/>
                <a:ext cx="526063" cy="45720"/>
                <a:chOff x="2626839" y="4564061"/>
                <a:chExt cx="526063" cy="45720"/>
              </a:xfrm>
            </p:grpSpPr>
            <p:sp>
              <p:nvSpPr>
                <p:cNvPr id="216" name="円/楕円 335">
                  <a:extLst>
                    <a:ext uri="{FF2B5EF4-FFF2-40B4-BE49-F238E27FC236}">
                      <a16:creationId xmlns:a16="http://schemas.microsoft.com/office/drawing/2014/main" id="{E77F1B61-26E9-415D-B3DB-C9AEBBE51C8B}"/>
                    </a:ext>
                  </a:extLst>
                </p:cNvPr>
                <p:cNvSpPr/>
                <p:nvPr/>
              </p:nvSpPr>
              <p:spPr>
                <a:xfrm>
                  <a:off x="2626839" y="4564061"/>
                  <a:ext cx="91322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213" name="円/楕円 335">
                  <a:extLst>
                    <a:ext uri="{FF2B5EF4-FFF2-40B4-BE49-F238E27FC236}">
                      <a16:creationId xmlns:a16="http://schemas.microsoft.com/office/drawing/2014/main" id="{C805D3A2-6754-4E34-946A-F4A0635A57FE}"/>
                    </a:ext>
                  </a:extLst>
                </p:cNvPr>
                <p:cNvSpPr/>
                <p:nvPr/>
              </p:nvSpPr>
              <p:spPr>
                <a:xfrm>
                  <a:off x="3061580" y="4564061"/>
                  <a:ext cx="91322" cy="4572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</p:grpSp>
        <p:grpSp>
          <p:nvGrpSpPr>
            <p:cNvPr id="291" name="グループ化 290">
              <a:extLst>
                <a:ext uri="{FF2B5EF4-FFF2-40B4-BE49-F238E27FC236}">
                  <a16:creationId xmlns:a16="http://schemas.microsoft.com/office/drawing/2014/main" id="{D701843F-49F9-442A-BFE4-C35C8877D8FB}"/>
                </a:ext>
              </a:extLst>
            </p:cNvPr>
            <p:cNvGrpSpPr/>
            <p:nvPr/>
          </p:nvGrpSpPr>
          <p:grpSpPr>
            <a:xfrm>
              <a:off x="4086153" y="4245354"/>
              <a:ext cx="1198760" cy="834603"/>
              <a:chOff x="1139210" y="1261914"/>
              <a:chExt cx="1198760" cy="834603"/>
            </a:xfrm>
          </p:grpSpPr>
          <p:sp>
            <p:nvSpPr>
              <p:cNvPr id="292" name="フリーフォーム: 図形 291">
                <a:extLst>
                  <a:ext uri="{FF2B5EF4-FFF2-40B4-BE49-F238E27FC236}">
                    <a16:creationId xmlns:a16="http://schemas.microsoft.com/office/drawing/2014/main" id="{71457EE9-13BD-4952-84E8-C1A508770C4B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3" name="フリーフォーム: 図形 292">
                <a:extLst>
                  <a:ext uri="{FF2B5EF4-FFF2-40B4-BE49-F238E27FC236}">
                    <a16:creationId xmlns:a16="http://schemas.microsoft.com/office/drawing/2014/main" id="{95E5C1D6-559B-415F-AB85-CDEA11CB2E0A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4" name="フリーフォーム: 図形 293">
              <a:extLst>
                <a:ext uri="{FF2B5EF4-FFF2-40B4-BE49-F238E27FC236}">
                  <a16:creationId xmlns:a16="http://schemas.microsoft.com/office/drawing/2014/main" id="{A9A834D5-D74E-4AAA-9CD4-D2D88AB421E0}"/>
                </a:ext>
              </a:extLst>
            </p:cNvPr>
            <p:cNvSpPr/>
            <p:nvPr/>
          </p:nvSpPr>
          <p:spPr>
            <a:xfrm rot="17725188" flipH="1">
              <a:off x="3891319" y="4842326"/>
              <a:ext cx="1090103" cy="689378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  <a:gd name="connsiteX0" fmla="*/ 751731 w 1087231"/>
                <a:gd name="connsiteY0" fmla="*/ 676969 h 676969"/>
                <a:gd name="connsiteX1" fmla="*/ 569123 w 1087231"/>
                <a:gd name="connsiteY1" fmla="*/ 291791 h 676969"/>
                <a:gd name="connsiteX2" fmla="*/ 82089 w 1087231"/>
                <a:gd name="connsiteY2" fmla="*/ 401208 h 676969"/>
                <a:gd name="connsiteX3" fmla="*/ 17600 w 1087231"/>
                <a:gd name="connsiteY3" fmla="*/ 166399 h 676969"/>
                <a:gd name="connsiteX4" fmla="*/ 729069 w 1087231"/>
                <a:gd name="connsiteY4" fmla="*/ 4188 h 676969"/>
                <a:gd name="connsiteX5" fmla="*/ 1087231 w 1087231"/>
                <a:gd name="connsiteY5" fmla="*/ 653752 h 676969"/>
                <a:gd name="connsiteX0" fmla="*/ 754603 w 1090103"/>
                <a:gd name="connsiteY0" fmla="*/ 676969 h 676969"/>
                <a:gd name="connsiteX1" fmla="*/ 571995 w 1090103"/>
                <a:gd name="connsiteY1" fmla="*/ 291791 h 676969"/>
                <a:gd name="connsiteX2" fmla="*/ 84961 w 1090103"/>
                <a:gd name="connsiteY2" fmla="*/ 401208 h 676969"/>
                <a:gd name="connsiteX3" fmla="*/ 20472 w 1090103"/>
                <a:gd name="connsiteY3" fmla="*/ 166399 h 676969"/>
                <a:gd name="connsiteX4" fmla="*/ 731941 w 1090103"/>
                <a:gd name="connsiteY4" fmla="*/ 4188 h 676969"/>
                <a:gd name="connsiteX5" fmla="*/ 1090103 w 1090103"/>
                <a:gd name="connsiteY5" fmla="*/ 653752 h 676969"/>
                <a:gd name="connsiteX0" fmla="*/ 754603 w 1090103"/>
                <a:gd name="connsiteY0" fmla="*/ 685758 h 685758"/>
                <a:gd name="connsiteX1" fmla="*/ 571995 w 1090103"/>
                <a:gd name="connsiteY1" fmla="*/ 300580 h 685758"/>
                <a:gd name="connsiteX2" fmla="*/ 84961 w 1090103"/>
                <a:gd name="connsiteY2" fmla="*/ 409997 h 685758"/>
                <a:gd name="connsiteX3" fmla="*/ 20472 w 1090103"/>
                <a:gd name="connsiteY3" fmla="*/ 175188 h 685758"/>
                <a:gd name="connsiteX4" fmla="*/ 731941 w 1090103"/>
                <a:gd name="connsiteY4" fmla="*/ 12977 h 685758"/>
                <a:gd name="connsiteX5" fmla="*/ 1090103 w 1090103"/>
                <a:gd name="connsiteY5" fmla="*/ 662541 h 685758"/>
                <a:gd name="connsiteX0" fmla="*/ 754603 w 1090103"/>
                <a:gd name="connsiteY0" fmla="*/ 689378 h 689378"/>
                <a:gd name="connsiteX1" fmla="*/ 571995 w 1090103"/>
                <a:gd name="connsiteY1" fmla="*/ 304200 h 689378"/>
                <a:gd name="connsiteX2" fmla="*/ 84961 w 1090103"/>
                <a:gd name="connsiteY2" fmla="*/ 413617 h 689378"/>
                <a:gd name="connsiteX3" fmla="*/ 20472 w 1090103"/>
                <a:gd name="connsiteY3" fmla="*/ 178808 h 689378"/>
                <a:gd name="connsiteX4" fmla="*/ 731941 w 1090103"/>
                <a:gd name="connsiteY4" fmla="*/ 16597 h 689378"/>
                <a:gd name="connsiteX5" fmla="*/ 1090103 w 1090103"/>
                <a:gd name="connsiteY5" fmla="*/ 666161 h 6893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90103" h="689378">
                  <a:moveTo>
                    <a:pt x="754603" y="689378"/>
                  </a:moveTo>
                  <a:lnTo>
                    <a:pt x="571995" y="304200"/>
                  </a:lnTo>
                  <a:cubicBezTo>
                    <a:pt x="409650" y="340672"/>
                    <a:pt x="129199" y="421843"/>
                    <a:pt x="84961" y="413617"/>
                  </a:cubicBezTo>
                  <a:cubicBezTo>
                    <a:pt x="40723" y="405391"/>
                    <a:pt x="-37191" y="275703"/>
                    <a:pt x="20472" y="178808"/>
                  </a:cubicBezTo>
                  <a:cubicBezTo>
                    <a:pt x="78135" y="81913"/>
                    <a:pt x="565049" y="-46038"/>
                    <a:pt x="731941" y="16597"/>
                  </a:cubicBezTo>
                  <a:cubicBezTo>
                    <a:pt x="898833" y="79232"/>
                    <a:pt x="1014542" y="524562"/>
                    <a:pt x="1090103" y="666161"/>
                  </a:cubicBezTo>
                </a:path>
              </a:pathLst>
            </a:custGeom>
            <a:solidFill>
              <a:schemeClr val="bg1">
                <a:lumMod val="95000"/>
              </a:schemeClr>
            </a:solidFill>
            <a:ln w="12700" cap="flat" cmpd="sng" algn="ctr">
              <a:solidFill>
                <a:schemeClr val="bg1">
                  <a:lumMod val="75000"/>
                </a:schemeClr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FCFF839B-975F-4F34-B688-580ED12F914D}"/>
              </a:ext>
            </a:extLst>
          </p:cNvPr>
          <p:cNvGrpSpPr/>
          <p:nvPr/>
        </p:nvGrpSpPr>
        <p:grpSpPr>
          <a:xfrm>
            <a:off x="7024213" y="4095130"/>
            <a:ext cx="1472989" cy="2361196"/>
            <a:chOff x="7024213" y="4095130"/>
            <a:chExt cx="1472989" cy="2361196"/>
          </a:xfrm>
        </p:grpSpPr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F7C5843C-A9BB-45D9-B9C5-C116721225D5}"/>
                </a:ext>
              </a:extLst>
            </p:cNvPr>
            <p:cNvGrpSpPr/>
            <p:nvPr/>
          </p:nvGrpSpPr>
          <p:grpSpPr>
            <a:xfrm>
              <a:off x="7315016" y="4095130"/>
              <a:ext cx="1182186" cy="2361196"/>
              <a:chOff x="3882425" y="3836649"/>
              <a:chExt cx="1182186" cy="2361196"/>
            </a:xfrm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4567EF12-0ADA-4B67-B848-70EDAF756DB2}"/>
                  </a:ext>
                </a:extLst>
              </p:cNvPr>
              <p:cNvSpPr/>
              <p:nvPr/>
            </p:nvSpPr>
            <p:spPr>
              <a:xfrm flipH="1">
                <a:off x="4905194" y="5280936"/>
                <a:ext cx="139060" cy="916908"/>
              </a:xfrm>
              <a:custGeom>
                <a:avLst/>
                <a:gdLst>
                  <a:gd name="connsiteX0" fmla="*/ 139060 w 139060"/>
                  <a:gd name="connsiteY0" fmla="*/ 0 h 916908"/>
                  <a:gd name="connsiteX1" fmla="*/ 139060 w 139060"/>
                  <a:gd name="connsiteY1" fmla="*/ 916908 h 916908"/>
                  <a:gd name="connsiteX2" fmla="*/ 0 w 139060"/>
                  <a:gd name="connsiteY2" fmla="*/ 916908 h 916908"/>
                  <a:gd name="connsiteX3" fmla="*/ 0 w 139060"/>
                  <a:gd name="connsiteY3" fmla="*/ 297535 h 916908"/>
                  <a:gd name="connsiteX4" fmla="*/ 115031 w 139060"/>
                  <a:gd name="connsiteY4" fmla="*/ 19826 h 916908"/>
                  <a:gd name="connsiteX5" fmla="*/ 139060 w 139060"/>
                  <a:gd name="connsiteY5" fmla="*/ 0 h 916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060" h="916908">
                    <a:moveTo>
                      <a:pt x="139060" y="0"/>
                    </a:moveTo>
                    <a:lnTo>
                      <a:pt x="139060" y="916908"/>
                    </a:lnTo>
                    <a:lnTo>
                      <a:pt x="0" y="916908"/>
                    </a:lnTo>
                    <a:lnTo>
                      <a:pt x="0" y="297535"/>
                    </a:lnTo>
                    <a:cubicBezTo>
                      <a:pt x="0" y="189083"/>
                      <a:pt x="43959" y="90898"/>
                      <a:pt x="115031" y="19826"/>
                    </a:cubicBezTo>
                    <a:lnTo>
                      <a:pt x="139060" y="0"/>
                    </a:lnTo>
                    <a:close/>
                  </a:path>
                </a:pathLst>
              </a:cu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3" name="片側の 2 つの角を丸めた四角形 144">
                <a:extLst>
                  <a:ext uri="{FF2B5EF4-FFF2-40B4-BE49-F238E27FC236}">
                    <a16:creationId xmlns:a16="http://schemas.microsoft.com/office/drawing/2014/main" id="{5FC0260D-C41B-4AEA-915D-60B68BDF1B13}"/>
                  </a:ext>
                </a:extLst>
              </p:cNvPr>
              <p:cNvSpPr/>
              <p:nvPr/>
            </p:nvSpPr>
            <p:spPr>
              <a:xfrm>
                <a:off x="3996667" y="5176919"/>
                <a:ext cx="974009" cy="1020926"/>
              </a:xfrm>
              <a:prstGeom prst="round2SameRect">
                <a:avLst>
                  <a:gd name="adj1" fmla="val 28536"/>
                  <a:gd name="adj2" fmla="val 0"/>
                </a:avLst>
              </a:prstGeom>
              <a:pattFill prst="trellis">
                <a:fgClr>
                  <a:srgbClr val="002060"/>
                </a:fgClr>
                <a:bgClr>
                  <a:srgbClr val="ED7D31">
                    <a:lumMod val="75000"/>
                  </a:srgbClr>
                </a:bgClr>
              </a:patt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863CDA03-BA61-4EBE-8088-CDF9CDDB86DB}"/>
                  </a:ext>
                </a:extLst>
              </p:cNvPr>
              <p:cNvSpPr/>
              <p:nvPr/>
            </p:nvSpPr>
            <p:spPr>
              <a:xfrm>
                <a:off x="4245192" y="4944466"/>
                <a:ext cx="467840" cy="380772"/>
              </a:xfrm>
              <a:custGeom>
                <a:avLst/>
                <a:gdLst>
                  <a:gd name="connsiteX0" fmla="*/ 160641 w 525992"/>
                  <a:gd name="connsiteY0" fmla="*/ 0 h 380772"/>
                  <a:gd name="connsiteX1" fmla="*/ 362085 w 525992"/>
                  <a:gd name="connsiteY1" fmla="*/ 0 h 380772"/>
                  <a:gd name="connsiteX2" fmla="*/ 386315 w 525992"/>
                  <a:gd name="connsiteY2" fmla="*/ 240006 h 380772"/>
                  <a:gd name="connsiteX3" fmla="*/ 519778 w 525992"/>
                  <a:gd name="connsiteY3" fmla="*/ 240006 h 380772"/>
                  <a:gd name="connsiteX4" fmla="*/ 525992 w 525992"/>
                  <a:gd name="connsiteY4" fmla="*/ 254756 h 380772"/>
                  <a:gd name="connsiteX5" fmla="*/ 262996 w 525992"/>
                  <a:gd name="connsiteY5" fmla="*/ 380772 h 380772"/>
                  <a:gd name="connsiteX6" fmla="*/ 0 w 525992"/>
                  <a:gd name="connsiteY6" fmla="*/ 254756 h 380772"/>
                  <a:gd name="connsiteX7" fmla="*/ 6215 w 525992"/>
                  <a:gd name="connsiteY7" fmla="*/ 240006 h 380772"/>
                  <a:gd name="connsiteX8" fmla="*/ 136411 w 525992"/>
                  <a:gd name="connsiteY8" fmla="*/ 240006 h 380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525992" h="380772">
                    <a:moveTo>
                      <a:pt x="160641" y="0"/>
                    </a:moveTo>
                    <a:lnTo>
                      <a:pt x="362085" y="0"/>
                    </a:lnTo>
                    <a:lnTo>
                      <a:pt x="386315" y="240006"/>
                    </a:lnTo>
                    <a:lnTo>
                      <a:pt x="519778" y="240006"/>
                    </a:lnTo>
                    <a:lnTo>
                      <a:pt x="525992" y="254756"/>
                    </a:lnTo>
                    <a:cubicBezTo>
                      <a:pt x="525992" y="324353"/>
                      <a:pt x="408245" y="380772"/>
                      <a:pt x="262996" y="380772"/>
                    </a:cubicBezTo>
                    <a:cubicBezTo>
                      <a:pt x="117747" y="380772"/>
                      <a:pt x="0" y="324353"/>
                      <a:pt x="0" y="254756"/>
                    </a:cubicBezTo>
                    <a:lnTo>
                      <a:pt x="6215" y="240006"/>
                    </a:lnTo>
                    <a:lnTo>
                      <a:pt x="136411" y="240006"/>
                    </a:ln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85384892-52DD-4267-8F50-0D276830083D}"/>
                  </a:ext>
                </a:extLst>
              </p:cNvPr>
              <p:cNvGrpSpPr/>
              <p:nvPr/>
            </p:nvGrpSpPr>
            <p:grpSpPr>
              <a:xfrm>
                <a:off x="3882425" y="3836649"/>
                <a:ext cx="1182186" cy="1254189"/>
                <a:chOff x="5138890" y="3817636"/>
                <a:chExt cx="860611" cy="913028"/>
              </a:xfrm>
            </p:grpSpPr>
            <p:sp>
              <p:nvSpPr>
                <p:cNvPr id="157" name="雲 391">
                  <a:extLst>
                    <a:ext uri="{FF2B5EF4-FFF2-40B4-BE49-F238E27FC236}">
                      <a16:creationId xmlns:a16="http://schemas.microsoft.com/office/drawing/2014/main" id="{B39318C2-7B91-48F1-BCA5-D7E1E515D889}"/>
                    </a:ext>
                  </a:extLst>
                </p:cNvPr>
                <p:cNvSpPr/>
                <p:nvPr/>
              </p:nvSpPr>
              <p:spPr>
                <a:xfrm>
                  <a:off x="5138890" y="3817636"/>
                  <a:ext cx="860611" cy="624824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928791" h="684142">
                      <a:moveTo>
                        <a:pt x="390797" y="508"/>
                      </a:moveTo>
                      <a:cubicBezTo>
                        <a:pt x="396003" y="-92"/>
                        <a:pt x="401215" y="35"/>
                        <a:pt x="406166" y="2032"/>
                      </a:cubicBezTo>
                      <a:cubicBezTo>
                        <a:pt x="406732" y="1224"/>
                        <a:pt x="407453" y="1069"/>
                        <a:pt x="408176" y="930"/>
                      </a:cubicBezTo>
                      <a:cubicBezTo>
                        <a:pt x="429611" y="-3209"/>
                        <a:pt x="451022" y="6582"/>
                        <a:pt x="464396" y="28234"/>
                      </a:cubicBezTo>
                      <a:cubicBezTo>
                        <a:pt x="477769" y="6582"/>
                        <a:pt x="499181" y="-3209"/>
                        <a:pt x="520615" y="930"/>
                      </a:cubicBezTo>
                      <a:cubicBezTo>
                        <a:pt x="521339" y="1069"/>
                        <a:pt x="522059" y="1224"/>
                        <a:pt x="522625" y="2032"/>
                      </a:cubicBezTo>
                      <a:cubicBezTo>
                        <a:pt x="535574" y="-1254"/>
                        <a:pt x="549192" y="1211"/>
                        <a:pt x="561945" y="8686"/>
                      </a:cubicBezTo>
                      <a:lnTo>
                        <a:pt x="590055" y="37923"/>
                      </a:lnTo>
                      <a:cubicBezTo>
                        <a:pt x="628400" y="2229"/>
                        <a:pt x="683194" y="20259"/>
                        <a:pt x="706518" y="80110"/>
                      </a:cubicBezTo>
                      <a:cubicBezTo>
                        <a:pt x="749907" y="45522"/>
                        <a:pt x="805137" y="56745"/>
                        <a:pt x="839202" y="107099"/>
                      </a:cubicBezTo>
                      <a:cubicBezTo>
                        <a:pt x="860762" y="138980"/>
                        <a:pt x="870767" y="182290"/>
                        <a:pt x="866477" y="225236"/>
                      </a:cubicBezTo>
                      <a:cubicBezTo>
                        <a:pt x="866667" y="225964"/>
                        <a:pt x="866872" y="226676"/>
                        <a:pt x="867062" y="227404"/>
                      </a:cubicBezTo>
                      <a:cubicBezTo>
                        <a:pt x="899007" y="231900"/>
                        <a:pt x="924429" y="266060"/>
                        <a:pt x="928291" y="309671"/>
                      </a:cubicBezTo>
                      <a:cubicBezTo>
                        <a:pt x="931584" y="346918"/>
                        <a:pt x="918414" y="383279"/>
                        <a:pt x="894764" y="402227"/>
                      </a:cubicBezTo>
                      <a:cubicBezTo>
                        <a:pt x="911433" y="426383"/>
                        <a:pt x="917464" y="460670"/>
                        <a:pt x="910641" y="492440"/>
                      </a:cubicBezTo>
                      <a:cubicBezTo>
                        <a:pt x="901223" y="536351"/>
                        <a:pt x="869801" y="564607"/>
                        <a:pt x="836337" y="559273"/>
                      </a:cubicBezTo>
                      <a:cubicBezTo>
                        <a:pt x="802272" y="640431"/>
                        <a:pt x="726036" y="667516"/>
                        <a:pt x="667340" y="619330"/>
                      </a:cubicBezTo>
                      <a:cubicBezTo>
                        <a:pt x="642472" y="670096"/>
                        <a:pt x="597072" y="694347"/>
                        <a:pt x="553572" y="680116"/>
                      </a:cubicBezTo>
                      <a:cubicBezTo>
                        <a:pt x="520921" y="669433"/>
                        <a:pt x="494102" y="638537"/>
                        <a:pt x="483380" y="596366"/>
                      </a:cubicBezTo>
                      <a:cubicBezTo>
                        <a:pt x="476530" y="595229"/>
                        <a:pt x="469962" y="592400"/>
                        <a:pt x="464396" y="587273"/>
                      </a:cubicBezTo>
                      <a:cubicBezTo>
                        <a:pt x="458829" y="592400"/>
                        <a:pt x="452261" y="595229"/>
                        <a:pt x="445411" y="596366"/>
                      </a:cubicBezTo>
                      <a:cubicBezTo>
                        <a:pt x="434690" y="638537"/>
                        <a:pt x="407871" y="669433"/>
                        <a:pt x="375219" y="680116"/>
                      </a:cubicBezTo>
                      <a:cubicBezTo>
                        <a:pt x="331719" y="694347"/>
                        <a:pt x="286320" y="670096"/>
                        <a:pt x="261452" y="619330"/>
                      </a:cubicBezTo>
                      <a:cubicBezTo>
                        <a:pt x="202755" y="667516"/>
                        <a:pt x="126520" y="640431"/>
                        <a:pt x="92454" y="559273"/>
                      </a:cubicBezTo>
                      <a:cubicBezTo>
                        <a:pt x="58991" y="564607"/>
                        <a:pt x="27569" y="536351"/>
                        <a:pt x="18150" y="492440"/>
                      </a:cubicBezTo>
                      <a:cubicBezTo>
                        <a:pt x="11328" y="460670"/>
                        <a:pt x="17359" y="426383"/>
                        <a:pt x="34027" y="402227"/>
                      </a:cubicBezTo>
                      <a:cubicBezTo>
                        <a:pt x="10378" y="383279"/>
                        <a:pt x="-2793" y="346918"/>
                        <a:pt x="500" y="309671"/>
                      </a:cubicBezTo>
                      <a:cubicBezTo>
                        <a:pt x="4363" y="266060"/>
                        <a:pt x="29785" y="231900"/>
                        <a:pt x="61729" y="227404"/>
                      </a:cubicBezTo>
                      <a:cubicBezTo>
                        <a:pt x="61919" y="226676"/>
                        <a:pt x="62125" y="225964"/>
                        <a:pt x="62315" y="225236"/>
                      </a:cubicBezTo>
                      <a:cubicBezTo>
                        <a:pt x="58025" y="182290"/>
                        <a:pt x="68029" y="138980"/>
                        <a:pt x="89589" y="107099"/>
                      </a:cubicBezTo>
                      <a:cubicBezTo>
                        <a:pt x="123655" y="56745"/>
                        <a:pt x="178884" y="45522"/>
                        <a:pt x="222273" y="80110"/>
                      </a:cubicBezTo>
                      <a:cubicBezTo>
                        <a:pt x="245597" y="20259"/>
                        <a:pt x="300392" y="2229"/>
                        <a:pt x="338736" y="37923"/>
                      </a:cubicBezTo>
                      <a:lnTo>
                        <a:pt x="366846" y="8686"/>
                      </a:lnTo>
                      <a:cubicBezTo>
                        <a:pt x="374611" y="4135"/>
                        <a:pt x="382696" y="1441"/>
                        <a:pt x="390797" y="508"/>
                      </a:cubicBezTo>
                      <a:close/>
                    </a:path>
                  </a:pathLst>
                </a:custGeom>
                <a:solidFill>
                  <a:srgbClr val="7030A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grpSp>
              <p:nvGrpSpPr>
                <p:cNvPr id="158" name="グループ化 157">
                  <a:extLst>
                    <a:ext uri="{FF2B5EF4-FFF2-40B4-BE49-F238E27FC236}">
                      <a16:creationId xmlns:a16="http://schemas.microsoft.com/office/drawing/2014/main" id="{9997A9D4-5060-4247-A5AD-22577F655D79}"/>
                    </a:ext>
                  </a:extLst>
                </p:cNvPr>
                <p:cNvGrpSpPr/>
                <p:nvPr/>
              </p:nvGrpSpPr>
              <p:grpSpPr>
                <a:xfrm>
                  <a:off x="5151912" y="3943264"/>
                  <a:ext cx="834570" cy="787400"/>
                  <a:chOff x="2791855" y="2017486"/>
                  <a:chExt cx="1150919" cy="1045028"/>
                </a:xfrm>
                <a:solidFill>
                  <a:srgbClr val="FFCC99"/>
                </a:solidFill>
              </p:grpSpPr>
              <p:grpSp>
                <p:nvGrpSpPr>
                  <p:cNvPr id="167" name="グループ化 166">
                    <a:extLst>
                      <a:ext uri="{FF2B5EF4-FFF2-40B4-BE49-F238E27FC236}">
                        <a16:creationId xmlns:a16="http://schemas.microsoft.com/office/drawing/2014/main" id="{BAFED858-F274-4556-B696-02CA0DAD62BB}"/>
                      </a:ext>
                    </a:extLst>
                  </p:cNvPr>
                  <p:cNvGrpSpPr/>
                  <p:nvPr/>
                </p:nvGrpSpPr>
                <p:grpSpPr>
                  <a:xfrm rot="20700000">
                    <a:off x="2791855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2" name="円/楕円 256">
                      <a:extLst>
                        <a:ext uri="{FF2B5EF4-FFF2-40B4-BE49-F238E27FC236}">
                          <a16:creationId xmlns:a16="http://schemas.microsoft.com/office/drawing/2014/main" id="{2EDDD2CE-A20E-48D9-BD3B-D2A3A27EF3B1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3" name="円/楕円 257">
                      <a:extLst>
                        <a:ext uri="{FF2B5EF4-FFF2-40B4-BE49-F238E27FC236}">
                          <a16:creationId xmlns:a16="http://schemas.microsoft.com/office/drawing/2014/main" id="{10B336E5-5A79-4F16-A60A-A5508F5E311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grpSp>
                <p:nvGrpSpPr>
                  <p:cNvPr id="168" name="グループ化 167">
                    <a:extLst>
                      <a:ext uri="{FF2B5EF4-FFF2-40B4-BE49-F238E27FC236}">
                        <a16:creationId xmlns:a16="http://schemas.microsoft.com/office/drawing/2014/main" id="{B7F3FC30-F659-422E-8C68-E74C89B9F915}"/>
                      </a:ext>
                    </a:extLst>
                  </p:cNvPr>
                  <p:cNvGrpSpPr/>
                  <p:nvPr/>
                </p:nvGrpSpPr>
                <p:grpSpPr>
                  <a:xfrm rot="900000" flipH="1">
                    <a:off x="3720768" y="2459301"/>
                    <a:ext cx="222006" cy="333008"/>
                    <a:chOff x="2680607" y="2825750"/>
                    <a:chExt cx="157843" cy="236764"/>
                  </a:xfrm>
                  <a:grpFill/>
                </p:grpSpPr>
                <p:sp>
                  <p:nvSpPr>
                    <p:cNvPr id="170" name="円/楕円 254">
                      <a:extLst>
                        <a:ext uri="{FF2B5EF4-FFF2-40B4-BE49-F238E27FC236}">
                          <a16:creationId xmlns:a16="http://schemas.microsoft.com/office/drawing/2014/main" id="{C35ACC7A-96CC-4818-AEE0-2728D720AC5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80607" y="2825750"/>
                      <a:ext cx="157843" cy="236764"/>
                    </a:xfrm>
                    <a:prstGeom prst="ellipse">
                      <a:avLst/>
                    </a:prstGeom>
                    <a:grpFill/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  <p:sp>
                  <p:nvSpPr>
                    <p:cNvPr id="171" name="円/楕円 255">
                      <a:extLst>
                        <a:ext uri="{FF2B5EF4-FFF2-40B4-BE49-F238E27FC236}">
                          <a16:creationId xmlns:a16="http://schemas.microsoft.com/office/drawing/2014/main" id="{4A56AC60-68DB-47F3-A7BC-1CC9ECB1204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709182" y="2867025"/>
                      <a:ext cx="100694" cy="154214"/>
                    </a:xfrm>
                    <a:prstGeom prst="ellipse">
                      <a:avLst/>
                    </a:prstGeom>
                    <a:solidFill>
                      <a:srgbClr val="FF9966"/>
                    </a:solidFill>
                    <a:ln w="12700" cap="flat" cmpd="sng" algn="ctr">
                      <a:noFill/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ja-JP" altLang="en-US" sz="18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 panose="020F0502020204030204"/>
                        <a:ea typeface="ＭＳ Ｐゴシック"/>
                        <a:cs typeface="+mn-cs"/>
                      </a:endParaRPr>
                    </a:p>
                  </p:txBody>
                </p:sp>
              </p:grpSp>
              <p:sp>
                <p:nvSpPr>
                  <p:cNvPr id="169" name="円/楕円 253">
                    <a:extLst>
                      <a:ext uri="{FF2B5EF4-FFF2-40B4-BE49-F238E27FC236}">
                        <a16:creationId xmlns:a16="http://schemas.microsoft.com/office/drawing/2014/main" id="{F5AB33CE-693D-46AE-8175-F5D038DB78D1}"/>
                      </a:ext>
                    </a:extLst>
                  </p:cNvPr>
                  <p:cNvSpPr/>
                  <p:nvPr/>
                </p:nvSpPr>
                <p:spPr>
                  <a:xfrm>
                    <a:off x="2902857" y="2017486"/>
                    <a:ext cx="928914" cy="1045028"/>
                  </a:xfrm>
                  <a:prstGeom prst="ellipse">
                    <a:avLst/>
                  </a:prstGeom>
                  <a:gradFill>
                    <a:gsLst>
                      <a:gs pos="50000">
                        <a:srgbClr val="FFCC99"/>
                      </a:gs>
                      <a:gs pos="0">
                        <a:srgbClr val="FF9966"/>
                      </a:gs>
                    </a:gsLst>
                    <a:path path="circle">
                      <a:fillToRect l="50000" t="50000" r="50000" b="50000"/>
                    </a:path>
                  </a:gra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  <a:ea typeface="ＭＳ Ｐゴシック"/>
                      <a:cs typeface="+mn-cs"/>
                    </a:endParaRPr>
                  </a:p>
                </p:txBody>
              </p:sp>
            </p:grpSp>
            <p:sp>
              <p:nvSpPr>
                <p:cNvPr id="159" name="円/楕円 127">
                  <a:extLst>
                    <a:ext uri="{FF2B5EF4-FFF2-40B4-BE49-F238E27FC236}">
                      <a16:creationId xmlns:a16="http://schemas.microsoft.com/office/drawing/2014/main" id="{0021EC6C-6C63-48CC-B031-48AF5C2B28B1}"/>
                    </a:ext>
                  </a:extLst>
                </p:cNvPr>
                <p:cNvSpPr/>
                <p:nvPr/>
              </p:nvSpPr>
              <p:spPr>
                <a:xfrm>
                  <a:off x="5333569" y="4282301"/>
                  <a:ext cx="83926" cy="461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0" name="円/楕円 27">
                  <a:extLst>
                    <a:ext uri="{FF2B5EF4-FFF2-40B4-BE49-F238E27FC236}">
                      <a16:creationId xmlns:a16="http://schemas.microsoft.com/office/drawing/2014/main" id="{3CAC334A-97C9-4C83-895E-6A71E4151D18}"/>
                    </a:ext>
                  </a:extLst>
                </p:cNvPr>
                <p:cNvSpPr/>
                <p:nvPr/>
              </p:nvSpPr>
              <p:spPr>
                <a:xfrm rot="10800000">
                  <a:off x="5489078" y="4600084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1" name="円/楕円 27">
                  <a:extLst>
                    <a:ext uri="{FF2B5EF4-FFF2-40B4-BE49-F238E27FC236}">
                      <a16:creationId xmlns:a16="http://schemas.microsoft.com/office/drawing/2014/main" id="{AE7CD586-D02D-4F18-A279-C457B7A235A5}"/>
                    </a:ext>
                  </a:extLst>
                </p:cNvPr>
                <p:cNvSpPr/>
                <p:nvPr/>
              </p:nvSpPr>
              <p:spPr>
                <a:xfrm>
                  <a:off x="5295245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2" name="円/楕円 27">
                  <a:extLst>
                    <a:ext uri="{FF2B5EF4-FFF2-40B4-BE49-F238E27FC236}">
                      <a16:creationId xmlns:a16="http://schemas.microsoft.com/office/drawing/2014/main" id="{D981C6B5-DF44-4334-B7BD-CD9E71C2022D}"/>
                    </a:ext>
                  </a:extLst>
                </p:cNvPr>
                <p:cNvSpPr/>
                <p:nvPr/>
              </p:nvSpPr>
              <p:spPr>
                <a:xfrm>
                  <a:off x="5687087" y="4164138"/>
                  <a:ext cx="164248" cy="29109"/>
                </a:xfrm>
                <a:custGeom>
                  <a:avLst/>
                  <a:gdLst>
                    <a:gd name="connsiteX0" fmla="*/ 0 w 3210417"/>
                    <a:gd name="connsiteY0" fmla="*/ 346285 h 692570"/>
                    <a:gd name="connsiteX1" fmla="*/ 1605209 w 3210417"/>
                    <a:gd name="connsiteY1" fmla="*/ 0 h 692570"/>
                    <a:gd name="connsiteX2" fmla="*/ 3210418 w 3210417"/>
                    <a:gd name="connsiteY2" fmla="*/ 346285 h 692570"/>
                    <a:gd name="connsiteX3" fmla="*/ 1605209 w 3210417"/>
                    <a:gd name="connsiteY3" fmla="*/ 692570 h 692570"/>
                    <a:gd name="connsiteX4" fmla="*/ 0 w 3210417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346285 h 692570"/>
                    <a:gd name="connsiteX1" fmla="*/ 1605209 w 3210418"/>
                    <a:gd name="connsiteY1" fmla="*/ 0 h 692570"/>
                    <a:gd name="connsiteX2" fmla="*/ 3210418 w 3210418"/>
                    <a:gd name="connsiteY2" fmla="*/ 346285 h 692570"/>
                    <a:gd name="connsiteX3" fmla="*/ 1605209 w 3210418"/>
                    <a:gd name="connsiteY3" fmla="*/ 692570 h 692570"/>
                    <a:gd name="connsiteX4" fmla="*/ 0 w 3210418"/>
                    <a:gd name="connsiteY4" fmla="*/ 346285 h 692570"/>
                    <a:gd name="connsiteX0" fmla="*/ 0 w 3210418"/>
                    <a:gd name="connsiteY0" fmla="*/ 57559 h 403844"/>
                    <a:gd name="connsiteX1" fmla="*/ 1605209 w 3210418"/>
                    <a:gd name="connsiteY1" fmla="*/ 212924 h 403844"/>
                    <a:gd name="connsiteX2" fmla="*/ 3210418 w 3210418"/>
                    <a:gd name="connsiteY2" fmla="*/ 57559 h 403844"/>
                    <a:gd name="connsiteX3" fmla="*/ 1605209 w 3210418"/>
                    <a:gd name="connsiteY3" fmla="*/ 403844 h 403844"/>
                    <a:gd name="connsiteX4" fmla="*/ 0 w 3210418"/>
                    <a:gd name="connsiteY4" fmla="*/ 57559 h 403844"/>
                    <a:gd name="connsiteX0" fmla="*/ 58 w 3210476"/>
                    <a:gd name="connsiteY0" fmla="*/ 57559 h 403844"/>
                    <a:gd name="connsiteX1" fmla="*/ 1605267 w 3210476"/>
                    <a:gd name="connsiteY1" fmla="*/ 212924 h 403844"/>
                    <a:gd name="connsiteX2" fmla="*/ 3210476 w 3210476"/>
                    <a:gd name="connsiteY2" fmla="*/ 57559 h 403844"/>
                    <a:gd name="connsiteX3" fmla="*/ 1605267 w 3210476"/>
                    <a:gd name="connsiteY3" fmla="*/ 403844 h 403844"/>
                    <a:gd name="connsiteX4" fmla="*/ 58 w 3210476"/>
                    <a:gd name="connsiteY4" fmla="*/ 57559 h 403844"/>
                    <a:gd name="connsiteX0" fmla="*/ 58 w 3210534"/>
                    <a:gd name="connsiteY0" fmla="*/ 15401 h 361686"/>
                    <a:gd name="connsiteX1" fmla="*/ 1605267 w 3210534"/>
                    <a:gd name="connsiteY1" fmla="*/ 170766 h 361686"/>
                    <a:gd name="connsiteX2" fmla="*/ 3210476 w 3210534"/>
                    <a:gd name="connsiteY2" fmla="*/ 15401 h 361686"/>
                    <a:gd name="connsiteX3" fmla="*/ 1605267 w 3210534"/>
                    <a:gd name="connsiteY3" fmla="*/ 361686 h 361686"/>
                    <a:gd name="connsiteX4" fmla="*/ 58 w 3210534"/>
                    <a:gd name="connsiteY4" fmla="*/ 15401 h 361686"/>
                    <a:gd name="connsiteX0" fmla="*/ 58 w 3210476"/>
                    <a:gd name="connsiteY0" fmla="*/ 20254 h 366539"/>
                    <a:gd name="connsiteX1" fmla="*/ 1605267 w 3210476"/>
                    <a:gd name="connsiteY1" fmla="*/ 175619 h 366539"/>
                    <a:gd name="connsiteX2" fmla="*/ 3210476 w 3210476"/>
                    <a:gd name="connsiteY2" fmla="*/ 20254 h 366539"/>
                    <a:gd name="connsiteX3" fmla="*/ 1605267 w 3210476"/>
                    <a:gd name="connsiteY3" fmla="*/ 366539 h 366539"/>
                    <a:gd name="connsiteX4" fmla="*/ 58 w 3210476"/>
                    <a:gd name="connsiteY4" fmla="*/ 20254 h 3665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10476" h="366539">
                      <a:moveTo>
                        <a:pt x="58" y="20254"/>
                      </a:moveTo>
                      <a:cubicBezTo>
                        <a:pt x="7704" y="-55984"/>
                        <a:pt x="718735" y="175619"/>
                        <a:pt x="1605267" y="175619"/>
                      </a:cubicBezTo>
                      <a:cubicBezTo>
                        <a:pt x="2491799" y="175619"/>
                        <a:pt x="3210476" y="-70988"/>
                        <a:pt x="3210476" y="20254"/>
                      </a:cubicBezTo>
                      <a:cubicBezTo>
                        <a:pt x="3210476" y="111496"/>
                        <a:pt x="2491799" y="366539"/>
                        <a:pt x="1605267" y="366539"/>
                      </a:cubicBezTo>
                      <a:cubicBezTo>
                        <a:pt x="718735" y="366539"/>
                        <a:pt x="-7588" y="96492"/>
                        <a:pt x="58" y="20254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3" name="円/楕円 127">
                  <a:extLst>
                    <a:ext uri="{FF2B5EF4-FFF2-40B4-BE49-F238E27FC236}">
                      <a16:creationId xmlns:a16="http://schemas.microsoft.com/office/drawing/2014/main" id="{2CAB2E28-E1BD-4EB7-9D05-1F97DDC6FE8F}"/>
                    </a:ext>
                  </a:extLst>
                </p:cNvPr>
                <p:cNvSpPr/>
                <p:nvPr/>
              </p:nvSpPr>
              <p:spPr>
                <a:xfrm>
                  <a:off x="5725309" y="4282301"/>
                  <a:ext cx="83926" cy="46129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83926" h="143413">
                      <a:moveTo>
                        <a:pt x="12759" y="0"/>
                      </a:moveTo>
                      <a:cubicBezTo>
                        <a:pt x="8263" y="9969"/>
                        <a:pt x="9023" y="21953"/>
                        <a:pt x="14783" y="31931"/>
                      </a:cubicBezTo>
                      <a:lnTo>
                        <a:pt x="15311" y="32495"/>
                      </a:lnTo>
                      <a:cubicBezTo>
                        <a:pt x="22472" y="20393"/>
                        <a:pt x="32600" y="12933"/>
                        <a:pt x="43800" y="12933"/>
                      </a:cubicBezTo>
                      <a:cubicBezTo>
                        <a:pt x="65961" y="12933"/>
                        <a:pt x="83926" y="42142"/>
                        <a:pt x="83926" y="78173"/>
                      </a:cubicBezTo>
                      <a:cubicBezTo>
                        <a:pt x="83926" y="114204"/>
                        <a:pt x="65961" y="143413"/>
                        <a:pt x="43800" y="143413"/>
                      </a:cubicBezTo>
                      <a:cubicBezTo>
                        <a:pt x="21639" y="143413"/>
                        <a:pt x="3674" y="114204"/>
                        <a:pt x="3674" y="78173"/>
                      </a:cubicBezTo>
                      <a:lnTo>
                        <a:pt x="12211" y="44663"/>
                      </a:lnTo>
                      <a:cubicBezTo>
                        <a:pt x="8264" y="44011"/>
                        <a:pt x="5947" y="41284"/>
                        <a:pt x="4106" y="38095"/>
                      </a:cubicBezTo>
                      <a:cubicBezTo>
                        <a:pt x="-3810" y="24385"/>
                        <a:pt x="64" y="7329"/>
                        <a:pt x="12759" y="0"/>
                      </a:cubicBezTo>
                      <a:close/>
                    </a:path>
                  </a:pathLst>
                </a:custGeom>
                <a:solidFill>
                  <a:sysClr val="windowText" lastClr="000000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4" name="円/楕円 247">
                  <a:extLst>
                    <a:ext uri="{FF2B5EF4-FFF2-40B4-BE49-F238E27FC236}">
                      <a16:creationId xmlns:a16="http://schemas.microsoft.com/office/drawing/2014/main" id="{7C3FA14A-8751-4EBE-8130-B53ABF9A7A0A}"/>
                    </a:ext>
                  </a:extLst>
                </p:cNvPr>
                <p:cNvSpPr/>
                <p:nvPr/>
              </p:nvSpPr>
              <p:spPr>
                <a:xfrm>
                  <a:off x="5509070" y="4464806"/>
                  <a:ext cx="118869" cy="69275"/>
                </a:xfrm>
                <a:prstGeom prst="ellipse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5" name="月 164">
                  <a:extLst>
                    <a:ext uri="{FF2B5EF4-FFF2-40B4-BE49-F238E27FC236}">
                      <a16:creationId xmlns:a16="http://schemas.microsoft.com/office/drawing/2014/main" id="{7B95197F-35D5-4795-8FE5-808B1B317FE9}"/>
                    </a:ext>
                  </a:extLst>
                </p:cNvPr>
                <p:cNvSpPr/>
                <p:nvPr/>
              </p:nvSpPr>
              <p:spPr>
                <a:xfrm rot="1800000">
                  <a:off x="5419033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  <p:sp>
              <p:nvSpPr>
                <p:cNvPr id="166" name="月 165">
                  <a:extLst>
                    <a:ext uri="{FF2B5EF4-FFF2-40B4-BE49-F238E27FC236}">
                      <a16:creationId xmlns:a16="http://schemas.microsoft.com/office/drawing/2014/main" id="{143CFD11-7FEB-4334-853E-628366DC93FB}"/>
                    </a:ext>
                  </a:extLst>
                </p:cNvPr>
                <p:cNvSpPr/>
                <p:nvPr/>
              </p:nvSpPr>
              <p:spPr>
                <a:xfrm rot="19800000" flipH="1">
                  <a:off x="5664228" y="4506047"/>
                  <a:ext cx="45719" cy="128698"/>
                </a:xfrm>
                <a:prstGeom prst="moon">
                  <a:avLst/>
                </a:prstGeom>
                <a:solidFill>
                  <a:srgbClr val="FF9966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  <a:ea typeface="ＭＳ Ｐゴシック"/>
                    <a:cs typeface="+mn-cs"/>
                  </a:endParaRPr>
                </a:p>
              </p:txBody>
            </p:sp>
          </p:grpSp>
          <p:sp>
            <p:nvSpPr>
              <p:cNvPr id="156" name="フリーフォーム: 図形 155">
                <a:extLst>
                  <a:ext uri="{FF2B5EF4-FFF2-40B4-BE49-F238E27FC236}">
                    <a16:creationId xmlns:a16="http://schemas.microsoft.com/office/drawing/2014/main" id="{93854838-1961-408B-AD40-97BB2B226127}"/>
                  </a:ext>
                </a:extLst>
              </p:cNvPr>
              <p:cNvSpPr/>
              <p:nvPr/>
            </p:nvSpPr>
            <p:spPr>
              <a:xfrm>
                <a:off x="4418381" y="4674583"/>
                <a:ext cx="108376" cy="164125"/>
              </a:xfrm>
              <a:custGeom>
                <a:avLst/>
                <a:gdLst>
                  <a:gd name="connsiteX0" fmla="*/ 14178 w 108376"/>
                  <a:gd name="connsiteY0" fmla="*/ 0 h 164125"/>
                  <a:gd name="connsiteX1" fmla="*/ 54189 w 108376"/>
                  <a:gd name="connsiteY1" fmla="*/ 3841 h 164125"/>
                  <a:gd name="connsiteX2" fmla="*/ 94198 w 108376"/>
                  <a:gd name="connsiteY2" fmla="*/ 0 h 164125"/>
                  <a:gd name="connsiteX3" fmla="*/ 104118 w 108376"/>
                  <a:gd name="connsiteY3" fmla="*/ 26832 h 164125"/>
                  <a:gd name="connsiteX4" fmla="*/ 108376 w 108376"/>
                  <a:gd name="connsiteY4" fmla="*/ 65299 h 164125"/>
                  <a:gd name="connsiteX5" fmla="*/ 54188 w 108376"/>
                  <a:gd name="connsiteY5" fmla="*/ 164125 h 164125"/>
                  <a:gd name="connsiteX6" fmla="*/ 0 w 108376"/>
                  <a:gd name="connsiteY6" fmla="*/ 65299 h 164125"/>
                  <a:gd name="connsiteX7" fmla="*/ 4259 w 108376"/>
                  <a:gd name="connsiteY7" fmla="*/ 26832 h 164125"/>
                  <a:gd name="connsiteX0" fmla="*/ 54189 w 145629"/>
                  <a:gd name="connsiteY0" fmla="*/ 3841 h 164125"/>
                  <a:gd name="connsiteX1" fmla="*/ 94198 w 145629"/>
                  <a:gd name="connsiteY1" fmla="*/ 0 h 164125"/>
                  <a:gd name="connsiteX2" fmla="*/ 104118 w 145629"/>
                  <a:gd name="connsiteY2" fmla="*/ 26832 h 164125"/>
                  <a:gd name="connsiteX3" fmla="*/ 108376 w 145629"/>
                  <a:gd name="connsiteY3" fmla="*/ 65299 h 164125"/>
                  <a:gd name="connsiteX4" fmla="*/ 54188 w 145629"/>
                  <a:gd name="connsiteY4" fmla="*/ 164125 h 164125"/>
                  <a:gd name="connsiteX5" fmla="*/ 0 w 145629"/>
                  <a:gd name="connsiteY5" fmla="*/ 65299 h 164125"/>
                  <a:gd name="connsiteX6" fmla="*/ 4259 w 145629"/>
                  <a:gd name="connsiteY6" fmla="*/ 26832 h 164125"/>
                  <a:gd name="connsiteX7" fmla="*/ 14178 w 145629"/>
                  <a:gd name="connsiteY7" fmla="*/ 0 h 164125"/>
                  <a:gd name="connsiteX8" fmla="*/ 145629 w 145629"/>
                  <a:gd name="connsiteY8" fmla="*/ 95281 h 164125"/>
                  <a:gd name="connsiteX0" fmla="*/ 54189 w 108376"/>
                  <a:gd name="connsiteY0" fmla="*/ 3841 h 164125"/>
                  <a:gd name="connsiteX1" fmla="*/ 94198 w 108376"/>
                  <a:gd name="connsiteY1" fmla="*/ 0 h 164125"/>
                  <a:gd name="connsiteX2" fmla="*/ 104118 w 108376"/>
                  <a:gd name="connsiteY2" fmla="*/ 26832 h 164125"/>
                  <a:gd name="connsiteX3" fmla="*/ 108376 w 108376"/>
                  <a:gd name="connsiteY3" fmla="*/ 65299 h 164125"/>
                  <a:gd name="connsiteX4" fmla="*/ 54188 w 108376"/>
                  <a:gd name="connsiteY4" fmla="*/ 164125 h 164125"/>
                  <a:gd name="connsiteX5" fmla="*/ 0 w 108376"/>
                  <a:gd name="connsiteY5" fmla="*/ 65299 h 164125"/>
                  <a:gd name="connsiteX6" fmla="*/ 4259 w 108376"/>
                  <a:gd name="connsiteY6" fmla="*/ 26832 h 164125"/>
                  <a:gd name="connsiteX7" fmla="*/ 14178 w 108376"/>
                  <a:gd name="connsiteY7" fmla="*/ 0 h 164125"/>
                  <a:gd name="connsiteX0" fmla="*/ 94198 w 108376"/>
                  <a:gd name="connsiteY0" fmla="*/ 0 h 164125"/>
                  <a:gd name="connsiteX1" fmla="*/ 104118 w 108376"/>
                  <a:gd name="connsiteY1" fmla="*/ 26832 h 164125"/>
                  <a:gd name="connsiteX2" fmla="*/ 108376 w 108376"/>
                  <a:gd name="connsiteY2" fmla="*/ 65299 h 164125"/>
                  <a:gd name="connsiteX3" fmla="*/ 54188 w 108376"/>
                  <a:gd name="connsiteY3" fmla="*/ 164125 h 164125"/>
                  <a:gd name="connsiteX4" fmla="*/ 0 w 108376"/>
                  <a:gd name="connsiteY4" fmla="*/ 65299 h 164125"/>
                  <a:gd name="connsiteX5" fmla="*/ 4259 w 108376"/>
                  <a:gd name="connsiteY5" fmla="*/ 26832 h 164125"/>
                  <a:gd name="connsiteX6" fmla="*/ 14178 w 108376"/>
                  <a:gd name="connsiteY6" fmla="*/ 0 h 164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376" h="164125">
                    <a:moveTo>
                      <a:pt x="94198" y="0"/>
                    </a:moveTo>
                    <a:lnTo>
                      <a:pt x="104118" y="26832"/>
                    </a:lnTo>
                    <a:cubicBezTo>
                      <a:pt x="106860" y="38655"/>
                      <a:pt x="108376" y="51654"/>
                      <a:pt x="108376" y="65299"/>
                    </a:cubicBezTo>
                    <a:cubicBezTo>
                      <a:pt x="108376" y="119879"/>
                      <a:pt x="84115" y="164125"/>
                      <a:pt x="54188" y="164125"/>
                    </a:cubicBezTo>
                    <a:cubicBezTo>
                      <a:pt x="24261" y="164125"/>
                      <a:pt x="0" y="119879"/>
                      <a:pt x="0" y="65299"/>
                    </a:cubicBezTo>
                    <a:cubicBezTo>
                      <a:pt x="0" y="51654"/>
                      <a:pt x="1517" y="38655"/>
                      <a:pt x="4259" y="26832"/>
                    </a:cubicBezTo>
                    <a:lnTo>
                      <a:pt x="14178" y="0"/>
                    </a:lnTo>
                  </a:path>
                </a:pathLst>
              </a:custGeom>
              <a:solidFill>
                <a:srgbClr val="FF9966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ＭＳ Ｐゴシック"/>
                  <a:cs typeface="+mn-cs"/>
                </a:endParaRPr>
              </a:p>
            </p:txBody>
          </p:sp>
        </p:grpSp>
        <p:grpSp>
          <p:nvGrpSpPr>
            <p:cNvPr id="296" name="グループ化 295">
              <a:extLst>
                <a:ext uri="{FF2B5EF4-FFF2-40B4-BE49-F238E27FC236}">
                  <a16:creationId xmlns:a16="http://schemas.microsoft.com/office/drawing/2014/main" id="{C26782CE-9CEE-4654-BED8-4564D7B7BC7A}"/>
                </a:ext>
              </a:extLst>
            </p:cNvPr>
            <p:cNvGrpSpPr/>
            <p:nvPr/>
          </p:nvGrpSpPr>
          <p:grpSpPr>
            <a:xfrm>
              <a:off x="7024213" y="4193790"/>
              <a:ext cx="1198760" cy="834603"/>
              <a:chOff x="1139210" y="1261914"/>
              <a:chExt cx="1198760" cy="834603"/>
            </a:xfrm>
          </p:grpSpPr>
          <p:sp>
            <p:nvSpPr>
              <p:cNvPr id="297" name="フリーフォーム: 図形 296">
                <a:extLst>
                  <a:ext uri="{FF2B5EF4-FFF2-40B4-BE49-F238E27FC236}">
                    <a16:creationId xmlns:a16="http://schemas.microsoft.com/office/drawing/2014/main" id="{EB09BDDA-D43C-44B7-96A2-F9BECEA277A9}"/>
                  </a:ext>
                </a:extLst>
              </p:cNvPr>
              <p:cNvSpPr/>
              <p:nvPr/>
            </p:nvSpPr>
            <p:spPr>
              <a:xfrm rot="15300000">
                <a:off x="1730084" y="1168000"/>
                <a:ext cx="460224" cy="648052"/>
              </a:xfrm>
              <a:custGeom>
                <a:avLst/>
                <a:gdLst>
                  <a:gd name="connsiteX0" fmla="*/ 1813954 w 1814162"/>
                  <a:gd name="connsiteY0" fmla="*/ 1225966 h 2554560"/>
                  <a:gd name="connsiteX1" fmla="*/ 1733574 w 1814162"/>
                  <a:gd name="connsiteY1" fmla="*/ 1395664 h 2554560"/>
                  <a:gd name="connsiteX2" fmla="*/ 1733575 w 1814162"/>
                  <a:gd name="connsiteY2" fmla="*/ 1395662 h 2554560"/>
                  <a:gd name="connsiteX3" fmla="*/ 1453810 w 1814162"/>
                  <a:gd name="connsiteY3" fmla="*/ 1354627 h 2554560"/>
                  <a:gd name="connsiteX4" fmla="*/ 1241847 w 1814162"/>
                  <a:gd name="connsiteY4" fmla="*/ 1069794 h 2554560"/>
                  <a:gd name="connsiteX5" fmla="*/ 1241847 w 1814162"/>
                  <a:gd name="connsiteY5" fmla="*/ 1194763 h 2554560"/>
                  <a:gd name="connsiteX6" fmla="*/ 1241845 w 1814162"/>
                  <a:gd name="connsiteY6" fmla="*/ 1194763 h 2554560"/>
                  <a:gd name="connsiteX7" fmla="*/ 1241845 w 1814162"/>
                  <a:gd name="connsiteY7" fmla="*/ 2192612 h 2554560"/>
                  <a:gd name="connsiteX8" fmla="*/ 1099330 w 1814162"/>
                  <a:gd name="connsiteY8" fmla="*/ 2335127 h 2554560"/>
                  <a:gd name="connsiteX9" fmla="*/ 956815 w 1814162"/>
                  <a:gd name="connsiteY9" fmla="*/ 2192612 h 2554560"/>
                  <a:gd name="connsiteX10" fmla="*/ 956815 w 1814162"/>
                  <a:gd name="connsiteY10" fmla="*/ 1194763 h 2554560"/>
                  <a:gd name="connsiteX11" fmla="*/ 910683 w 1814162"/>
                  <a:gd name="connsiteY11" fmla="*/ 1194763 h 2554560"/>
                  <a:gd name="connsiteX12" fmla="*/ 910683 w 1814162"/>
                  <a:gd name="connsiteY12" fmla="*/ 2412045 h 2554560"/>
                  <a:gd name="connsiteX13" fmla="*/ 768168 w 1814162"/>
                  <a:gd name="connsiteY13" fmla="*/ 2554560 h 2554560"/>
                  <a:gd name="connsiteX14" fmla="*/ 625653 w 1814162"/>
                  <a:gd name="connsiteY14" fmla="*/ 2412045 h 2554560"/>
                  <a:gd name="connsiteX15" fmla="*/ 625653 w 1814162"/>
                  <a:gd name="connsiteY15" fmla="*/ 1194763 h 2554560"/>
                  <a:gd name="connsiteX16" fmla="*/ 570360 w 1814162"/>
                  <a:gd name="connsiteY16" fmla="*/ 1194763 h 2554560"/>
                  <a:gd name="connsiteX17" fmla="*/ 570360 w 1814162"/>
                  <a:gd name="connsiteY17" fmla="*/ 2192609 h 2554560"/>
                  <a:gd name="connsiteX18" fmla="*/ 427845 w 1814162"/>
                  <a:gd name="connsiteY18" fmla="*/ 2335124 h 2554560"/>
                  <a:gd name="connsiteX19" fmla="*/ 285330 w 1814162"/>
                  <a:gd name="connsiteY19" fmla="*/ 2192609 h 2554560"/>
                  <a:gd name="connsiteX20" fmla="*/ 285330 w 1814162"/>
                  <a:gd name="connsiteY20" fmla="*/ 1194763 h 2554560"/>
                  <a:gd name="connsiteX21" fmla="*/ 237226 w 1814162"/>
                  <a:gd name="connsiteY21" fmla="*/ 1194763 h 2554560"/>
                  <a:gd name="connsiteX22" fmla="*/ 237226 w 1814162"/>
                  <a:gd name="connsiteY22" fmla="*/ 1992999 h 2554560"/>
                  <a:gd name="connsiteX23" fmla="*/ 118613 w 1814162"/>
                  <a:gd name="connsiteY23" fmla="*/ 2111612 h 2554560"/>
                  <a:gd name="connsiteX24" fmla="*/ 0 w 1814162"/>
                  <a:gd name="connsiteY24" fmla="*/ 1992999 h 2554560"/>
                  <a:gd name="connsiteX25" fmla="*/ 0 w 1814162"/>
                  <a:gd name="connsiteY25" fmla="*/ 916851 h 2554560"/>
                  <a:gd name="connsiteX26" fmla="*/ 1 w 1814162"/>
                  <a:gd name="connsiteY26" fmla="*/ 916851 h 2554560"/>
                  <a:gd name="connsiteX27" fmla="*/ 1 w 1814162"/>
                  <a:gd name="connsiteY27" fmla="*/ 597382 h 2554560"/>
                  <a:gd name="connsiteX28" fmla="*/ 597383 w 1814162"/>
                  <a:gd name="connsiteY28" fmla="*/ 0 h 2554560"/>
                  <a:gd name="connsiteX29" fmla="*/ 644466 w 1814162"/>
                  <a:gd name="connsiteY29" fmla="*/ 0 h 2554560"/>
                  <a:gd name="connsiteX30" fmla="*/ 1139825 w 1814162"/>
                  <a:gd name="connsiteY30" fmla="*/ 263380 h 2554560"/>
                  <a:gd name="connsiteX31" fmla="*/ 1142194 w 1814162"/>
                  <a:gd name="connsiteY31" fmla="*/ 267745 h 2554560"/>
                  <a:gd name="connsiteX32" fmla="*/ 1142996 w 1814162"/>
                  <a:gd name="connsiteY32" fmla="*/ 267147 h 2554560"/>
                  <a:gd name="connsiteX33" fmla="*/ 1774610 w 1814162"/>
                  <a:gd name="connsiteY33" fmla="*/ 1115899 h 2554560"/>
                  <a:gd name="connsiteX34" fmla="*/ 1813954 w 1814162"/>
                  <a:gd name="connsiteY34" fmla="*/ 1225966 h 2554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</a:cxnLst>
                <a:rect l="l" t="t" r="r" b="b"/>
                <a:pathLst>
                  <a:path w="1814162" h="2554560">
                    <a:moveTo>
                      <a:pt x="1813954" y="1225966"/>
                    </a:moveTo>
                    <a:cubicBezTo>
                      <a:pt x="1816880" y="1290083"/>
                      <a:pt x="1788941" y="1354461"/>
                      <a:pt x="1733574" y="1395664"/>
                    </a:cubicBezTo>
                    <a:lnTo>
                      <a:pt x="1733575" y="1395662"/>
                    </a:lnTo>
                    <a:cubicBezTo>
                      <a:pt x="1644988" y="1461585"/>
                      <a:pt x="1519734" y="1443213"/>
                      <a:pt x="1453810" y="1354627"/>
                    </a:cubicBezTo>
                    <a:lnTo>
                      <a:pt x="1241847" y="1069794"/>
                    </a:lnTo>
                    <a:lnTo>
                      <a:pt x="1241847" y="1194763"/>
                    </a:lnTo>
                    <a:lnTo>
                      <a:pt x="1241845" y="1194763"/>
                    </a:lnTo>
                    <a:lnTo>
                      <a:pt x="1241845" y="2192612"/>
                    </a:lnTo>
                    <a:cubicBezTo>
                      <a:pt x="1241845" y="2271321"/>
                      <a:pt x="1178039" y="2335127"/>
                      <a:pt x="1099330" y="2335127"/>
                    </a:cubicBezTo>
                    <a:cubicBezTo>
                      <a:pt x="1020621" y="2335127"/>
                      <a:pt x="956815" y="2271321"/>
                      <a:pt x="956815" y="2192612"/>
                    </a:cubicBezTo>
                    <a:lnTo>
                      <a:pt x="956815" y="1194763"/>
                    </a:lnTo>
                    <a:lnTo>
                      <a:pt x="910683" y="1194763"/>
                    </a:lnTo>
                    <a:lnTo>
                      <a:pt x="910683" y="2412045"/>
                    </a:lnTo>
                    <a:cubicBezTo>
                      <a:pt x="910683" y="2490754"/>
                      <a:pt x="846877" y="2554560"/>
                      <a:pt x="768168" y="2554560"/>
                    </a:cubicBezTo>
                    <a:cubicBezTo>
                      <a:pt x="689459" y="2554560"/>
                      <a:pt x="625653" y="2490754"/>
                      <a:pt x="625653" y="2412045"/>
                    </a:cubicBezTo>
                    <a:lnTo>
                      <a:pt x="625653" y="1194763"/>
                    </a:lnTo>
                    <a:lnTo>
                      <a:pt x="570360" y="1194763"/>
                    </a:lnTo>
                    <a:lnTo>
                      <a:pt x="570360" y="2192609"/>
                    </a:lnTo>
                    <a:cubicBezTo>
                      <a:pt x="570360" y="2271318"/>
                      <a:pt x="506554" y="2335124"/>
                      <a:pt x="427845" y="2335124"/>
                    </a:cubicBezTo>
                    <a:cubicBezTo>
                      <a:pt x="349136" y="2335124"/>
                      <a:pt x="285330" y="2271318"/>
                      <a:pt x="285330" y="2192609"/>
                    </a:cubicBezTo>
                    <a:lnTo>
                      <a:pt x="285330" y="1194763"/>
                    </a:lnTo>
                    <a:lnTo>
                      <a:pt x="237226" y="1194763"/>
                    </a:lnTo>
                    <a:lnTo>
                      <a:pt x="237226" y="1992999"/>
                    </a:lnTo>
                    <a:cubicBezTo>
                      <a:pt x="237226" y="2058507"/>
                      <a:pt x="184121" y="2111612"/>
                      <a:pt x="118613" y="2111612"/>
                    </a:cubicBezTo>
                    <a:cubicBezTo>
                      <a:pt x="53105" y="2111612"/>
                      <a:pt x="0" y="2058507"/>
                      <a:pt x="0" y="1992999"/>
                    </a:cubicBezTo>
                    <a:lnTo>
                      <a:pt x="0" y="916851"/>
                    </a:lnTo>
                    <a:lnTo>
                      <a:pt x="1" y="916851"/>
                    </a:lnTo>
                    <a:lnTo>
                      <a:pt x="1" y="597382"/>
                    </a:lnTo>
                    <a:cubicBezTo>
                      <a:pt x="1" y="267457"/>
                      <a:pt x="267458" y="0"/>
                      <a:pt x="597383" y="0"/>
                    </a:cubicBezTo>
                    <a:lnTo>
                      <a:pt x="644466" y="0"/>
                    </a:lnTo>
                    <a:cubicBezTo>
                      <a:pt x="850669" y="0"/>
                      <a:pt x="1032471" y="104475"/>
                      <a:pt x="1139825" y="263380"/>
                    </a:cubicBezTo>
                    <a:lnTo>
                      <a:pt x="1142194" y="267745"/>
                    </a:lnTo>
                    <a:lnTo>
                      <a:pt x="1142996" y="267147"/>
                    </a:lnTo>
                    <a:lnTo>
                      <a:pt x="1774610" y="1115899"/>
                    </a:lnTo>
                    <a:cubicBezTo>
                      <a:pt x="1799331" y="1149119"/>
                      <a:pt x="1812198" y="1187495"/>
                      <a:pt x="1813954" y="1225966"/>
                    </a:cubicBezTo>
                    <a:close/>
                  </a:path>
                </a:pathLst>
              </a:custGeom>
              <a:solidFill>
                <a:srgbClr val="000000">
                  <a:alpha val="4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98" name="フリーフォーム: 図形 297">
                <a:extLst>
                  <a:ext uri="{FF2B5EF4-FFF2-40B4-BE49-F238E27FC236}">
                    <a16:creationId xmlns:a16="http://schemas.microsoft.com/office/drawing/2014/main" id="{9E0F5B66-D100-4518-B29E-196BD7110208}"/>
                  </a:ext>
                </a:extLst>
              </p:cNvPr>
              <p:cNvSpPr/>
              <p:nvPr/>
            </p:nvSpPr>
            <p:spPr>
              <a:xfrm rot="15300000">
                <a:off x="1336741" y="1095288"/>
                <a:ext cx="803698" cy="1198760"/>
              </a:xfrm>
              <a:custGeom>
                <a:avLst/>
                <a:gdLst>
                  <a:gd name="connsiteX0" fmla="*/ 798996 w 803698"/>
                  <a:gd name="connsiteY0" fmla="*/ 885421 h 1198760"/>
                  <a:gd name="connsiteX1" fmla="*/ 783255 w 803698"/>
                  <a:gd name="connsiteY1" fmla="*/ 904766 h 1198760"/>
                  <a:gd name="connsiteX2" fmla="*/ 783255 w 803698"/>
                  <a:gd name="connsiteY2" fmla="*/ 904766 h 1198760"/>
                  <a:gd name="connsiteX3" fmla="*/ 712283 w 803698"/>
                  <a:gd name="connsiteY3" fmla="*/ 894356 h 1198760"/>
                  <a:gd name="connsiteX4" fmla="*/ 658512 w 803698"/>
                  <a:gd name="connsiteY4" fmla="*/ 822098 h 1198760"/>
                  <a:gd name="connsiteX5" fmla="*/ 658512 w 803698"/>
                  <a:gd name="connsiteY5" fmla="*/ 853801 h 1198760"/>
                  <a:gd name="connsiteX6" fmla="*/ 658511 w 803698"/>
                  <a:gd name="connsiteY6" fmla="*/ 853801 h 1198760"/>
                  <a:gd name="connsiteX7" fmla="*/ 658511 w 803698"/>
                  <a:gd name="connsiteY7" fmla="*/ 1106939 h 1198760"/>
                  <a:gd name="connsiteX8" fmla="*/ 622357 w 803698"/>
                  <a:gd name="connsiteY8" fmla="*/ 1143093 h 1198760"/>
                  <a:gd name="connsiteX9" fmla="*/ 586204 w 803698"/>
                  <a:gd name="connsiteY9" fmla="*/ 1106939 h 1198760"/>
                  <a:gd name="connsiteX10" fmla="*/ 586204 w 803698"/>
                  <a:gd name="connsiteY10" fmla="*/ 853801 h 1198760"/>
                  <a:gd name="connsiteX11" fmla="*/ 574501 w 803698"/>
                  <a:gd name="connsiteY11" fmla="*/ 853801 h 1198760"/>
                  <a:gd name="connsiteX12" fmla="*/ 574501 w 803698"/>
                  <a:gd name="connsiteY12" fmla="*/ 1162606 h 1198760"/>
                  <a:gd name="connsiteX13" fmla="*/ 538347 w 803698"/>
                  <a:gd name="connsiteY13" fmla="*/ 1198760 h 1198760"/>
                  <a:gd name="connsiteX14" fmla="*/ 502193 w 803698"/>
                  <a:gd name="connsiteY14" fmla="*/ 1162606 h 1198760"/>
                  <a:gd name="connsiteX15" fmla="*/ 502193 w 803698"/>
                  <a:gd name="connsiteY15" fmla="*/ 853801 h 1198760"/>
                  <a:gd name="connsiteX16" fmla="*/ 488166 w 803698"/>
                  <a:gd name="connsiteY16" fmla="*/ 853801 h 1198760"/>
                  <a:gd name="connsiteX17" fmla="*/ 488166 w 803698"/>
                  <a:gd name="connsiteY17" fmla="*/ 1106939 h 1198760"/>
                  <a:gd name="connsiteX18" fmla="*/ 452012 w 803698"/>
                  <a:gd name="connsiteY18" fmla="*/ 1143093 h 1198760"/>
                  <a:gd name="connsiteX19" fmla="*/ 415859 w 803698"/>
                  <a:gd name="connsiteY19" fmla="*/ 1106939 h 1198760"/>
                  <a:gd name="connsiteX20" fmla="*/ 415859 w 803698"/>
                  <a:gd name="connsiteY20" fmla="*/ 853801 h 1198760"/>
                  <a:gd name="connsiteX21" fmla="*/ 403655 w 803698"/>
                  <a:gd name="connsiteY21" fmla="*/ 853801 h 1198760"/>
                  <a:gd name="connsiteX22" fmla="*/ 403655 w 803698"/>
                  <a:gd name="connsiteY22" fmla="*/ 1056301 h 1198760"/>
                  <a:gd name="connsiteX23" fmla="*/ 373565 w 803698"/>
                  <a:gd name="connsiteY23" fmla="*/ 1086391 h 1198760"/>
                  <a:gd name="connsiteX24" fmla="*/ 343475 w 803698"/>
                  <a:gd name="connsiteY24" fmla="*/ 1056301 h 1198760"/>
                  <a:gd name="connsiteX25" fmla="*/ 343475 w 803698"/>
                  <a:gd name="connsiteY25" fmla="*/ 783299 h 1198760"/>
                  <a:gd name="connsiteX26" fmla="*/ 343475 w 803698"/>
                  <a:gd name="connsiteY26" fmla="*/ 783299 h 1198760"/>
                  <a:gd name="connsiteX27" fmla="*/ 343475 w 803698"/>
                  <a:gd name="connsiteY27" fmla="*/ 702254 h 1198760"/>
                  <a:gd name="connsiteX28" fmla="*/ 355384 w 803698"/>
                  <a:gd name="connsiteY28" fmla="*/ 643266 h 1198760"/>
                  <a:gd name="connsiteX29" fmla="*/ 372590 w 803698"/>
                  <a:gd name="connsiteY29" fmla="*/ 617747 h 1198760"/>
                  <a:gd name="connsiteX30" fmla="*/ 0 w 803698"/>
                  <a:gd name="connsiteY30" fmla="*/ 123014 h 1198760"/>
                  <a:gd name="connsiteX31" fmla="*/ 171847 w 803698"/>
                  <a:gd name="connsiteY31" fmla="*/ 0 h 1198760"/>
                  <a:gd name="connsiteX32" fmla="*/ 551166 w 803698"/>
                  <a:gd name="connsiteY32" fmla="*/ 557968 h 1198760"/>
                  <a:gd name="connsiteX33" fmla="*/ 579202 w 803698"/>
                  <a:gd name="connsiteY33" fmla="*/ 568999 h 1198760"/>
                  <a:gd name="connsiteX34" fmla="*/ 632630 w 803698"/>
                  <a:gd name="connsiteY34" fmla="*/ 617523 h 1198760"/>
                  <a:gd name="connsiteX35" fmla="*/ 633231 w 803698"/>
                  <a:gd name="connsiteY35" fmla="*/ 618631 h 1198760"/>
                  <a:gd name="connsiteX36" fmla="*/ 633435 w 803698"/>
                  <a:gd name="connsiteY36" fmla="*/ 618479 h 1198760"/>
                  <a:gd name="connsiteX37" fmla="*/ 793665 w 803698"/>
                  <a:gd name="connsiteY37" fmla="*/ 833794 h 1198760"/>
                  <a:gd name="connsiteX38" fmla="*/ 803646 w 803698"/>
                  <a:gd name="connsiteY38" fmla="*/ 861716 h 1198760"/>
                  <a:gd name="connsiteX39" fmla="*/ 798996 w 803698"/>
                  <a:gd name="connsiteY39" fmla="*/ 885421 h 11987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</a:cxnLst>
                <a:rect l="l" t="t" r="r" b="b"/>
                <a:pathLst>
                  <a:path w="803698" h="1198760">
                    <a:moveTo>
                      <a:pt x="798996" y="885421"/>
                    </a:moveTo>
                    <a:cubicBezTo>
                      <a:pt x="795561" y="892844"/>
                      <a:pt x="790278" y="899540"/>
                      <a:pt x="783255" y="904766"/>
                    </a:cubicBezTo>
                    <a:lnTo>
                      <a:pt x="783255" y="904766"/>
                    </a:lnTo>
                    <a:cubicBezTo>
                      <a:pt x="760782" y="921489"/>
                      <a:pt x="729007" y="916829"/>
                      <a:pt x="712283" y="894356"/>
                    </a:cubicBezTo>
                    <a:lnTo>
                      <a:pt x="658512" y="822098"/>
                    </a:lnTo>
                    <a:lnTo>
                      <a:pt x="658512" y="853801"/>
                    </a:lnTo>
                    <a:lnTo>
                      <a:pt x="658511" y="853801"/>
                    </a:lnTo>
                    <a:lnTo>
                      <a:pt x="658511" y="1106939"/>
                    </a:lnTo>
                    <a:cubicBezTo>
                      <a:pt x="658511" y="1126907"/>
                      <a:pt x="642325" y="1143093"/>
                      <a:pt x="622357" y="1143093"/>
                    </a:cubicBezTo>
                    <a:cubicBezTo>
                      <a:pt x="602390" y="1143093"/>
                      <a:pt x="586204" y="1126907"/>
                      <a:pt x="586204" y="1106939"/>
                    </a:cubicBezTo>
                    <a:lnTo>
                      <a:pt x="586204" y="853801"/>
                    </a:lnTo>
                    <a:lnTo>
                      <a:pt x="574501" y="853801"/>
                    </a:lnTo>
                    <a:lnTo>
                      <a:pt x="574501" y="1162606"/>
                    </a:lnTo>
                    <a:cubicBezTo>
                      <a:pt x="574501" y="1182573"/>
                      <a:pt x="558314" y="1198760"/>
                      <a:pt x="538347" y="1198760"/>
                    </a:cubicBezTo>
                    <a:cubicBezTo>
                      <a:pt x="518380" y="1198760"/>
                      <a:pt x="502193" y="1182574"/>
                      <a:pt x="502193" y="1162606"/>
                    </a:cubicBezTo>
                    <a:lnTo>
                      <a:pt x="502193" y="853801"/>
                    </a:lnTo>
                    <a:lnTo>
                      <a:pt x="488166" y="853801"/>
                    </a:lnTo>
                    <a:lnTo>
                      <a:pt x="488166" y="1106939"/>
                    </a:lnTo>
                    <a:cubicBezTo>
                      <a:pt x="488166" y="1126906"/>
                      <a:pt x="471980" y="1143092"/>
                      <a:pt x="452012" y="1143093"/>
                    </a:cubicBezTo>
                    <a:cubicBezTo>
                      <a:pt x="432045" y="1143092"/>
                      <a:pt x="415859" y="1126906"/>
                      <a:pt x="415859" y="1106939"/>
                    </a:cubicBezTo>
                    <a:lnTo>
                      <a:pt x="415859" y="853801"/>
                    </a:lnTo>
                    <a:lnTo>
                      <a:pt x="403655" y="853801"/>
                    </a:lnTo>
                    <a:lnTo>
                      <a:pt x="403655" y="1056301"/>
                    </a:lnTo>
                    <a:cubicBezTo>
                      <a:pt x="403655" y="1072919"/>
                      <a:pt x="390184" y="1086391"/>
                      <a:pt x="373565" y="1086391"/>
                    </a:cubicBezTo>
                    <a:cubicBezTo>
                      <a:pt x="356947" y="1086391"/>
                      <a:pt x="343475" y="1072919"/>
                      <a:pt x="343475" y="1056301"/>
                    </a:cubicBezTo>
                    <a:lnTo>
                      <a:pt x="343475" y="783299"/>
                    </a:lnTo>
                    <a:lnTo>
                      <a:pt x="343475" y="783299"/>
                    </a:lnTo>
                    <a:lnTo>
                      <a:pt x="343475" y="702254"/>
                    </a:lnTo>
                    <a:cubicBezTo>
                      <a:pt x="343475" y="681330"/>
                      <a:pt x="347716" y="661397"/>
                      <a:pt x="355384" y="643266"/>
                    </a:cubicBezTo>
                    <a:lnTo>
                      <a:pt x="372590" y="617747"/>
                    </a:lnTo>
                    <a:lnTo>
                      <a:pt x="0" y="123014"/>
                    </a:lnTo>
                    <a:lnTo>
                      <a:pt x="171847" y="0"/>
                    </a:lnTo>
                    <a:lnTo>
                      <a:pt x="551166" y="557968"/>
                    </a:lnTo>
                    <a:lnTo>
                      <a:pt x="579202" y="568999"/>
                    </a:lnTo>
                    <a:cubicBezTo>
                      <a:pt x="600675" y="580664"/>
                      <a:pt x="619013" y="597368"/>
                      <a:pt x="632630" y="617523"/>
                    </a:cubicBezTo>
                    <a:lnTo>
                      <a:pt x="633231" y="618631"/>
                    </a:lnTo>
                    <a:lnTo>
                      <a:pt x="633435" y="618479"/>
                    </a:lnTo>
                    <a:lnTo>
                      <a:pt x="793665" y="833794"/>
                    </a:lnTo>
                    <a:cubicBezTo>
                      <a:pt x="799937" y="842222"/>
                      <a:pt x="803201" y="851957"/>
                      <a:pt x="803646" y="861716"/>
                    </a:cubicBezTo>
                    <a:cubicBezTo>
                      <a:pt x="804017" y="869849"/>
                      <a:pt x="802431" y="877998"/>
                      <a:pt x="798996" y="885421"/>
                    </a:cubicBezTo>
                    <a:close/>
                  </a:path>
                </a:pathLst>
              </a:custGeom>
              <a:solidFill>
                <a:srgbClr val="FFCC99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 defTabSz="914400"/>
                <a:endParaRPr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299" name="フリーフォーム: 図形 298">
              <a:extLst>
                <a:ext uri="{FF2B5EF4-FFF2-40B4-BE49-F238E27FC236}">
                  <a16:creationId xmlns:a16="http://schemas.microsoft.com/office/drawing/2014/main" id="{C946F9AF-F2F3-42B8-9DB2-CEE1DD7A127C}"/>
                </a:ext>
              </a:extLst>
            </p:cNvPr>
            <p:cNvSpPr/>
            <p:nvPr/>
          </p:nvSpPr>
          <p:spPr>
            <a:xfrm rot="17725188" flipH="1">
              <a:off x="6847646" y="4797670"/>
              <a:ext cx="1069631" cy="675767"/>
            </a:xfrm>
            <a:custGeom>
              <a:avLst/>
              <a:gdLst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28746 w 1014326"/>
                <a:gd name="connsiteY6" fmla="*/ 356466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4598"/>
                <a:gd name="connsiteX1" fmla="*/ 858269 w 1014326"/>
                <a:gd name="connsiteY1" fmla="*/ 0 h 824598"/>
                <a:gd name="connsiteX2" fmla="*/ 976165 w 1014326"/>
                <a:gd name="connsiteY2" fmla="*/ 100225 h 824598"/>
                <a:gd name="connsiteX3" fmla="*/ 1014326 w 1014326"/>
                <a:gd name="connsiteY3" fmla="*/ 824598 h 824598"/>
                <a:gd name="connsiteX4" fmla="*/ 641381 w 1014326"/>
                <a:gd name="connsiteY4" fmla="*/ 824598 h 824598"/>
                <a:gd name="connsiteX5" fmla="*/ 669304 w 1014326"/>
                <a:gd name="connsiteY5" fmla="*/ 294570 h 824598"/>
                <a:gd name="connsiteX6" fmla="*/ 52756 w 1014326"/>
                <a:gd name="connsiteY6" fmla="*/ 359329 h 824598"/>
                <a:gd name="connsiteX7" fmla="*/ 0 w 1014326"/>
                <a:gd name="connsiteY7" fmla="*/ 186512 h 824598"/>
                <a:gd name="connsiteX0" fmla="*/ 0 w 1014326"/>
                <a:gd name="connsiteY0" fmla="*/ 186512 h 827598"/>
                <a:gd name="connsiteX1" fmla="*/ 858269 w 1014326"/>
                <a:gd name="connsiteY1" fmla="*/ 0 h 827598"/>
                <a:gd name="connsiteX2" fmla="*/ 976165 w 1014326"/>
                <a:gd name="connsiteY2" fmla="*/ 100225 h 827598"/>
                <a:gd name="connsiteX3" fmla="*/ 1014326 w 1014326"/>
                <a:gd name="connsiteY3" fmla="*/ 824598 h 827598"/>
                <a:gd name="connsiteX4" fmla="*/ 819433 w 1014326"/>
                <a:gd name="connsiteY4" fmla="*/ 827598 h 827598"/>
                <a:gd name="connsiteX5" fmla="*/ 641381 w 1014326"/>
                <a:gd name="connsiteY5" fmla="*/ 824598 h 827598"/>
                <a:gd name="connsiteX6" fmla="*/ 669304 w 1014326"/>
                <a:gd name="connsiteY6" fmla="*/ 294570 h 827598"/>
                <a:gd name="connsiteX7" fmla="*/ 52756 w 1014326"/>
                <a:gd name="connsiteY7" fmla="*/ 359329 h 827598"/>
                <a:gd name="connsiteX8" fmla="*/ 0 w 1014326"/>
                <a:gd name="connsiteY8" fmla="*/ 186512 h 827598"/>
                <a:gd name="connsiteX0" fmla="*/ 819433 w 1014326"/>
                <a:gd name="connsiteY0" fmla="*/ 827598 h 919038"/>
                <a:gd name="connsiteX1" fmla="*/ 641381 w 1014326"/>
                <a:gd name="connsiteY1" fmla="*/ 824598 h 919038"/>
                <a:gd name="connsiteX2" fmla="*/ 669304 w 1014326"/>
                <a:gd name="connsiteY2" fmla="*/ 294570 h 919038"/>
                <a:gd name="connsiteX3" fmla="*/ 52756 w 1014326"/>
                <a:gd name="connsiteY3" fmla="*/ 359329 h 919038"/>
                <a:gd name="connsiteX4" fmla="*/ 0 w 1014326"/>
                <a:gd name="connsiteY4" fmla="*/ 186512 h 919038"/>
                <a:gd name="connsiteX5" fmla="*/ 858269 w 1014326"/>
                <a:gd name="connsiteY5" fmla="*/ 0 h 919038"/>
                <a:gd name="connsiteX6" fmla="*/ 976165 w 1014326"/>
                <a:gd name="connsiteY6" fmla="*/ 100225 h 919038"/>
                <a:gd name="connsiteX7" fmla="*/ 1014326 w 1014326"/>
                <a:gd name="connsiteY7" fmla="*/ 824598 h 919038"/>
                <a:gd name="connsiteX8" fmla="*/ 910873 w 1014326"/>
                <a:gd name="connsiteY8" fmla="*/ 919038 h 919038"/>
                <a:gd name="connsiteX0" fmla="*/ 641381 w 1014326"/>
                <a:gd name="connsiteY0" fmla="*/ 824598 h 919038"/>
                <a:gd name="connsiteX1" fmla="*/ 669304 w 1014326"/>
                <a:gd name="connsiteY1" fmla="*/ 294570 h 919038"/>
                <a:gd name="connsiteX2" fmla="*/ 52756 w 1014326"/>
                <a:gd name="connsiteY2" fmla="*/ 359329 h 919038"/>
                <a:gd name="connsiteX3" fmla="*/ 0 w 1014326"/>
                <a:gd name="connsiteY3" fmla="*/ 186512 h 919038"/>
                <a:gd name="connsiteX4" fmla="*/ 858269 w 1014326"/>
                <a:gd name="connsiteY4" fmla="*/ 0 h 919038"/>
                <a:gd name="connsiteX5" fmla="*/ 976165 w 1014326"/>
                <a:gd name="connsiteY5" fmla="*/ 100225 h 919038"/>
                <a:gd name="connsiteX6" fmla="*/ 1014326 w 1014326"/>
                <a:gd name="connsiteY6" fmla="*/ 824598 h 919038"/>
                <a:gd name="connsiteX7" fmla="*/ 910873 w 1014326"/>
                <a:gd name="connsiteY7" fmla="*/ 919038 h 91903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52756 w 1014326"/>
                <a:gd name="connsiteY2" fmla="*/ 359329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641381 w 1014326"/>
                <a:gd name="connsiteY0" fmla="*/ 824598 h 824598"/>
                <a:gd name="connsiteX1" fmla="*/ 669304 w 1014326"/>
                <a:gd name="connsiteY1" fmla="*/ 294570 h 824598"/>
                <a:gd name="connsiteX2" fmla="*/ 240923 w 1014326"/>
                <a:gd name="connsiteY2" fmla="*/ 376314 h 824598"/>
                <a:gd name="connsiteX3" fmla="*/ 0 w 1014326"/>
                <a:gd name="connsiteY3" fmla="*/ 186512 h 824598"/>
                <a:gd name="connsiteX4" fmla="*/ 858269 w 1014326"/>
                <a:gd name="connsiteY4" fmla="*/ 0 h 824598"/>
                <a:gd name="connsiteX5" fmla="*/ 976165 w 1014326"/>
                <a:gd name="connsiteY5" fmla="*/ 100225 h 824598"/>
                <a:gd name="connsiteX6" fmla="*/ 1014326 w 1014326"/>
                <a:gd name="connsiteY6" fmla="*/ 824598 h 824598"/>
                <a:gd name="connsiteX0" fmla="*/ 443772 w 816717"/>
                <a:gd name="connsiteY0" fmla="*/ 824598 h 824598"/>
                <a:gd name="connsiteX1" fmla="*/ 471695 w 816717"/>
                <a:gd name="connsiteY1" fmla="*/ 294570 h 824598"/>
                <a:gd name="connsiteX2" fmla="*/ 43314 w 816717"/>
                <a:gd name="connsiteY2" fmla="*/ 376314 h 824598"/>
                <a:gd name="connsiteX3" fmla="*/ 0 w 816717"/>
                <a:gd name="connsiteY3" fmla="*/ 117293 h 824598"/>
                <a:gd name="connsiteX4" fmla="*/ 660660 w 816717"/>
                <a:gd name="connsiteY4" fmla="*/ 0 h 824598"/>
                <a:gd name="connsiteX5" fmla="*/ 778556 w 816717"/>
                <a:gd name="connsiteY5" fmla="*/ 100225 h 824598"/>
                <a:gd name="connsiteX6" fmla="*/ 816717 w 816717"/>
                <a:gd name="connsiteY6" fmla="*/ 824598 h 82459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816717"/>
                <a:gd name="connsiteY0" fmla="*/ 826528 h 826528"/>
                <a:gd name="connsiteX1" fmla="*/ 471695 w 816717"/>
                <a:gd name="connsiteY1" fmla="*/ 296500 h 826528"/>
                <a:gd name="connsiteX2" fmla="*/ 43314 w 816717"/>
                <a:gd name="connsiteY2" fmla="*/ 378244 h 826528"/>
                <a:gd name="connsiteX3" fmla="*/ 0 w 816717"/>
                <a:gd name="connsiteY3" fmla="*/ 119223 h 826528"/>
                <a:gd name="connsiteX4" fmla="*/ 660660 w 816717"/>
                <a:gd name="connsiteY4" fmla="*/ 1930 h 826528"/>
                <a:gd name="connsiteX5" fmla="*/ 778556 w 816717"/>
                <a:gd name="connsiteY5" fmla="*/ 102155 h 826528"/>
                <a:gd name="connsiteX6" fmla="*/ 816717 w 816717"/>
                <a:gd name="connsiteY6" fmla="*/ 826528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443772 w 1059181"/>
                <a:gd name="connsiteY0" fmla="*/ 826528 h 826528"/>
                <a:gd name="connsiteX1" fmla="*/ 471695 w 1059181"/>
                <a:gd name="connsiteY1" fmla="*/ 296500 h 826528"/>
                <a:gd name="connsiteX2" fmla="*/ 43314 w 1059181"/>
                <a:gd name="connsiteY2" fmla="*/ 378244 h 826528"/>
                <a:gd name="connsiteX3" fmla="*/ 0 w 1059181"/>
                <a:gd name="connsiteY3" fmla="*/ 119223 h 826528"/>
                <a:gd name="connsiteX4" fmla="*/ 660660 w 1059181"/>
                <a:gd name="connsiteY4" fmla="*/ 1930 h 826528"/>
                <a:gd name="connsiteX5" fmla="*/ 778556 w 1059181"/>
                <a:gd name="connsiteY5" fmla="*/ 102155 h 826528"/>
                <a:gd name="connsiteX6" fmla="*/ 1059181 w 1059181"/>
                <a:gd name="connsiteY6" fmla="*/ 687735 h 826528"/>
                <a:gd name="connsiteX0" fmla="*/ 739620 w 1059181"/>
                <a:gd name="connsiteY0" fmla="*/ 756848 h 756848"/>
                <a:gd name="connsiteX1" fmla="*/ 471695 w 1059181"/>
                <a:gd name="connsiteY1" fmla="*/ 296500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39620 w 1059181"/>
                <a:gd name="connsiteY0" fmla="*/ 756848 h 756848"/>
                <a:gd name="connsiteX1" fmla="*/ 534624 w 1059181"/>
                <a:gd name="connsiteY1" fmla="*/ 304256 h 756848"/>
                <a:gd name="connsiteX2" fmla="*/ 43314 w 1059181"/>
                <a:gd name="connsiteY2" fmla="*/ 378244 h 756848"/>
                <a:gd name="connsiteX3" fmla="*/ 0 w 1059181"/>
                <a:gd name="connsiteY3" fmla="*/ 119223 h 756848"/>
                <a:gd name="connsiteX4" fmla="*/ 660660 w 1059181"/>
                <a:gd name="connsiteY4" fmla="*/ 1930 h 756848"/>
                <a:gd name="connsiteX5" fmla="*/ 778556 w 1059181"/>
                <a:gd name="connsiteY5" fmla="*/ 102155 h 756848"/>
                <a:gd name="connsiteX6" fmla="*/ 1059181 w 1059181"/>
                <a:gd name="connsiteY6" fmla="*/ 687735 h 756848"/>
                <a:gd name="connsiteX0" fmla="*/ 763361 w 1059181"/>
                <a:gd name="connsiteY0" fmla="*/ 758693 h 758693"/>
                <a:gd name="connsiteX1" fmla="*/ 534624 w 1059181"/>
                <a:gd name="connsiteY1" fmla="*/ 304256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8693 h 758693"/>
                <a:gd name="connsiteX1" fmla="*/ 527743 w 1059181"/>
                <a:gd name="connsiteY1" fmla="*/ 276015 h 758693"/>
                <a:gd name="connsiteX2" fmla="*/ 43314 w 1059181"/>
                <a:gd name="connsiteY2" fmla="*/ 378244 h 758693"/>
                <a:gd name="connsiteX3" fmla="*/ 0 w 1059181"/>
                <a:gd name="connsiteY3" fmla="*/ 119223 h 758693"/>
                <a:gd name="connsiteX4" fmla="*/ 660660 w 1059181"/>
                <a:gd name="connsiteY4" fmla="*/ 1930 h 758693"/>
                <a:gd name="connsiteX5" fmla="*/ 778556 w 1059181"/>
                <a:gd name="connsiteY5" fmla="*/ 102155 h 758693"/>
                <a:gd name="connsiteX6" fmla="*/ 1059181 w 1059181"/>
                <a:gd name="connsiteY6" fmla="*/ 687735 h 758693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6766 h 756766"/>
                <a:gd name="connsiteX1" fmla="*/ 527743 w 1059181"/>
                <a:gd name="connsiteY1" fmla="*/ 274088 h 756766"/>
                <a:gd name="connsiteX2" fmla="*/ 43314 w 1059181"/>
                <a:gd name="connsiteY2" fmla="*/ 376317 h 756766"/>
                <a:gd name="connsiteX3" fmla="*/ 0 w 1059181"/>
                <a:gd name="connsiteY3" fmla="*/ 117296 h 756766"/>
                <a:gd name="connsiteX4" fmla="*/ 660660 w 1059181"/>
                <a:gd name="connsiteY4" fmla="*/ 3 h 756766"/>
                <a:gd name="connsiteX5" fmla="*/ 794653 w 1059181"/>
                <a:gd name="connsiteY5" fmla="*/ 114376 h 756766"/>
                <a:gd name="connsiteX6" fmla="*/ 1059181 w 1059181"/>
                <a:gd name="connsiteY6" fmla="*/ 685808 h 756766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7128 h 757128"/>
                <a:gd name="connsiteX1" fmla="*/ 527743 w 1059181"/>
                <a:gd name="connsiteY1" fmla="*/ 274450 h 757128"/>
                <a:gd name="connsiteX2" fmla="*/ 43314 w 1059181"/>
                <a:gd name="connsiteY2" fmla="*/ 376679 h 757128"/>
                <a:gd name="connsiteX3" fmla="*/ 0 w 1059181"/>
                <a:gd name="connsiteY3" fmla="*/ 117658 h 757128"/>
                <a:gd name="connsiteX4" fmla="*/ 660660 w 1059181"/>
                <a:gd name="connsiteY4" fmla="*/ 365 h 757128"/>
                <a:gd name="connsiteX5" fmla="*/ 814271 w 1059181"/>
                <a:gd name="connsiteY5" fmla="*/ 157344 h 757128"/>
                <a:gd name="connsiteX6" fmla="*/ 1059181 w 1059181"/>
                <a:gd name="connsiteY6" fmla="*/ 686170 h 757128"/>
                <a:gd name="connsiteX0" fmla="*/ 763361 w 1059181"/>
                <a:gd name="connsiteY0" fmla="*/ 758766 h 758766"/>
                <a:gd name="connsiteX1" fmla="*/ 527743 w 1059181"/>
                <a:gd name="connsiteY1" fmla="*/ 276088 h 758766"/>
                <a:gd name="connsiteX2" fmla="*/ 43314 w 1059181"/>
                <a:gd name="connsiteY2" fmla="*/ 378317 h 758766"/>
                <a:gd name="connsiteX3" fmla="*/ 0 w 1059181"/>
                <a:gd name="connsiteY3" fmla="*/ 119296 h 758766"/>
                <a:gd name="connsiteX4" fmla="*/ 660660 w 1059181"/>
                <a:gd name="connsiteY4" fmla="*/ 2003 h 758766"/>
                <a:gd name="connsiteX5" fmla="*/ 814271 w 1059181"/>
                <a:gd name="connsiteY5" fmla="*/ 158982 h 758766"/>
                <a:gd name="connsiteX6" fmla="*/ 1059181 w 1059181"/>
                <a:gd name="connsiteY6" fmla="*/ 687808 h 758766"/>
                <a:gd name="connsiteX0" fmla="*/ 763361 w 1059181"/>
                <a:gd name="connsiteY0" fmla="*/ 756981 h 756981"/>
                <a:gd name="connsiteX1" fmla="*/ 527743 w 1059181"/>
                <a:gd name="connsiteY1" fmla="*/ 274303 h 756981"/>
                <a:gd name="connsiteX2" fmla="*/ 43314 w 1059181"/>
                <a:gd name="connsiteY2" fmla="*/ 376532 h 756981"/>
                <a:gd name="connsiteX3" fmla="*/ 0 w 1059181"/>
                <a:gd name="connsiteY3" fmla="*/ 117511 h 756981"/>
                <a:gd name="connsiteX4" fmla="*/ 660660 w 1059181"/>
                <a:gd name="connsiteY4" fmla="*/ 218 h 756981"/>
                <a:gd name="connsiteX5" fmla="*/ 814271 w 1059181"/>
                <a:gd name="connsiteY5" fmla="*/ 157197 h 756981"/>
                <a:gd name="connsiteX6" fmla="*/ 1059181 w 1059181"/>
                <a:gd name="connsiteY6" fmla="*/ 686023 h 756981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6864 h 756864"/>
                <a:gd name="connsiteX1" fmla="*/ 527743 w 1059181"/>
                <a:gd name="connsiteY1" fmla="*/ 274186 h 756864"/>
                <a:gd name="connsiteX2" fmla="*/ 43314 w 1059181"/>
                <a:gd name="connsiteY2" fmla="*/ 376415 h 756864"/>
                <a:gd name="connsiteX3" fmla="*/ 0 w 1059181"/>
                <a:gd name="connsiteY3" fmla="*/ 117394 h 756864"/>
                <a:gd name="connsiteX4" fmla="*/ 660660 w 1059181"/>
                <a:gd name="connsiteY4" fmla="*/ 101 h 756864"/>
                <a:gd name="connsiteX5" fmla="*/ 802890 w 1059181"/>
                <a:gd name="connsiteY5" fmla="*/ 137565 h 756864"/>
                <a:gd name="connsiteX6" fmla="*/ 1059181 w 1059181"/>
                <a:gd name="connsiteY6" fmla="*/ 685906 h 756864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352 h 757352"/>
                <a:gd name="connsiteX1" fmla="*/ 527743 w 1059181"/>
                <a:gd name="connsiteY1" fmla="*/ 274674 h 757352"/>
                <a:gd name="connsiteX2" fmla="*/ 43314 w 1059181"/>
                <a:gd name="connsiteY2" fmla="*/ 376903 h 757352"/>
                <a:gd name="connsiteX3" fmla="*/ 0 w 1059181"/>
                <a:gd name="connsiteY3" fmla="*/ 117882 h 757352"/>
                <a:gd name="connsiteX4" fmla="*/ 660660 w 1059181"/>
                <a:gd name="connsiteY4" fmla="*/ 589 h 757352"/>
                <a:gd name="connsiteX5" fmla="*/ 816710 w 1059181"/>
                <a:gd name="connsiteY5" fmla="*/ 169222 h 757352"/>
                <a:gd name="connsiteX6" fmla="*/ 1059181 w 1059181"/>
                <a:gd name="connsiteY6" fmla="*/ 686394 h 757352"/>
                <a:gd name="connsiteX0" fmla="*/ 763361 w 1059181"/>
                <a:gd name="connsiteY0" fmla="*/ 757676 h 757676"/>
                <a:gd name="connsiteX1" fmla="*/ 527743 w 1059181"/>
                <a:gd name="connsiteY1" fmla="*/ 274998 h 757676"/>
                <a:gd name="connsiteX2" fmla="*/ 43314 w 1059181"/>
                <a:gd name="connsiteY2" fmla="*/ 377227 h 757676"/>
                <a:gd name="connsiteX3" fmla="*/ 0 w 1059181"/>
                <a:gd name="connsiteY3" fmla="*/ 118206 h 757676"/>
                <a:gd name="connsiteX4" fmla="*/ 660660 w 1059181"/>
                <a:gd name="connsiteY4" fmla="*/ 913 h 757676"/>
                <a:gd name="connsiteX5" fmla="*/ 816710 w 1059181"/>
                <a:gd name="connsiteY5" fmla="*/ 169546 h 757676"/>
                <a:gd name="connsiteX6" fmla="*/ 1059181 w 1059181"/>
                <a:gd name="connsiteY6" fmla="*/ 686718 h 757676"/>
                <a:gd name="connsiteX0" fmla="*/ 763361 w 1059181"/>
                <a:gd name="connsiteY0" fmla="*/ 757362 h 757362"/>
                <a:gd name="connsiteX1" fmla="*/ 527743 w 1059181"/>
                <a:gd name="connsiteY1" fmla="*/ 274684 h 757362"/>
                <a:gd name="connsiteX2" fmla="*/ 43314 w 1059181"/>
                <a:gd name="connsiteY2" fmla="*/ 376913 h 757362"/>
                <a:gd name="connsiteX3" fmla="*/ 0 w 1059181"/>
                <a:gd name="connsiteY3" fmla="*/ 117892 h 757362"/>
                <a:gd name="connsiteX4" fmla="*/ 660660 w 1059181"/>
                <a:gd name="connsiteY4" fmla="*/ 599 h 757362"/>
                <a:gd name="connsiteX5" fmla="*/ 816710 w 1059181"/>
                <a:gd name="connsiteY5" fmla="*/ 169232 h 757362"/>
                <a:gd name="connsiteX6" fmla="*/ 1059181 w 1059181"/>
                <a:gd name="connsiteY6" fmla="*/ 686404 h 757362"/>
                <a:gd name="connsiteX0" fmla="*/ 763361 w 1059181"/>
                <a:gd name="connsiteY0" fmla="*/ 757184 h 757184"/>
                <a:gd name="connsiteX1" fmla="*/ 527743 w 1059181"/>
                <a:gd name="connsiteY1" fmla="*/ 274506 h 757184"/>
                <a:gd name="connsiteX2" fmla="*/ 43314 w 1059181"/>
                <a:gd name="connsiteY2" fmla="*/ 376735 h 757184"/>
                <a:gd name="connsiteX3" fmla="*/ 0 w 1059181"/>
                <a:gd name="connsiteY3" fmla="*/ 117714 h 757184"/>
                <a:gd name="connsiteX4" fmla="*/ 660660 w 1059181"/>
                <a:gd name="connsiteY4" fmla="*/ 421 h 757184"/>
                <a:gd name="connsiteX5" fmla="*/ 816710 w 1059181"/>
                <a:gd name="connsiteY5" fmla="*/ 169054 h 757184"/>
                <a:gd name="connsiteX6" fmla="*/ 1059181 w 1059181"/>
                <a:gd name="connsiteY6" fmla="*/ 686226 h 757184"/>
                <a:gd name="connsiteX0" fmla="*/ 763361 w 1059181"/>
                <a:gd name="connsiteY0" fmla="*/ 751085 h 751085"/>
                <a:gd name="connsiteX1" fmla="*/ 527743 w 1059181"/>
                <a:gd name="connsiteY1" fmla="*/ 268407 h 751085"/>
                <a:gd name="connsiteX2" fmla="*/ 43314 w 1059181"/>
                <a:gd name="connsiteY2" fmla="*/ 370636 h 751085"/>
                <a:gd name="connsiteX3" fmla="*/ 0 w 1059181"/>
                <a:gd name="connsiteY3" fmla="*/ 111615 h 751085"/>
                <a:gd name="connsiteX4" fmla="*/ 696488 w 1059181"/>
                <a:gd name="connsiteY4" fmla="*/ 451 h 751085"/>
                <a:gd name="connsiteX5" fmla="*/ 816710 w 1059181"/>
                <a:gd name="connsiteY5" fmla="*/ 162955 h 751085"/>
                <a:gd name="connsiteX6" fmla="*/ 1059181 w 1059181"/>
                <a:gd name="connsiteY6" fmla="*/ 680127 h 751085"/>
                <a:gd name="connsiteX0" fmla="*/ 763361 w 1059181"/>
                <a:gd name="connsiteY0" fmla="*/ 753472 h 753472"/>
                <a:gd name="connsiteX1" fmla="*/ 527743 w 1059181"/>
                <a:gd name="connsiteY1" fmla="*/ 270794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53472 h 753472"/>
                <a:gd name="connsiteX1" fmla="*/ 547634 w 1059181"/>
                <a:gd name="connsiteY1" fmla="*/ 291447 h 753472"/>
                <a:gd name="connsiteX2" fmla="*/ 43314 w 1059181"/>
                <a:gd name="connsiteY2" fmla="*/ 373023 h 753472"/>
                <a:gd name="connsiteX3" fmla="*/ 0 w 1059181"/>
                <a:gd name="connsiteY3" fmla="*/ 114002 h 753472"/>
                <a:gd name="connsiteX4" fmla="*/ 696488 w 1059181"/>
                <a:gd name="connsiteY4" fmla="*/ 2838 h 753472"/>
                <a:gd name="connsiteX5" fmla="*/ 816710 w 1059181"/>
                <a:gd name="connsiteY5" fmla="*/ 165342 h 753472"/>
                <a:gd name="connsiteX6" fmla="*/ 1059181 w 1059181"/>
                <a:gd name="connsiteY6" fmla="*/ 682514 h 753472"/>
                <a:gd name="connsiteX0" fmla="*/ 763361 w 1059181"/>
                <a:gd name="connsiteY0" fmla="*/ 779345 h 779345"/>
                <a:gd name="connsiteX1" fmla="*/ 547634 w 1059181"/>
                <a:gd name="connsiteY1" fmla="*/ 317320 h 779345"/>
                <a:gd name="connsiteX2" fmla="*/ 43314 w 1059181"/>
                <a:gd name="connsiteY2" fmla="*/ 398896 h 779345"/>
                <a:gd name="connsiteX3" fmla="*/ 0 w 1059181"/>
                <a:gd name="connsiteY3" fmla="*/ 139875 h 779345"/>
                <a:gd name="connsiteX4" fmla="*/ 696488 w 1059181"/>
                <a:gd name="connsiteY4" fmla="*/ 28711 h 779345"/>
                <a:gd name="connsiteX5" fmla="*/ 1059181 w 1059181"/>
                <a:gd name="connsiteY5" fmla="*/ 708387 h 779345"/>
                <a:gd name="connsiteX0" fmla="*/ 763361 w 1059181"/>
                <a:gd name="connsiteY0" fmla="*/ 753365 h 753365"/>
                <a:gd name="connsiteX1" fmla="*/ 547634 w 1059181"/>
                <a:gd name="connsiteY1" fmla="*/ 291340 h 753365"/>
                <a:gd name="connsiteX2" fmla="*/ 43314 w 1059181"/>
                <a:gd name="connsiteY2" fmla="*/ 372916 h 753365"/>
                <a:gd name="connsiteX3" fmla="*/ 0 w 1059181"/>
                <a:gd name="connsiteY3" fmla="*/ 113895 h 753365"/>
                <a:gd name="connsiteX4" fmla="*/ 696488 w 1059181"/>
                <a:gd name="connsiteY4" fmla="*/ 2731 h 753365"/>
                <a:gd name="connsiteX5" fmla="*/ 1059181 w 1059181"/>
                <a:gd name="connsiteY5" fmla="*/ 682407 h 753365"/>
                <a:gd name="connsiteX0" fmla="*/ 763361 w 1059181"/>
                <a:gd name="connsiteY0" fmla="*/ 759959 h 759959"/>
                <a:gd name="connsiteX1" fmla="*/ 547634 w 1059181"/>
                <a:gd name="connsiteY1" fmla="*/ 297934 h 759959"/>
                <a:gd name="connsiteX2" fmla="*/ 43314 w 1059181"/>
                <a:gd name="connsiteY2" fmla="*/ 379510 h 759959"/>
                <a:gd name="connsiteX3" fmla="*/ 0 w 1059181"/>
                <a:gd name="connsiteY3" fmla="*/ 120489 h 759959"/>
                <a:gd name="connsiteX4" fmla="*/ 696488 w 1059181"/>
                <a:gd name="connsiteY4" fmla="*/ 9325 h 759959"/>
                <a:gd name="connsiteX5" fmla="*/ 1059181 w 1059181"/>
                <a:gd name="connsiteY5" fmla="*/ 689001 h 759959"/>
                <a:gd name="connsiteX0" fmla="*/ 763361 w 1059181"/>
                <a:gd name="connsiteY0" fmla="*/ 710945 h 710945"/>
                <a:gd name="connsiteX1" fmla="*/ 547634 w 1059181"/>
                <a:gd name="connsiteY1" fmla="*/ 248920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10945 h 710945"/>
                <a:gd name="connsiteX1" fmla="*/ 541073 w 1059181"/>
                <a:gd name="connsiteY1" fmla="*/ 278026 h 710945"/>
                <a:gd name="connsiteX2" fmla="*/ 43314 w 1059181"/>
                <a:gd name="connsiteY2" fmla="*/ 330496 h 710945"/>
                <a:gd name="connsiteX3" fmla="*/ 0 w 1059181"/>
                <a:gd name="connsiteY3" fmla="*/ 71475 h 710945"/>
                <a:gd name="connsiteX4" fmla="*/ 718544 w 1059181"/>
                <a:gd name="connsiteY4" fmla="*/ 14571 h 710945"/>
                <a:gd name="connsiteX5" fmla="*/ 1059181 w 1059181"/>
                <a:gd name="connsiteY5" fmla="*/ 639987 h 710945"/>
                <a:gd name="connsiteX0" fmla="*/ 763361 w 1059181"/>
                <a:gd name="connsiteY0" fmla="*/ 705787 h 705787"/>
                <a:gd name="connsiteX1" fmla="*/ 541073 w 1059181"/>
                <a:gd name="connsiteY1" fmla="*/ 272868 h 705787"/>
                <a:gd name="connsiteX2" fmla="*/ 43314 w 1059181"/>
                <a:gd name="connsiteY2" fmla="*/ 325338 h 705787"/>
                <a:gd name="connsiteX3" fmla="*/ 0 w 1059181"/>
                <a:gd name="connsiteY3" fmla="*/ 66317 h 705787"/>
                <a:gd name="connsiteX4" fmla="*/ 718544 w 1059181"/>
                <a:gd name="connsiteY4" fmla="*/ 9413 h 705787"/>
                <a:gd name="connsiteX5" fmla="*/ 1059181 w 1059181"/>
                <a:gd name="connsiteY5" fmla="*/ 634829 h 705787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43314 w 1059181"/>
                <a:gd name="connsiteY2" fmla="*/ 325338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36372 w 1059181"/>
                <a:gd name="connsiteY0" fmla="*/ 653532 h 653532"/>
                <a:gd name="connsiteX1" fmla="*/ 541073 w 1059181"/>
                <a:gd name="connsiteY1" fmla="*/ 272868 h 653532"/>
                <a:gd name="connsiteX2" fmla="*/ 39793 w 1059181"/>
                <a:gd name="connsiteY2" fmla="*/ 362333 h 653532"/>
                <a:gd name="connsiteX3" fmla="*/ 0 w 1059181"/>
                <a:gd name="connsiteY3" fmla="*/ 66317 h 653532"/>
                <a:gd name="connsiteX4" fmla="*/ 718544 w 1059181"/>
                <a:gd name="connsiteY4" fmla="*/ 9413 h 653532"/>
                <a:gd name="connsiteX5" fmla="*/ 1059181 w 1059181"/>
                <a:gd name="connsiteY5" fmla="*/ 634829 h 653532"/>
                <a:gd name="connsiteX0" fmla="*/ 753806 w 1076615"/>
                <a:gd name="connsiteY0" fmla="*/ 669757 h 669757"/>
                <a:gd name="connsiteX1" fmla="*/ 558507 w 1076615"/>
                <a:gd name="connsiteY1" fmla="*/ 289093 h 669757"/>
                <a:gd name="connsiteX2" fmla="*/ 57227 w 1076615"/>
                <a:gd name="connsiteY2" fmla="*/ 378558 h 669757"/>
                <a:gd name="connsiteX3" fmla="*/ 0 w 1076615"/>
                <a:gd name="connsiteY3" fmla="*/ 134017 h 669757"/>
                <a:gd name="connsiteX4" fmla="*/ 735978 w 1076615"/>
                <a:gd name="connsiteY4" fmla="*/ 25638 h 669757"/>
                <a:gd name="connsiteX5" fmla="*/ 1076615 w 1076615"/>
                <a:gd name="connsiteY5" fmla="*/ 651054 h 669757"/>
                <a:gd name="connsiteX0" fmla="*/ 753806 w 1076615"/>
                <a:gd name="connsiteY0" fmla="*/ 670907 h 670907"/>
                <a:gd name="connsiteX1" fmla="*/ 558507 w 1076615"/>
                <a:gd name="connsiteY1" fmla="*/ 290243 h 670907"/>
                <a:gd name="connsiteX2" fmla="*/ 57227 w 1076615"/>
                <a:gd name="connsiteY2" fmla="*/ 379708 h 670907"/>
                <a:gd name="connsiteX3" fmla="*/ 0 w 1076615"/>
                <a:gd name="connsiteY3" fmla="*/ 135167 h 670907"/>
                <a:gd name="connsiteX4" fmla="*/ 735978 w 1076615"/>
                <a:gd name="connsiteY4" fmla="*/ 26788 h 670907"/>
                <a:gd name="connsiteX5" fmla="*/ 1076615 w 1076615"/>
                <a:gd name="connsiteY5" fmla="*/ 652204 h 670907"/>
                <a:gd name="connsiteX0" fmla="*/ 753806 w 1076615"/>
                <a:gd name="connsiteY0" fmla="*/ 649257 h 649257"/>
                <a:gd name="connsiteX1" fmla="*/ 558507 w 1076615"/>
                <a:gd name="connsiteY1" fmla="*/ 268593 h 649257"/>
                <a:gd name="connsiteX2" fmla="*/ 57227 w 1076615"/>
                <a:gd name="connsiteY2" fmla="*/ 358058 h 649257"/>
                <a:gd name="connsiteX3" fmla="*/ 0 w 1076615"/>
                <a:gd name="connsiteY3" fmla="*/ 113517 h 649257"/>
                <a:gd name="connsiteX4" fmla="*/ 735978 w 1076615"/>
                <a:gd name="connsiteY4" fmla="*/ 5138 h 649257"/>
                <a:gd name="connsiteX5" fmla="*/ 1076615 w 1076615"/>
                <a:gd name="connsiteY5" fmla="*/ 630554 h 649257"/>
                <a:gd name="connsiteX0" fmla="*/ 741115 w 1076615"/>
                <a:gd name="connsiteY0" fmla="*/ 653771 h 653771"/>
                <a:gd name="connsiteX1" fmla="*/ 558507 w 1076615"/>
                <a:gd name="connsiteY1" fmla="*/ 268593 h 653771"/>
                <a:gd name="connsiteX2" fmla="*/ 57227 w 1076615"/>
                <a:gd name="connsiteY2" fmla="*/ 358058 h 653771"/>
                <a:gd name="connsiteX3" fmla="*/ 0 w 1076615"/>
                <a:gd name="connsiteY3" fmla="*/ 113517 h 653771"/>
                <a:gd name="connsiteX4" fmla="*/ 735978 w 1076615"/>
                <a:gd name="connsiteY4" fmla="*/ 5138 h 653771"/>
                <a:gd name="connsiteX5" fmla="*/ 1076615 w 1076615"/>
                <a:gd name="connsiteY5" fmla="*/ 630554 h 653771"/>
                <a:gd name="connsiteX0" fmla="*/ 741115 w 1076615"/>
                <a:gd name="connsiteY0" fmla="*/ 655018 h 655018"/>
                <a:gd name="connsiteX1" fmla="*/ 558507 w 1076615"/>
                <a:gd name="connsiteY1" fmla="*/ 269840 h 655018"/>
                <a:gd name="connsiteX2" fmla="*/ 57227 w 1076615"/>
                <a:gd name="connsiteY2" fmla="*/ 359305 h 655018"/>
                <a:gd name="connsiteX3" fmla="*/ 0 w 1076615"/>
                <a:gd name="connsiteY3" fmla="*/ 114764 h 655018"/>
                <a:gd name="connsiteX4" fmla="*/ 735978 w 1076615"/>
                <a:gd name="connsiteY4" fmla="*/ 6385 h 655018"/>
                <a:gd name="connsiteX5" fmla="*/ 1076615 w 1076615"/>
                <a:gd name="connsiteY5" fmla="*/ 631801 h 655018"/>
                <a:gd name="connsiteX0" fmla="*/ 734131 w 1069631"/>
                <a:gd name="connsiteY0" fmla="*/ 670302 h 670302"/>
                <a:gd name="connsiteX1" fmla="*/ 551523 w 1069631"/>
                <a:gd name="connsiteY1" fmla="*/ 285124 h 670302"/>
                <a:gd name="connsiteX2" fmla="*/ 50243 w 1069631"/>
                <a:gd name="connsiteY2" fmla="*/ 374589 h 670302"/>
                <a:gd name="connsiteX3" fmla="*/ 0 w 1069631"/>
                <a:gd name="connsiteY3" fmla="*/ 159732 h 670302"/>
                <a:gd name="connsiteX4" fmla="*/ 728994 w 1069631"/>
                <a:gd name="connsiteY4" fmla="*/ 21669 h 670302"/>
                <a:gd name="connsiteX5" fmla="*/ 1069631 w 1069631"/>
                <a:gd name="connsiteY5" fmla="*/ 647085 h 670302"/>
                <a:gd name="connsiteX0" fmla="*/ 734131 w 1069631"/>
                <a:gd name="connsiteY0" fmla="*/ 650569 h 650569"/>
                <a:gd name="connsiteX1" fmla="*/ 551523 w 1069631"/>
                <a:gd name="connsiteY1" fmla="*/ 265391 h 650569"/>
                <a:gd name="connsiteX2" fmla="*/ 50243 w 1069631"/>
                <a:gd name="connsiteY2" fmla="*/ 354856 h 650569"/>
                <a:gd name="connsiteX3" fmla="*/ 0 w 1069631"/>
                <a:gd name="connsiteY3" fmla="*/ 139999 h 650569"/>
                <a:gd name="connsiteX4" fmla="*/ 728994 w 1069631"/>
                <a:gd name="connsiteY4" fmla="*/ 1936 h 650569"/>
                <a:gd name="connsiteX5" fmla="*/ 1069631 w 1069631"/>
                <a:gd name="connsiteY5" fmla="*/ 627352 h 650569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50243 w 1069631"/>
                <a:gd name="connsiteY2" fmla="*/ 358659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4372 h 654372"/>
                <a:gd name="connsiteX1" fmla="*/ 551523 w 1069631"/>
                <a:gd name="connsiteY1" fmla="*/ 269194 h 654372"/>
                <a:gd name="connsiteX2" fmla="*/ 64489 w 1069631"/>
                <a:gd name="connsiteY2" fmla="*/ 378611 h 654372"/>
                <a:gd name="connsiteX3" fmla="*/ 0 w 1069631"/>
                <a:gd name="connsiteY3" fmla="*/ 143802 h 654372"/>
                <a:gd name="connsiteX4" fmla="*/ 728994 w 1069631"/>
                <a:gd name="connsiteY4" fmla="*/ 5739 h 654372"/>
                <a:gd name="connsiteX5" fmla="*/ 1069631 w 1069631"/>
                <a:gd name="connsiteY5" fmla="*/ 631155 h 654372"/>
                <a:gd name="connsiteX0" fmla="*/ 734131 w 1069631"/>
                <a:gd name="connsiteY0" fmla="*/ 652160 h 652160"/>
                <a:gd name="connsiteX1" fmla="*/ 551523 w 1069631"/>
                <a:gd name="connsiteY1" fmla="*/ 266982 h 652160"/>
                <a:gd name="connsiteX2" fmla="*/ 64489 w 1069631"/>
                <a:gd name="connsiteY2" fmla="*/ 376399 h 652160"/>
                <a:gd name="connsiteX3" fmla="*/ 0 w 1069631"/>
                <a:gd name="connsiteY3" fmla="*/ 141590 h 652160"/>
                <a:gd name="connsiteX4" fmla="*/ 728994 w 1069631"/>
                <a:gd name="connsiteY4" fmla="*/ 3527 h 652160"/>
                <a:gd name="connsiteX5" fmla="*/ 1069631 w 1069631"/>
                <a:gd name="connsiteY5" fmla="*/ 628943 h 652160"/>
                <a:gd name="connsiteX0" fmla="*/ 734131 w 1069631"/>
                <a:gd name="connsiteY0" fmla="*/ 675767 h 675767"/>
                <a:gd name="connsiteX1" fmla="*/ 551523 w 1069631"/>
                <a:gd name="connsiteY1" fmla="*/ 290589 h 675767"/>
                <a:gd name="connsiteX2" fmla="*/ 64489 w 1069631"/>
                <a:gd name="connsiteY2" fmla="*/ 400006 h 675767"/>
                <a:gd name="connsiteX3" fmla="*/ 0 w 1069631"/>
                <a:gd name="connsiteY3" fmla="*/ 165197 h 675767"/>
                <a:gd name="connsiteX4" fmla="*/ 711469 w 1069631"/>
                <a:gd name="connsiteY4" fmla="*/ 2986 h 675767"/>
                <a:gd name="connsiteX5" fmla="*/ 1069631 w 1069631"/>
                <a:gd name="connsiteY5" fmla="*/ 652550 h 6757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69631" h="675767">
                  <a:moveTo>
                    <a:pt x="734131" y="675767"/>
                  </a:moveTo>
                  <a:lnTo>
                    <a:pt x="551523" y="290589"/>
                  </a:lnTo>
                  <a:lnTo>
                    <a:pt x="64489" y="400006"/>
                  </a:lnTo>
                  <a:lnTo>
                    <a:pt x="0" y="165197"/>
                  </a:lnTo>
                  <a:cubicBezTo>
                    <a:pt x="175985" y="115621"/>
                    <a:pt x="646164" y="-21914"/>
                    <a:pt x="711469" y="2986"/>
                  </a:cubicBezTo>
                  <a:cubicBezTo>
                    <a:pt x="776774" y="27886"/>
                    <a:pt x="994070" y="510951"/>
                    <a:pt x="1069631" y="652550"/>
                  </a:cubicBezTo>
                </a:path>
              </a:pathLst>
            </a:custGeom>
            <a:pattFill prst="trellis">
              <a:fgClr>
                <a:srgbClr val="002060"/>
              </a:fgClr>
              <a:bgClr>
                <a:srgbClr val="ED7D31">
                  <a:lumMod val="75000"/>
                </a:srgbClr>
              </a:bgClr>
            </a:patt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 defTabSz="914400"/>
              <a:endParaRPr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024789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pptxg83_発熱を気にする女性のイラスト</dc:title>
  <dc:subject>pptxg83_発熱を気にする女性のイラスト</dc:subject>
  <dc:creator>でじけろお</dc:creator>
  <cp:revision>1</cp:revision>
  <dcterms:created xsi:type="dcterms:W3CDTF">2018-05-20T00:31:01Z</dcterms:created>
  <dcterms:modified xsi:type="dcterms:W3CDTF">2021-04-04T15:47:29Z</dcterms:modified>
  <cp:version>1</cp:version>
</cp:coreProperties>
</file>