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0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ビワ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894BD17-8CC0-4048-A22F-DB152D78692E}"/>
              </a:ext>
            </a:extLst>
          </p:cNvPr>
          <p:cNvGrpSpPr/>
          <p:nvPr/>
        </p:nvGrpSpPr>
        <p:grpSpPr>
          <a:xfrm>
            <a:off x="3826753" y="1535502"/>
            <a:ext cx="2252494" cy="1492562"/>
            <a:chOff x="345281" y="3821015"/>
            <a:chExt cx="3266860" cy="2164707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C154DDAD-54C6-4001-BBBD-F55784FB1BCC}"/>
                </a:ext>
              </a:extLst>
            </p:cNvPr>
            <p:cNvGrpSpPr/>
            <p:nvPr/>
          </p:nvGrpSpPr>
          <p:grpSpPr>
            <a:xfrm rot="21192467">
              <a:off x="1545535" y="3821015"/>
              <a:ext cx="1335087" cy="880151"/>
              <a:chOff x="1532909" y="3736663"/>
              <a:chExt cx="1385492" cy="913380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A2643430-B74A-4AAE-8C66-0836F4DEE9B4}"/>
                  </a:ext>
                </a:extLst>
              </p:cNvPr>
              <p:cNvSpPr/>
              <p:nvPr/>
            </p:nvSpPr>
            <p:spPr>
              <a:xfrm>
                <a:off x="1532909" y="3736663"/>
                <a:ext cx="1254220" cy="913380"/>
              </a:xfrm>
              <a:custGeom>
                <a:avLst/>
                <a:gdLst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4220" h="913380">
                    <a:moveTo>
                      <a:pt x="606967" y="0"/>
                    </a:moveTo>
                    <a:cubicBezTo>
                      <a:pt x="945192" y="0"/>
                      <a:pt x="1254220" y="321296"/>
                      <a:pt x="1254220" y="454698"/>
                    </a:cubicBezTo>
                    <a:cubicBezTo>
                      <a:pt x="1254220" y="588100"/>
                      <a:pt x="945192" y="913380"/>
                      <a:pt x="606967" y="913380"/>
                    </a:cubicBezTo>
                    <a:cubicBezTo>
                      <a:pt x="268742" y="913380"/>
                      <a:pt x="-32088" y="700943"/>
                      <a:pt x="2755" y="456690"/>
                    </a:cubicBezTo>
                    <a:cubicBezTo>
                      <a:pt x="-19790" y="206459"/>
                      <a:pt x="268742" y="0"/>
                      <a:pt x="60696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0000"/>
                  </a:gs>
                  <a:gs pos="6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8D5A6A5-5B74-4755-B3BB-C03DADACAF36}"/>
                  </a:ext>
                </a:extLst>
              </p:cNvPr>
              <p:cNvSpPr/>
              <p:nvPr/>
            </p:nvSpPr>
            <p:spPr>
              <a:xfrm rot="10800000">
                <a:off x="2772504" y="4122397"/>
                <a:ext cx="145897" cy="141912"/>
              </a:xfrm>
              <a:custGeom>
                <a:avLst/>
                <a:gdLst>
                  <a:gd name="connsiteX0" fmla="*/ 145897 w 145897"/>
                  <a:gd name="connsiteY0" fmla="*/ 141912 h 141912"/>
                  <a:gd name="connsiteX1" fmla="*/ 113569 w 145897"/>
                  <a:gd name="connsiteY1" fmla="*/ 121130 h 141912"/>
                  <a:gd name="connsiteX2" fmla="*/ 110487 w 145897"/>
                  <a:gd name="connsiteY2" fmla="*/ 109583 h 141912"/>
                  <a:gd name="connsiteX3" fmla="*/ 0 w 145897"/>
                  <a:gd name="connsiteY3" fmla="*/ 91275 h 141912"/>
                  <a:gd name="connsiteX4" fmla="*/ 0 w 145897"/>
                  <a:gd name="connsiteY4" fmla="*/ 50636 h 141912"/>
                  <a:gd name="connsiteX5" fmla="*/ 110487 w 145897"/>
                  <a:gd name="connsiteY5" fmla="*/ 32330 h 141912"/>
                  <a:gd name="connsiteX6" fmla="*/ 113569 w 145897"/>
                  <a:gd name="connsiteY6" fmla="*/ 20783 h 141912"/>
                  <a:gd name="connsiteX7" fmla="*/ 145897 w 145897"/>
                  <a:gd name="connsiteY7" fmla="*/ 0 h 141912"/>
                  <a:gd name="connsiteX8" fmla="*/ 145897 w 145897"/>
                  <a:gd name="connsiteY8" fmla="*/ 141912 h 14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897" h="141912">
                    <a:moveTo>
                      <a:pt x="145897" y="141912"/>
                    </a:moveTo>
                    <a:cubicBezTo>
                      <a:pt x="133272" y="141912"/>
                      <a:pt x="121842" y="133970"/>
                      <a:pt x="113569" y="121130"/>
                    </a:cubicBezTo>
                    <a:lnTo>
                      <a:pt x="110487" y="109583"/>
                    </a:lnTo>
                    <a:lnTo>
                      <a:pt x="0" y="91275"/>
                    </a:lnTo>
                    <a:lnTo>
                      <a:pt x="0" y="50636"/>
                    </a:lnTo>
                    <a:lnTo>
                      <a:pt x="110487" y="32330"/>
                    </a:lnTo>
                    <a:lnTo>
                      <a:pt x="113569" y="20783"/>
                    </a:lnTo>
                    <a:cubicBezTo>
                      <a:pt x="121842" y="7942"/>
                      <a:pt x="133272" y="0"/>
                      <a:pt x="145897" y="0"/>
                    </a:cubicBezTo>
                    <a:cubicBezTo>
                      <a:pt x="138277" y="46565"/>
                      <a:pt x="138277" y="95347"/>
                      <a:pt x="145897" y="141912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BEFD7A5D-5C56-4046-9230-8327849925E9}"/>
                </a:ext>
              </a:extLst>
            </p:cNvPr>
            <p:cNvGrpSpPr/>
            <p:nvPr/>
          </p:nvGrpSpPr>
          <p:grpSpPr>
            <a:xfrm rot="20313127">
              <a:off x="962408" y="4173230"/>
              <a:ext cx="1012743" cy="882915"/>
              <a:chOff x="1541144" y="4348162"/>
              <a:chExt cx="1012743" cy="882915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BA467738-A066-4B0F-B04F-3743E8B4B14E}"/>
                  </a:ext>
                </a:extLst>
              </p:cNvPr>
              <p:cNvSpPr/>
              <p:nvPr/>
            </p:nvSpPr>
            <p:spPr>
              <a:xfrm>
                <a:off x="1541144" y="4348162"/>
                <a:ext cx="1012743" cy="882915"/>
              </a:xfrm>
              <a:custGeom>
                <a:avLst/>
                <a:gdLst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4220" h="913380">
                    <a:moveTo>
                      <a:pt x="606967" y="0"/>
                    </a:moveTo>
                    <a:cubicBezTo>
                      <a:pt x="945192" y="0"/>
                      <a:pt x="1254220" y="240333"/>
                      <a:pt x="1254220" y="454698"/>
                    </a:cubicBezTo>
                    <a:cubicBezTo>
                      <a:pt x="1254220" y="669062"/>
                      <a:pt x="945192" y="913380"/>
                      <a:pt x="606967" y="913380"/>
                    </a:cubicBezTo>
                    <a:cubicBezTo>
                      <a:pt x="268742" y="913380"/>
                      <a:pt x="-32088" y="700943"/>
                      <a:pt x="2755" y="456690"/>
                    </a:cubicBezTo>
                    <a:cubicBezTo>
                      <a:pt x="-19790" y="206459"/>
                      <a:pt x="268742" y="0"/>
                      <a:pt x="60696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0000"/>
                  </a:gs>
                  <a:gs pos="6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2059F8B9-53F6-48D5-BBB0-697BF22F6547}"/>
                  </a:ext>
                </a:extLst>
              </p:cNvPr>
              <p:cNvSpPr/>
              <p:nvPr/>
            </p:nvSpPr>
            <p:spPr>
              <a:xfrm>
                <a:off x="1622912" y="4700587"/>
                <a:ext cx="143370" cy="140493"/>
              </a:xfrm>
              <a:custGeom>
                <a:avLst/>
                <a:gdLst>
                  <a:gd name="connsiteX0" fmla="*/ 154067 w 308134"/>
                  <a:gd name="connsiteY0" fmla="*/ 0 h 307180"/>
                  <a:gd name="connsiteX1" fmla="*/ 177123 w 308134"/>
                  <a:gd name="connsiteY1" fmla="*/ 93806 h 307180"/>
                  <a:gd name="connsiteX2" fmla="*/ 177810 w 308134"/>
                  <a:gd name="connsiteY2" fmla="*/ 114690 h 307180"/>
                  <a:gd name="connsiteX3" fmla="*/ 203338 w 308134"/>
                  <a:gd name="connsiteY3" fmla="*/ 100823 h 307180"/>
                  <a:gd name="connsiteX4" fmla="*/ 307703 w 308134"/>
                  <a:gd name="connsiteY4" fmla="*/ 64890 h 307180"/>
                  <a:gd name="connsiteX5" fmla="*/ 224401 w 308134"/>
                  <a:gd name="connsiteY5" fmla="*/ 137307 h 307180"/>
                  <a:gd name="connsiteX6" fmla="*/ 197816 w 308134"/>
                  <a:gd name="connsiteY6" fmla="*/ 153592 h 307180"/>
                  <a:gd name="connsiteX7" fmla="*/ 224400 w 308134"/>
                  <a:gd name="connsiteY7" fmla="*/ 169877 h 307180"/>
                  <a:gd name="connsiteX8" fmla="*/ 307702 w 308134"/>
                  <a:gd name="connsiteY8" fmla="*/ 242293 h 307180"/>
                  <a:gd name="connsiteX9" fmla="*/ 203336 w 308134"/>
                  <a:gd name="connsiteY9" fmla="*/ 206360 h 307180"/>
                  <a:gd name="connsiteX10" fmla="*/ 177810 w 308134"/>
                  <a:gd name="connsiteY10" fmla="*/ 192494 h 307180"/>
                  <a:gd name="connsiteX11" fmla="*/ 177123 w 308134"/>
                  <a:gd name="connsiteY11" fmla="*/ 213374 h 307180"/>
                  <a:gd name="connsiteX12" fmla="*/ 154067 w 308134"/>
                  <a:gd name="connsiteY12" fmla="*/ 307180 h 307180"/>
                  <a:gd name="connsiteX13" fmla="*/ 131012 w 308134"/>
                  <a:gd name="connsiteY13" fmla="*/ 213374 h 307180"/>
                  <a:gd name="connsiteX14" fmla="*/ 130325 w 308134"/>
                  <a:gd name="connsiteY14" fmla="*/ 192494 h 307180"/>
                  <a:gd name="connsiteX15" fmla="*/ 104798 w 308134"/>
                  <a:gd name="connsiteY15" fmla="*/ 206360 h 307180"/>
                  <a:gd name="connsiteX16" fmla="*/ 432 w 308134"/>
                  <a:gd name="connsiteY16" fmla="*/ 242293 h 307180"/>
                  <a:gd name="connsiteX17" fmla="*/ 83734 w 308134"/>
                  <a:gd name="connsiteY17" fmla="*/ 169877 h 307180"/>
                  <a:gd name="connsiteX18" fmla="*/ 110318 w 308134"/>
                  <a:gd name="connsiteY18" fmla="*/ 153592 h 307180"/>
                  <a:gd name="connsiteX19" fmla="*/ 83733 w 308134"/>
                  <a:gd name="connsiteY19" fmla="*/ 137307 h 307180"/>
                  <a:gd name="connsiteX20" fmla="*/ 431 w 308134"/>
                  <a:gd name="connsiteY20" fmla="*/ 64890 h 307180"/>
                  <a:gd name="connsiteX21" fmla="*/ 104796 w 308134"/>
                  <a:gd name="connsiteY21" fmla="*/ 100823 h 307180"/>
                  <a:gd name="connsiteX22" fmla="*/ 130325 w 308134"/>
                  <a:gd name="connsiteY22" fmla="*/ 114690 h 307180"/>
                  <a:gd name="connsiteX23" fmla="*/ 131012 w 308134"/>
                  <a:gd name="connsiteY23" fmla="*/ 93806 h 307180"/>
                  <a:gd name="connsiteX24" fmla="*/ 154067 w 308134"/>
                  <a:gd name="connsiteY24" fmla="*/ 0 h 30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08134" h="307180">
                    <a:moveTo>
                      <a:pt x="154067" y="0"/>
                    </a:moveTo>
                    <a:cubicBezTo>
                      <a:pt x="164431" y="0"/>
                      <a:pt x="173324" y="38681"/>
                      <a:pt x="177123" y="93806"/>
                    </a:cubicBezTo>
                    <a:lnTo>
                      <a:pt x="177810" y="114690"/>
                    </a:lnTo>
                    <a:lnTo>
                      <a:pt x="203338" y="100823"/>
                    </a:lnTo>
                    <a:cubicBezTo>
                      <a:pt x="260215" y="71993"/>
                      <a:pt x="302969" y="56690"/>
                      <a:pt x="307703" y="64890"/>
                    </a:cubicBezTo>
                    <a:cubicBezTo>
                      <a:pt x="312438" y="73090"/>
                      <a:pt x="277808" y="102465"/>
                      <a:pt x="224401" y="137307"/>
                    </a:cubicBezTo>
                    <a:lnTo>
                      <a:pt x="197816" y="153592"/>
                    </a:lnTo>
                    <a:lnTo>
                      <a:pt x="224400" y="169877"/>
                    </a:lnTo>
                    <a:cubicBezTo>
                      <a:pt x="277807" y="204719"/>
                      <a:pt x="312436" y="234093"/>
                      <a:pt x="307702" y="242293"/>
                    </a:cubicBezTo>
                    <a:cubicBezTo>
                      <a:pt x="302967" y="250493"/>
                      <a:pt x="260214" y="235191"/>
                      <a:pt x="203336" y="206360"/>
                    </a:cubicBezTo>
                    <a:lnTo>
                      <a:pt x="177810" y="192494"/>
                    </a:lnTo>
                    <a:lnTo>
                      <a:pt x="177123" y="213374"/>
                    </a:lnTo>
                    <a:cubicBezTo>
                      <a:pt x="173324" y="268500"/>
                      <a:pt x="164431" y="307180"/>
                      <a:pt x="154067" y="307180"/>
                    </a:cubicBezTo>
                    <a:cubicBezTo>
                      <a:pt x="143703" y="307180"/>
                      <a:pt x="134810" y="268500"/>
                      <a:pt x="131012" y="213374"/>
                    </a:cubicBezTo>
                    <a:lnTo>
                      <a:pt x="130325" y="192494"/>
                    </a:lnTo>
                    <a:lnTo>
                      <a:pt x="104798" y="206360"/>
                    </a:lnTo>
                    <a:cubicBezTo>
                      <a:pt x="47920" y="235191"/>
                      <a:pt x="5167" y="250493"/>
                      <a:pt x="432" y="242293"/>
                    </a:cubicBezTo>
                    <a:cubicBezTo>
                      <a:pt x="-4302" y="234093"/>
                      <a:pt x="30327" y="204719"/>
                      <a:pt x="83734" y="169877"/>
                    </a:cubicBezTo>
                    <a:lnTo>
                      <a:pt x="110318" y="153592"/>
                    </a:lnTo>
                    <a:lnTo>
                      <a:pt x="83733" y="137307"/>
                    </a:lnTo>
                    <a:cubicBezTo>
                      <a:pt x="30326" y="102465"/>
                      <a:pt x="-4304" y="73090"/>
                      <a:pt x="431" y="64890"/>
                    </a:cubicBezTo>
                    <a:cubicBezTo>
                      <a:pt x="5165" y="56690"/>
                      <a:pt x="47919" y="71993"/>
                      <a:pt x="104796" y="100823"/>
                    </a:cubicBezTo>
                    <a:lnTo>
                      <a:pt x="130325" y="114690"/>
                    </a:lnTo>
                    <a:lnTo>
                      <a:pt x="131012" y="93806"/>
                    </a:lnTo>
                    <a:cubicBezTo>
                      <a:pt x="134810" y="38681"/>
                      <a:pt x="143703" y="0"/>
                      <a:pt x="154067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6EFE5234-624F-44E1-9731-BE97F79977BE}"/>
                </a:ext>
              </a:extLst>
            </p:cNvPr>
            <p:cNvGrpSpPr/>
            <p:nvPr/>
          </p:nvGrpSpPr>
          <p:grpSpPr>
            <a:xfrm rot="11700000">
              <a:off x="2282100" y="4288285"/>
              <a:ext cx="1062739" cy="882914"/>
              <a:chOff x="2655490" y="4369913"/>
              <a:chExt cx="1062739" cy="882914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E9B7E41B-2396-4C30-ACFB-8C161963FE50}"/>
                  </a:ext>
                </a:extLst>
              </p:cNvPr>
              <p:cNvSpPr/>
              <p:nvPr/>
            </p:nvSpPr>
            <p:spPr>
              <a:xfrm rot="10800000">
                <a:off x="2674625" y="4369913"/>
                <a:ext cx="1043604" cy="882914"/>
              </a:xfrm>
              <a:custGeom>
                <a:avLst/>
                <a:gdLst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4220" h="913380">
                    <a:moveTo>
                      <a:pt x="606967" y="0"/>
                    </a:moveTo>
                    <a:cubicBezTo>
                      <a:pt x="945192" y="0"/>
                      <a:pt x="1254220" y="240333"/>
                      <a:pt x="1254220" y="454698"/>
                    </a:cubicBezTo>
                    <a:cubicBezTo>
                      <a:pt x="1254220" y="669062"/>
                      <a:pt x="945192" y="913380"/>
                      <a:pt x="606967" y="913380"/>
                    </a:cubicBezTo>
                    <a:cubicBezTo>
                      <a:pt x="268742" y="913380"/>
                      <a:pt x="-32088" y="700943"/>
                      <a:pt x="2755" y="456690"/>
                    </a:cubicBezTo>
                    <a:cubicBezTo>
                      <a:pt x="-19790" y="206459"/>
                      <a:pt x="268742" y="0"/>
                      <a:pt x="60696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0000"/>
                  </a:gs>
                  <a:gs pos="6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B65D3B27-5BDA-46C8-AF30-5564762E4B42}"/>
                  </a:ext>
                </a:extLst>
              </p:cNvPr>
              <p:cNvGrpSpPr/>
              <p:nvPr/>
            </p:nvGrpSpPr>
            <p:grpSpPr>
              <a:xfrm>
                <a:off x="2655490" y="4691063"/>
                <a:ext cx="209154" cy="200005"/>
                <a:chOff x="2655490" y="4698206"/>
                <a:chExt cx="221060" cy="192862"/>
              </a:xfrm>
            </p:grpSpPr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2D37B0F3-A042-4764-94AB-B9B3DA956121}"/>
                    </a:ext>
                  </a:extLst>
                </p:cNvPr>
                <p:cNvSpPr/>
                <p:nvPr/>
              </p:nvSpPr>
              <p:spPr>
                <a:xfrm>
                  <a:off x="2697708" y="4698206"/>
                  <a:ext cx="178842" cy="192862"/>
                </a:xfrm>
                <a:prstGeom prst="ellipse">
                  <a:avLst/>
                </a:pr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79E926EC-1C02-4F1B-B0E1-4AA152213A4C}"/>
                    </a:ext>
                  </a:extLst>
                </p:cNvPr>
                <p:cNvSpPr/>
                <p:nvPr/>
              </p:nvSpPr>
              <p:spPr>
                <a:xfrm rot="16200000">
                  <a:off x="2674502" y="4734283"/>
                  <a:ext cx="87785" cy="125809"/>
                </a:xfrm>
                <a:custGeom>
                  <a:avLst/>
                  <a:gdLst>
                    <a:gd name="connsiteX0" fmla="*/ 66261 w 129489"/>
                    <a:gd name="connsiteY0" fmla="*/ 0 h 193717"/>
                    <a:gd name="connsiteX1" fmla="*/ 98458 w 129489"/>
                    <a:gd name="connsiteY1" fmla="*/ 22860 h 193717"/>
                    <a:gd name="connsiteX2" fmla="*/ 97310 w 129489"/>
                    <a:gd name="connsiteY2" fmla="*/ 24827 h 193717"/>
                    <a:gd name="connsiteX3" fmla="*/ 129489 w 129489"/>
                    <a:gd name="connsiteY3" fmla="*/ 193717 h 193717"/>
                    <a:gd name="connsiteX4" fmla="*/ 0 w 129489"/>
                    <a:gd name="connsiteY4" fmla="*/ 193717 h 193717"/>
                    <a:gd name="connsiteX5" fmla="*/ 32372 w 129489"/>
                    <a:gd name="connsiteY5" fmla="*/ 23813 h 193717"/>
                    <a:gd name="connsiteX6" fmla="*/ 34620 w 129489"/>
                    <a:gd name="connsiteY6" fmla="*/ 23813 h 193717"/>
                    <a:gd name="connsiteX7" fmla="*/ 34064 w 129489"/>
                    <a:gd name="connsiteY7" fmla="*/ 22860 h 193717"/>
                    <a:gd name="connsiteX8" fmla="*/ 66261 w 129489"/>
                    <a:gd name="connsiteY8" fmla="*/ 0 h 193717"/>
                    <a:gd name="connsiteX0" fmla="*/ 66261 w 129489"/>
                    <a:gd name="connsiteY0" fmla="*/ 0 h 292717"/>
                    <a:gd name="connsiteX1" fmla="*/ 98458 w 129489"/>
                    <a:gd name="connsiteY1" fmla="*/ 22860 h 292717"/>
                    <a:gd name="connsiteX2" fmla="*/ 97310 w 129489"/>
                    <a:gd name="connsiteY2" fmla="*/ 24827 h 292717"/>
                    <a:gd name="connsiteX3" fmla="*/ 129489 w 129489"/>
                    <a:gd name="connsiteY3" fmla="*/ 193717 h 292717"/>
                    <a:gd name="connsiteX4" fmla="*/ 77273 w 129489"/>
                    <a:gd name="connsiteY4" fmla="*/ 292717 h 292717"/>
                    <a:gd name="connsiteX5" fmla="*/ 0 w 129489"/>
                    <a:gd name="connsiteY5" fmla="*/ 193717 h 292717"/>
                    <a:gd name="connsiteX6" fmla="*/ 32372 w 129489"/>
                    <a:gd name="connsiteY6" fmla="*/ 23813 h 292717"/>
                    <a:gd name="connsiteX7" fmla="*/ 34620 w 129489"/>
                    <a:gd name="connsiteY7" fmla="*/ 23813 h 292717"/>
                    <a:gd name="connsiteX8" fmla="*/ 34064 w 129489"/>
                    <a:gd name="connsiteY8" fmla="*/ 22860 h 292717"/>
                    <a:gd name="connsiteX9" fmla="*/ 66261 w 129489"/>
                    <a:gd name="connsiteY9" fmla="*/ 0 h 292717"/>
                    <a:gd name="connsiteX0" fmla="*/ 77273 w 212153"/>
                    <a:gd name="connsiteY0" fmla="*/ 292717 h 433514"/>
                    <a:gd name="connsiteX1" fmla="*/ 0 w 212153"/>
                    <a:gd name="connsiteY1" fmla="*/ 193717 h 433514"/>
                    <a:gd name="connsiteX2" fmla="*/ 32372 w 212153"/>
                    <a:gd name="connsiteY2" fmla="*/ 23813 h 433514"/>
                    <a:gd name="connsiteX3" fmla="*/ 34620 w 212153"/>
                    <a:gd name="connsiteY3" fmla="*/ 23813 h 433514"/>
                    <a:gd name="connsiteX4" fmla="*/ 34064 w 212153"/>
                    <a:gd name="connsiteY4" fmla="*/ 22860 h 433514"/>
                    <a:gd name="connsiteX5" fmla="*/ 66261 w 212153"/>
                    <a:gd name="connsiteY5" fmla="*/ 0 h 433514"/>
                    <a:gd name="connsiteX6" fmla="*/ 98458 w 212153"/>
                    <a:gd name="connsiteY6" fmla="*/ 22860 h 433514"/>
                    <a:gd name="connsiteX7" fmla="*/ 97310 w 212153"/>
                    <a:gd name="connsiteY7" fmla="*/ 24827 h 433514"/>
                    <a:gd name="connsiteX8" fmla="*/ 129489 w 212153"/>
                    <a:gd name="connsiteY8" fmla="*/ 193717 h 433514"/>
                    <a:gd name="connsiteX9" fmla="*/ 212153 w 212153"/>
                    <a:gd name="connsiteY9" fmla="*/ 433514 h 433514"/>
                    <a:gd name="connsiteX0" fmla="*/ 77273 w 129489"/>
                    <a:gd name="connsiteY0" fmla="*/ 292717 h 292717"/>
                    <a:gd name="connsiteX1" fmla="*/ 0 w 129489"/>
                    <a:gd name="connsiteY1" fmla="*/ 193717 h 292717"/>
                    <a:gd name="connsiteX2" fmla="*/ 32372 w 129489"/>
                    <a:gd name="connsiteY2" fmla="*/ 23813 h 292717"/>
                    <a:gd name="connsiteX3" fmla="*/ 34620 w 129489"/>
                    <a:gd name="connsiteY3" fmla="*/ 23813 h 292717"/>
                    <a:gd name="connsiteX4" fmla="*/ 34064 w 129489"/>
                    <a:gd name="connsiteY4" fmla="*/ 22860 h 292717"/>
                    <a:gd name="connsiteX5" fmla="*/ 66261 w 129489"/>
                    <a:gd name="connsiteY5" fmla="*/ 0 h 292717"/>
                    <a:gd name="connsiteX6" fmla="*/ 98458 w 129489"/>
                    <a:gd name="connsiteY6" fmla="*/ 22860 h 292717"/>
                    <a:gd name="connsiteX7" fmla="*/ 97310 w 129489"/>
                    <a:gd name="connsiteY7" fmla="*/ 24827 h 292717"/>
                    <a:gd name="connsiteX8" fmla="*/ 129489 w 129489"/>
                    <a:gd name="connsiteY8" fmla="*/ 193717 h 292717"/>
                    <a:gd name="connsiteX0" fmla="*/ 0 w 129489"/>
                    <a:gd name="connsiteY0" fmla="*/ 193717 h 193717"/>
                    <a:gd name="connsiteX1" fmla="*/ 32372 w 129489"/>
                    <a:gd name="connsiteY1" fmla="*/ 23813 h 193717"/>
                    <a:gd name="connsiteX2" fmla="*/ 34620 w 129489"/>
                    <a:gd name="connsiteY2" fmla="*/ 23813 h 193717"/>
                    <a:gd name="connsiteX3" fmla="*/ 34064 w 129489"/>
                    <a:gd name="connsiteY3" fmla="*/ 22860 h 193717"/>
                    <a:gd name="connsiteX4" fmla="*/ 66261 w 129489"/>
                    <a:gd name="connsiteY4" fmla="*/ 0 h 193717"/>
                    <a:gd name="connsiteX5" fmla="*/ 98458 w 129489"/>
                    <a:gd name="connsiteY5" fmla="*/ 22860 h 193717"/>
                    <a:gd name="connsiteX6" fmla="*/ 97310 w 129489"/>
                    <a:gd name="connsiteY6" fmla="*/ 24827 h 193717"/>
                    <a:gd name="connsiteX7" fmla="*/ 129489 w 129489"/>
                    <a:gd name="connsiteY7" fmla="*/ 193717 h 19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9489" h="193717">
                      <a:moveTo>
                        <a:pt x="0" y="193717"/>
                      </a:moveTo>
                      <a:lnTo>
                        <a:pt x="32372" y="23813"/>
                      </a:lnTo>
                      <a:lnTo>
                        <a:pt x="34620" y="23813"/>
                      </a:lnTo>
                      <a:lnTo>
                        <a:pt x="34064" y="22860"/>
                      </a:lnTo>
                      <a:cubicBezTo>
                        <a:pt x="34064" y="10235"/>
                        <a:pt x="48479" y="0"/>
                        <a:pt x="66261" y="0"/>
                      </a:cubicBezTo>
                      <a:cubicBezTo>
                        <a:pt x="84043" y="0"/>
                        <a:pt x="98458" y="10235"/>
                        <a:pt x="98458" y="22860"/>
                      </a:cubicBezTo>
                      <a:lnTo>
                        <a:pt x="97310" y="24827"/>
                      </a:lnTo>
                      <a:lnTo>
                        <a:pt x="129489" y="193717"/>
                      </a:lnTo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A77B3A40-A051-403E-9A9D-8FC1ACC187C4}"/>
                </a:ext>
              </a:extLst>
            </p:cNvPr>
            <p:cNvGrpSpPr/>
            <p:nvPr/>
          </p:nvGrpSpPr>
          <p:grpSpPr>
            <a:xfrm rot="21102319" flipH="1">
              <a:off x="1378901" y="4579087"/>
              <a:ext cx="1385492" cy="913380"/>
              <a:chOff x="1532909" y="3736663"/>
              <a:chExt cx="1385492" cy="913380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CE570FE5-9287-4DE2-9BD1-A3B6FC033CB1}"/>
                  </a:ext>
                </a:extLst>
              </p:cNvPr>
              <p:cNvSpPr/>
              <p:nvPr/>
            </p:nvSpPr>
            <p:spPr>
              <a:xfrm>
                <a:off x="1532909" y="3736663"/>
                <a:ext cx="1254220" cy="913380"/>
              </a:xfrm>
              <a:custGeom>
                <a:avLst/>
                <a:gdLst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4220" h="913380">
                    <a:moveTo>
                      <a:pt x="606967" y="0"/>
                    </a:moveTo>
                    <a:cubicBezTo>
                      <a:pt x="945192" y="0"/>
                      <a:pt x="1254220" y="321296"/>
                      <a:pt x="1254220" y="454698"/>
                    </a:cubicBezTo>
                    <a:cubicBezTo>
                      <a:pt x="1254220" y="588100"/>
                      <a:pt x="945192" y="913380"/>
                      <a:pt x="606967" y="913380"/>
                    </a:cubicBezTo>
                    <a:cubicBezTo>
                      <a:pt x="268742" y="913380"/>
                      <a:pt x="-32088" y="700943"/>
                      <a:pt x="2755" y="456690"/>
                    </a:cubicBezTo>
                    <a:cubicBezTo>
                      <a:pt x="-19790" y="206459"/>
                      <a:pt x="268742" y="0"/>
                      <a:pt x="60696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0000"/>
                  </a:gs>
                  <a:gs pos="6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C6A3ED76-D99B-4D77-A54D-FE7AE2A45A59}"/>
                  </a:ext>
                </a:extLst>
              </p:cNvPr>
              <p:cNvSpPr/>
              <p:nvPr/>
            </p:nvSpPr>
            <p:spPr>
              <a:xfrm rot="10800000">
                <a:off x="2772504" y="4122397"/>
                <a:ext cx="145897" cy="141912"/>
              </a:xfrm>
              <a:custGeom>
                <a:avLst/>
                <a:gdLst>
                  <a:gd name="connsiteX0" fmla="*/ 145897 w 145897"/>
                  <a:gd name="connsiteY0" fmla="*/ 141912 h 141912"/>
                  <a:gd name="connsiteX1" fmla="*/ 113569 w 145897"/>
                  <a:gd name="connsiteY1" fmla="*/ 121130 h 141912"/>
                  <a:gd name="connsiteX2" fmla="*/ 110487 w 145897"/>
                  <a:gd name="connsiteY2" fmla="*/ 109583 h 141912"/>
                  <a:gd name="connsiteX3" fmla="*/ 0 w 145897"/>
                  <a:gd name="connsiteY3" fmla="*/ 91275 h 141912"/>
                  <a:gd name="connsiteX4" fmla="*/ 0 w 145897"/>
                  <a:gd name="connsiteY4" fmla="*/ 50636 h 141912"/>
                  <a:gd name="connsiteX5" fmla="*/ 110487 w 145897"/>
                  <a:gd name="connsiteY5" fmla="*/ 32330 h 141912"/>
                  <a:gd name="connsiteX6" fmla="*/ 113569 w 145897"/>
                  <a:gd name="connsiteY6" fmla="*/ 20783 h 141912"/>
                  <a:gd name="connsiteX7" fmla="*/ 145897 w 145897"/>
                  <a:gd name="connsiteY7" fmla="*/ 0 h 141912"/>
                  <a:gd name="connsiteX8" fmla="*/ 145897 w 145897"/>
                  <a:gd name="connsiteY8" fmla="*/ 141912 h 14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897" h="141912">
                    <a:moveTo>
                      <a:pt x="145897" y="141912"/>
                    </a:moveTo>
                    <a:cubicBezTo>
                      <a:pt x="133272" y="141912"/>
                      <a:pt x="121842" y="133970"/>
                      <a:pt x="113569" y="121130"/>
                    </a:cubicBezTo>
                    <a:lnTo>
                      <a:pt x="110487" y="109583"/>
                    </a:lnTo>
                    <a:lnTo>
                      <a:pt x="0" y="91275"/>
                    </a:lnTo>
                    <a:lnTo>
                      <a:pt x="0" y="50636"/>
                    </a:lnTo>
                    <a:lnTo>
                      <a:pt x="110487" y="32330"/>
                    </a:lnTo>
                    <a:lnTo>
                      <a:pt x="113569" y="20783"/>
                    </a:lnTo>
                    <a:cubicBezTo>
                      <a:pt x="121842" y="7942"/>
                      <a:pt x="133272" y="0"/>
                      <a:pt x="145897" y="0"/>
                    </a:cubicBezTo>
                    <a:cubicBezTo>
                      <a:pt x="138277" y="46565"/>
                      <a:pt x="138277" y="95347"/>
                      <a:pt x="145897" y="141912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BED1CEC1-C14C-4B5A-8A56-6D7F3F0262E1}"/>
                </a:ext>
              </a:extLst>
            </p:cNvPr>
            <p:cNvGrpSpPr/>
            <p:nvPr/>
          </p:nvGrpSpPr>
          <p:grpSpPr>
            <a:xfrm rot="1196859" flipH="1">
              <a:off x="345281" y="4621411"/>
              <a:ext cx="1332969" cy="878754"/>
              <a:chOff x="1532909" y="3736663"/>
              <a:chExt cx="1385492" cy="913380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FE17DA48-D8A6-40D8-A676-ED1997DDC069}"/>
                  </a:ext>
                </a:extLst>
              </p:cNvPr>
              <p:cNvSpPr/>
              <p:nvPr/>
            </p:nvSpPr>
            <p:spPr>
              <a:xfrm>
                <a:off x="1532909" y="3736663"/>
                <a:ext cx="1254220" cy="913380"/>
              </a:xfrm>
              <a:custGeom>
                <a:avLst/>
                <a:gdLst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4220" h="913380">
                    <a:moveTo>
                      <a:pt x="606967" y="0"/>
                    </a:moveTo>
                    <a:cubicBezTo>
                      <a:pt x="945192" y="0"/>
                      <a:pt x="1254220" y="321296"/>
                      <a:pt x="1254220" y="454698"/>
                    </a:cubicBezTo>
                    <a:cubicBezTo>
                      <a:pt x="1254220" y="588100"/>
                      <a:pt x="945192" y="913380"/>
                      <a:pt x="606967" y="913380"/>
                    </a:cubicBezTo>
                    <a:cubicBezTo>
                      <a:pt x="268742" y="913380"/>
                      <a:pt x="-32088" y="700943"/>
                      <a:pt x="2755" y="456690"/>
                    </a:cubicBezTo>
                    <a:cubicBezTo>
                      <a:pt x="-19790" y="206459"/>
                      <a:pt x="268742" y="0"/>
                      <a:pt x="60696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0000"/>
                  </a:gs>
                  <a:gs pos="6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1388C231-5249-4939-A3F1-E5443541D462}"/>
                  </a:ext>
                </a:extLst>
              </p:cNvPr>
              <p:cNvSpPr/>
              <p:nvPr/>
            </p:nvSpPr>
            <p:spPr>
              <a:xfrm rot="10800000">
                <a:off x="2772504" y="4122397"/>
                <a:ext cx="145897" cy="141912"/>
              </a:xfrm>
              <a:custGeom>
                <a:avLst/>
                <a:gdLst>
                  <a:gd name="connsiteX0" fmla="*/ 145897 w 145897"/>
                  <a:gd name="connsiteY0" fmla="*/ 141912 h 141912"/>
                  <a:gd name="connsiteX1" fmla="*/ 113569 w 145897"/>
                  <a:gd name="connsiteY1" fmla="*/ 121130 h 141912"/>
                  <a:gd name="connsiteX2" fmla="*/ 110487 w 145897"/>
                  <a:gd name="connsiteY2" fmla="*/ 109583 h 141912"/>
                  <a:gd name="connsiteX3" fmla="*/ 0 w 145897"/>
                  <a:gd name="connsiteY3" fmla="*/ 91275 h 141912"/>
                  <a:gd name="connsiteX4" fmla="*/ 0 w 145897"/>
                  <a:gd name="connsiteY4" fmla="*/ 50636 h 141912"/>
                  <a:gd name="connsiteX5" fmla="*/ 110487 w 145897"/>
                  <a:gd name="connsiteY5" fmla="*/ 32330 h 141912"/>
                  <a:gd name="connsiteX6" fmla="*/ 113569 w 145897"/>
                  <a:gd name="connsiteY6" fmla="*/ 20783 h 141912"/>
                  <a:gd name="connsiteX7" fmla="*/ 145897 w 145897"/>
                  <a:gd name="connsiteY7" fmla="*/ 0 h 141912"/>
                  <a:gd name="connsiteX8" fmla="*/ 145897 w 145897"/>
                  <a:gd name="connsiteY8" fmla="*/ 141912 h 14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897" h="141912">
                    <a:moveTo>
                      <a:pt x="145897" y="141912"/>
                    </a:moveTo>
                    <a:cubicBezTo>
                      <a:pt x="133272" y="141912"/>
                      <a:pt x="121842" y="133970"/>
                      <a:pt x="113569" y="121130"/>
                    </a:cubicBezTo>
                    <a:lnTo>
                      <a:pt x="110487" y="109583"/>
                    </a:lnTo>
                    <a:lnTo>
                      <a:pt x="0" y="91275"/>
                    </a:lnTo>
                    <a:lnTo>
                      <a:pt x="0" y="50636"/>
                    </a:lnTo>
                    <a:lnTo>
                      <a:pt x="110487" y="32330"/>
                    </a:lnTo>
                    <a:lnTo>
                      <a:pt x="113569" y="20783"/>
                    </a:lnTo>
                    <a:cubicBezTo>
                      <a:pt x="121842" y="7942"/>
                      <a:pt x="133272" y="0"/>
                      <a:pt x="145897" y="0"/>
                    </a:cubicBezTo>
                    <a:cubicBezTo>
                      <a:pt x="138277" y="46565"/>
                      <a:pt x="138277" y="95347"/>
                      <a:pt x="145897" y="141912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12760FAF-225C-4154-9C1A-1473F8E857BD}"/>
                </a:ext>
              </a:extLst>
            </p:cNvPr>
            <p:cNvGrpSpPr/>
            <p:nvPr/>
          </p:nvGrpSpPr>
          <p:grpSpPr>
            <a:xfrm rot="20872382">
              <a:off x="1036659" y="5020838"/>
              <a:ext cx="1106765" cy="964884"/>
              <a:chOff x="1541144" y="4348162"/>
              <a:chExt cx="1012743" cy="882915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E98DE1AC-5368-4B9A-A19F-2B86EACA44FC}"/>
                  </a:ext>
                </a:extLst>
              </p:cNvPr>
              <p:cNvSpPr/>
              <p:nvPr/>
            </p:nvSpPr>
            <p:spPr>
              <a:xfrm>
                <a:off x="1541144" y="4348162"/>
                <a:ext cx="1012743" cy="882915"/>
              </a:xfrm>
              <a:custGeom>
                <a:avLst/>
                <a:gdLst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4220" h="913380">
                    <a:moveTo>
                      <a:pt x="606967" y="0"/>
                    </a:moveTo>
                    <a:cubicBezTo>
                      <a:pt x="945192" y="0"/>
                      <a:pt x="1254220" y="240333"/>
                      <a:pt x="1254220" y="454698"/>
                    </a:cubicBezTo>
                    <a:cubicBezTo>
                      <a:pt x="1254220" y="669062"/>
                      <a:pt x="945192" y="913380"/>
                      <a:pt x="606967" y="913380"/>
                    </a:cubicBezTo>
                    <a:cubicBezTo>
                      <a:pt x="268742" y="913380"/>
                      <a:pt x="-32088" y="700943"/>
                      <a:pt x="2755" y="456690"/>
                    </a:cubicBezTo>
                    <a:cubicBezTo>
                      <a:pt x="-19790" y="206459"/>
                      <a:pt x="268742" y="0"/>
                      <a:pt x="60696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0000"/>
                  </a:gs>
                  <a:gs pos="6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89794F3-34C9-4BDB-8D24-083056CDBD2E}"/>
                  </a:ext>
                </a:extLst>
              </p:cNvPr>
              <p:cNvSpPr/>
              <p:nvPr/>
            </p:nvSpPr>
            <p:spPr>
              <a:xfrm>
                <a:off x="1622912" y="4700587"/>
                <a:ext cx="143370" cy="140493"/>
              </a:xfrm>
              <a:custGeom>
                <a:avLst/>
                <a:gdLst>
                  <a:gd name="connsiteX0" fmla="*/ 154067 w 308134"/>
                  <a:gd name="connsiteY0" fmla="*/ 0 h 307180"/>
                  <a:gd name="connsiteX1" fmla="*/ 177123 w 308134"/>
                  <a:gd name="connsiteY1" fmla="*/ 93806 h 307180"/>
                  <a:gd name="connsiteX2" fmla="*/ 177810 w 308134"/>
                  <a:gd name="connsiteY2" fmla="*/ 114690 h 307180"/>
                  <a:gd name="connsiteX3" fmla="*/ 203338 w 308134"/>
                  <a:gd name="connsiteY3" fmla="*/ 100823 h 307180"/>
                  <a:gd name="connsiteX4" fmla="*/ 307703 w 308134"/>
                  <a:gd name="connsiteY4" fmla="*/ 64890 h 307180"/>
                  <a:gd name="connsiteX5" fmla="*/ 224401 w 308134"/>
                  <a:gd name="connsiteY5" fmla="*/ 137307 h 307180"/>
                  <a:gd name="connsiteX6" fmla="*/ 197816 w 308134"/>
                  <a:gd name="connsiteY6" fmla="*/ 153592 h 307180"/>
                  <a:gd name="connsiteX7" fmla="*/ 224400 w 308134"/>
                  <a:gd name="connsiteY7" fmla="*/ 169877 h 307180"/>
                  <a:gd name="connsiteX8" fmla="*/ 307702 w 308134"/>
                  <a:gd name="connsiteY8" fmla="*/ 242293 h 307180"/>
                  <a:gd name="connsiteX9" fmla="*/ 203336 w 308134"/>
                  <a:gd name="connsiteY9" fmla="*/ 206360 h 307180"/>
                  <a:gd name="connsiteX10" fmla="*/ 177810 w 308134"/>
                  <a:gd name="connsiteY10" fmla="*/ 192494 h 307180"/>
                  <a:gd name="connsiteX11" fmla="*/ 177123 w 308134"/>
                  <a:gd name="connsiteY11" fmla="*/ 213374 h 307180"/>
                  <a:gd name="connsiteX12" fmla="*/ 154067 w 308134"/>
                  <a:gd name="connsiteY12" fmla="*/ 307180 h 307180"/>
                  <a:gd name="connsiteX13" fmla="*/ 131012 w 308134"/>
                  <a:gd name="connsiteY13" fmla="*/ 213374 h 307180"/>
                  <a:gd name="connsiteX14" fmla="*/ 130325 w 308134"/>
                  <a:gd name="connsiteY14" fmla="*/ 192494 h 307180"/>
                  <a:gd name="connsiteX15" fmla="*/ 104798 w 308134"/>
                  <a:gd name="connsiteY15" fmla="*/ 206360 h 307180"/>
                  <a:gd name="connsiteX16" fmla="*/ 432 w 308134"/>
                  <a:gd name="connsiteY16" fmla="*/ 242293 h 307180"/>
                  <a:gd name="connsiteX17" fmla="*/ 83734 w 308134"/>
                  <a:gd name="connsiteY17" fmla="*/ 169877 h 307180"/>
                  <a:gd name="connsiteX18" fmla="*/ 110318 w 308134"/>
                  <a:gd name="connsiteY18" fmla="*/ 153592 h 307180"/>
                  <a:gd name="connsiteX19" fmla="*/ 83733 w 308134"/>
                  <a:gd name="connsiteY19" fmla="*/ 137307 h 307180"/>
                  <a:gd name="connsiteX20" fmla="*/ 431 w 308134"/>
                  <a:gd name="connsiteY20" fmla="*/ 64890 h 307180"/>
                  <a:gd name="connsiteX21" fmla="*/ 104796 w 308134"/>
                  <a:gd name="connsiteY21" fmla="*/ 100823 h 307180"/>
                  <a:gd name="connsiteX22" fmla="*/ 130325 w 308134"/>
                  <a:gd name="connsiteY22" fmla="*/ 114690 h 307180"/>
                  <a:gd name="connsiteX23" fmla="*/ 131012 w 308134"/>
                  <a:gd name="connsiteY23" fmla="*/ 93806 h 307180"/>
                  <a:gd name="connsiteX24" fmla="*/ 154067 w 308134"/>
                  <a:gd name="connsiteY24" fmla="*/ 0 h 30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08134" h="307180">
                    <a:moveTo>
                      <a:pt x="154067" y="0"/>
                    </a:moveTo>
                    <a:cubicBezTo>
                      <a:pt x="164431" y="0"/>
                      <a:pt x="173324" y="38681"/>
                      <a:pt x="177123" y="93806"/>
                    </a:cubicBezTo>
                    <a:lnTo>
                      <a:pt x="177810" y="114690"/>
                    </a:lnTo>
                    <a:lnTo>
                      <a:pt x="203338" y="100823"/>
                    </a:lnTo>
                    <a:cubicBezTo>
                      <a:pt x="260215" y="71993"/>
                      <a:pt x="302969" y="56690"/>
                      <a:pt x="307703" y="64890"/>
                    </a:cubicBezTo>
                    <a:cubicBezTo>
                      <a:pt x="312438" y="73090"/>
                      <a:pt x="277808" y="102465"/>
                      <a:pt x="224401" y="137307"/>
                    </a:cubicBezTo>
                    <a:lnTo>
                      <a:pt x="197816" y="153592"/>
                    </a:lnTo>
                    <a:lnTo>
                      <a:pt x="224400" y="169877"/>
                    </a:lnTo>
                    <a:cubicBezTo>
                      <a:pt x="277807" y="204719"/>
                      <a:pt x="312436" y="234093"/>
                      <a:pt x="307702" y="242293"/>
                    </a:cubicBezTo>
                    <a:cubicBezTo>
                      <a:pt x="302967" y="250493"/>
                      <a:pt x="260214" y="235191"/>
                      <a:pt x="203336" y="206360"/>
                    </a:cubicBezTo>
                    <a:lnTo>
                      <a:pt x="177810" y="192494"/>
                    </a:lnTo>
                    <a:lnTo>
                      <a:pt x="177123" y="213374"/>
                    </a:lnTo>
                    <a:cubicBezTo>
                      <a:pt x="173324" y="268500"/>
                      <a:pt x="164431" y="307180"/>
                      <a:pt x="154067" y="307180"/>
                    </a:cubicBezTo>
                    <a:cubicBezTo>
                      <a:pt x="143703" y="307180"/>
                      <a:pt x="134810" y="268500"/>
                      <a:pt x="131012" y="213374"/>
                    </a:cubicBezTo>
                    <a:lnTo>
                      <a:pt x="130325" y="192494"/>
                    </a:lnTo>
                    <a:lnTo>
                      <a:pt x="104798" y="206360"/>
                    </a:lnTo>
                    <a:cubicBezTo>
                      <a:pt x="47920" y="235191"/>
                      <a:pt x="5167" y="250493"/>
                      <a:pt x="432" y="242293"/>
                    </a:cubicBezTo>
                    <a:cubicBezTo>
                      <a:pt x="-4302" y="234093"/>
                      <a:pt x="30327" y="204719"/>
                      <a:pt x="83734" y="169877"/>
                    </a:cubicBezTo>
                    <a:lnTo>
                      <a:pt x="110318" y="153592"/>
                    </a:lnTo>
                    <a:lnTo>
                      <a:pt x="83733" y="137307"/>
                    </a:lnTo>
                    <a:cubicBezTo>
                      <a:pt x="30326" y="102465"/>
                      <a:pt x="-4304" y="73090"/>
                      <a:pt x="431" y="64890"/>
                    </a:cubicBezTo>
                    <a:cubicBezTo>
                      <a:pt x="5165" y="56690"/>
                      <a:pt x="47919" y="71993"/>
                      <a:pt x="104796" y="100823"/>
                    </a:cubicBezTo>
                    <a:lnTo>
                      <a:pt x="130325" y="114690"/>
                    </a:lnTo>
                    <a:lnTo>
                      <a:pt x="131012" y="93806"/>
                    </a:lnTo>
                    <a:cubicBezTo>
                      <a:pt x="134810" y="38681"/>
                      <a:pt x="143703" y="0"/>
                      <a:pt x="154067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5CF3E8BA-AAAB-4E4F-80E9-31FD1A854211}"/>
                </a:ext>
              </a:extLst>
            </p:cNvPr>
            <p:cNvGrpSpPr/>
            <p:nvPr/>
          </p:nvGrpSpPr>
          <p:grpSpPr>
            <a:xfrm rot="21192467">
              <a:off x="2277054" y="4994495"/>
              <a:ext cx="1335087" cy="880151"/>
              <a:chOff x="1532909" y="3736663"/>
              <a:chExt cx="1385492" cy="913380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1C718B90-2CF5-4D23-B2B8-D4C02CFEEB30}"/>
                  </a:ext>
                </a:extLst>
              </p:cNvPr>
              <p:cNvSpPr/>
              <p:nvPr/>
            </p:nvSpPr>
            <p:spPr>
              <a:xfrm>
                <a:off x="1532909" y="3736663"/>
                <a:ext cx="1254220" cy="913380"/>
              </a:xfrm>
              <a:custGeom>
                <a:avLst/>
                <a:gdLst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4220" h="913380">
                    <a:moveTo>
                      <a:pt x="606967" y="0"/>
                    </a:moveTo>
                    <a:cubicBezTo>
                      <a:pt x="945192" y="0"/>
                      <a:pt x="1254220" y="321296"/>
                      <a:pt x="1254220" y="454698"/>
                    </a:cubicBezTo>
                    <a:cubicBezTo>
                      <a:pt x="1254220" y="588100"/>
                      <a:pt x="945192" y="913380"/>
                      <a:pt x="606967" y="913380"/>
                    </a:cubicBezTo>
                    <a:cubicBezTo>
                      <a:pt x="268742" y="913380"/>
                      <a:pt x="-32088" y="700943"/>
                      <a:pt x="2755" y="456690"/>
                    </a:cubicBezTo>
                    <a:cubicBezTo>
                      <a:pt x="-19790" y="206459"/>
                      <a:pt x="268742" y="0"/>
                      <a:pt x="60696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0000"/>
                  </a:gs>
                  <a:gs pos="6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CBA66813-C945-484F-A2D1-FDD91F02515C}"/>
                  </a:ext>
                </a:extLst>
              </p:cNvPr>
              <p:cNvSpPr/>
              <p:nvPr/>
            </p:nvSpPr>
            <p:spPr>
              <a:xfrm rot="10800000">
                <a:off x="2772504" y="4122397"/>
                <a:ext cx="145897" cy="141912"/>
              </a:xfrm>
              <a:custGeom>
                <a:avLst/>
                <a:gdLst>
                  <a:gd name="connsiteX0" fmla="*/ 145897 w 145897"/>
                  <a:gd name="connsiteY0" fmla="*/ 141912 h 141912"/>
                  <a:gd name="connsiteX1" fmla="*/ 113569 w 145897"/>
                  <a:gd name="connsiteY1" fmla="*/ 121130 h 141912"/>
                  <a:gd name="connsiteX2" fmla="*/ 110487 w 145897"/>
                  <a:gd name="connsiteY2" fmla="*/ 109583 h 141912"/>
                  <a:gd name="connsiteX3" fmla="*/ 0 w 145897"/>
                  <a:gd name="connsiteY3" fmla="*/ 91275 h 141912"/>
                  <a:gd name="connsiteX4" fmla="*/ 0 w 145897"/>
                  <a:gd name="connsiteY4" fmla="*/ 50636 h 141912"/>
                  <a:gd name="connsiteX5" fmla="*/ 110487 w 145897"/>
                  <a:gd name="connsiteY5" fmla="*/ 32330 h 141912"/>
                  <a:gd name="connsiteX6" fmla="*/ 113569 w 145897"/>
                  <a:gd name="connsiteY6" fmla="*/ 20783 h 141912"/>
                  <a:gd name="connsiteX7" fmla="*/ 145897 w 145897"/>
                  <a:gd name="connsiteY7" fmla="*/ 0 h 141912"/>
                  <a:gd name="connsiteX8" fmla="*/ 145897 w 145897"/>
                  <a:gd name="connsiteY8" fmla="*/ 141912 h 14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897" h="141912">
                    <a:moveTo>
                      <a:pt x="145897" y="141912"/>
                    </a:moveTo>
                    <a:cubicBezTo>
                      <a:pt x="133272" y="141912"/>
                      <a:pt x="121842" y="133970"/>
                      <a:pt x="113569" y="121130"/>
                    </a:cubicBezTo>
                    <a:lnTo>
                      <a:pt x="110487" y="109583"/>
                    </a:lnTo>
                    <a:lnTo>
                      <a:pt x="0" y="91275"/>
                    </a:lnTo>
                    <a:lnTo>
                      <a:pt x="0" y="50636"/>
                    </a:lnTo>
                    <a:lnTo>
                      <a:pt x="110487" y="32330"/>
                    </a:lnTo>
                    <a:lnTo>
                      <a:pt x="113569" y="20783"/>
                    </a:lnTo>
                    <a:cubicBezTo>
                      <a:pt x="121842" y="7942"/>
                      <a:pt x="133272" y="0"/>
                      <a:pt x="145897" y="0"/>
                    </a:cubicBezTo>
                    <a:cubicBezTo>
                      <a:pt x="138277" y="46565"/>
                      <a:pt x="138277" y="95347"/>
                      <a:pt x="145897" y="141912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91E412C-FF64-429F-9639-7B2E38273DEC}"/>
              </a:ext>
            </a:extLst>
          </p:cNvPr>
          <p:cNvGrpSpPr/>
          <p:nvPr/>
        </p:nvGrpSpPr>
        <p:grpSpPr>
          <a:xfrm>
            <a:off x="6605083" y="1372937"/>
            <a:ext cx="2605086" cy="1793212"/>
            <a:chOff x="6605083" y="1372937"/>
            <a:chExt cx="2605086" cy="179321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A79ACB3B-FA5E-47E3-B2FA-048B5C2C0ED7}"/>
                </a:ext>
              </a:extLst>
            </p:cNvPr>
            <p:cNvGrpSpPr/>
            <p:nvPr/>
          </p:nvGrpSpPr>
          <p:grpSpPr>
            <a:xfrm>
              <a:off x="6796573" y="1372937"/>
              <a:ext cx="2144310" cy="1420876"/>
              <a:chOff x="345281" y="3821015"/>
              <a:chExt cx="3266860" cy="2164707"/>
            </a:xfrm>
          </p:grpSpPr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E85CC85F-4C2E-4C2B-9B36-3BF23B197C09}"/>
                  </a:ext>
                </a:extLst>
              </p:cNvPr>
              <p:cNvGrpSpPr/>
              <p:nvPr/>
            </p:nvGrpSpPr>
            <p:grpSpPr>
              <a:xfrm rot="21192467">
                <a:off x="1545535" y="3821015"/>
                <a:ext cx="1335087" cy="880151"/>
                <a:chOff x="1532909" y="3736663"/>
                <a:chExt cx="1385492" cy="913380"/>
              </a:xfrm>
            </p:grpSpPr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763CCE54-3349-4BF1-88EB-5671D0DF51CC}"/>
                    </a:ext>
                  </a:extLst>
                </p:cNvPr>
                <p:cNvSpPr/>
                <p:nvPr/>
              </p:nvSpPr>
              <p:spPr>
                <a:xfrm>
                  <a:off x="1532909" y="3736663"/>
                  <a:ext cx="1254220" cy="913380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321296"/>
                        <a:pt x="1254220" y="454698"/>
                      </a:cubicBezTo>
                      <a:cubicBezTo>
                        <a:pt x="1254220" y="588100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4C35B547-E30D-4D3A-A5DD-57B2558944A5}"/>
                    </a:ext>
                  </a:extLst>
                </p:cNvPr>
                <p:cNvSpPr/>
                <p:nvPr/>
              </p:nvSpPr>
              <p:spPr>
                <a:xfrm rot="10800000">
                  <a:off x="2772504" y="4122397"/>
                  <a:ext cx="145897" cy="141912"/>
                </a:xfrm>
                <a:custGeom>
                  <a:avLst/>
                  <a:gdLst>
                    <a:gd name="connsiteX0" fmla="*/ 145897 w 145897"/>
                    <a:gd name="connsiteY0" fmla="*/ 141912 h 141912"/>
                    <a:gd name="connsiteX1" fmla="*/ 113569 w 145897"/>
                    <a:gd name="connsiteY1" fmla="*/ 121130 h 141912"/>
                    <a:gd name="connsiteX2" fmla="*/ 110487 w 145897"/>
                    <a:gd name="connsiteY2" fmla="*/ 109583 h 141912"/>
                    <a:gd name="connsiteX3" fmla="*/ 0 w 145897"/>
                    <a:gd name="connsiteY3" fmla="*/ 91275 h 141912"/>
                    <a:gd name="connsiteX4" fmla="*/ 0 w 145897"/>
                    <a:gd name="connsiteY4" fmla="*/ 50636 h 141912"/>
                    <a:gd name="connsiteX5" fmla="*/ 110487 w 145897"/>
                    <a:gd name="connsiteY5" fmla="*/ 32330 h 141912"/>
                    <a:gd name="connsiteX6" fmla="*/ 113569 w 145897"/>
                    <a:gd name="connsiteY6" fmla="*/ 20783 h 141912"/>
                    <a:gd name="connsiteX7" fmla="*/ 145897 w 145897"/>
                    <a:gd name="connsiteY7" fmla="*/ 0 h 141912"/>
                    <a:gd name="connsiteX8" fmla="*/ 145897 w 145897"/>
                    <a:gd name="connsiteY8" fmla="*/ 141912 h 1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897" h="141912">
                      <a:moveTo>
                        <a:pt x="145897" y="141912"/>
                      </a:moveTo>
                      <a:cubicBezTo>
                        <a:pt x="133272" y="141912"/>
                        <a:pt x="121842" y="133970"/>
                        <a:pt x="113569" y="121130"/>
                      </a:cubicBezTo>
                      <a:lnTo>
                        <a:pt x="110487" y="109583"/>
                      </a:lnTo>
                      <a:lnTo>
                        <a:pt x="0" y="91275"/>
                      </a:lnTo>
                      <a:lnTo>
                        <a:pt x="0" y="50636"/>
                      </a:lnTo>
                      <a:lnTo>
                        <a:pt x="110487" y="32330"/>
                      </a:lnTo>
                      <a:lnTo>
                        <a:pt x="113569" y="20783"/>
                      </a:lnTo>
                      <a:cubicBezTo>
                        <a:pt x="121842" y="7942"/>
                        <a:pt x="133272" y="0"/>
                        <a:pt x="145897" y="0"/>
                      </a:cubicBezTo>
                      <a:cubicBezTo>
                        <a:pt x="138277" y="46565"/>
                        <a:pt x="138277" y="95347"/>
                        <a:pt x="145897" y="14191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89C2A2F7-7C9D-455A-995E-575221184967}"/>
                  </a:ext>
                </a:extLst>
              </p:cNvPr>
              <p:cNvGrpSpPr/>
              <p:nvPr/>
            </p:nvGrpSpPr>
            <p:grpSpPr>
              <a:xfrm rot="20313127">
                <a:off x="962408" y="4173230"/>
                <a:ext cx="1012743" cy="882915"/>
                <a:chOff x="1541144" y="4348162"/>
                <a:chExt cx="1012743" cy="882915"/>
              </a:xfrm>
            </p:grpSpPr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469E5276-FD3B-464E-BB4B-C4598B3C9E69}"/>
                    </a:ext>
                  </a:extLst>
                </p:cNvPr>
                <p:cNvSpPr/>
                <p:nvPr/>
              </p:nvSpPr>
              <p:spPr>
                <a:xfrm>
                  <a:off x="1541144" y="4348162"/>
                  <a:ext cx="1012743" cy="882915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240333"/>
                        <a:pt x="1254220" y="454698"/>
                      </a:cubicBezTo>
                      <a:cubicBezTo>
                        <a:pt x="1254220" y="669062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BCFEEC00-E2F0-4ED9-B3FA-8D03844C68A1}"/>
                    </a:ext>
                  </a:extLst>
                </p:cNvPr>
                <p:cNvSpPr/>
                <p:nvPr/>
              </p:nvSpPr>
              <p:spPr>
                <a:xfrm>
                  <a:off x="1622912" y="4700587"/>
                  <a:ext cx="143370" cy="140493"/>
                </a:xfrm>
                <a:custGeom>
                  <a:avLst/>
                  <a:gdLst>
                    <a:gd name="connsiteX0" fmla="*/ 154067 w 308134"/>
                    <a:gd name="connsiteY0" fmla="*/ 0 h 307180"/>
                    <a:gd name="connsiteX1" fmla="*/ 177123 w 308134"/>
                    <a:gd name="connsiteY1" fmla="*/ 93806 h 307180"/>
                    <a:gd name="connsiteX2" fmla="*/ 177810 w 308134"/>
                    <a:gd name="connsiteY2" fmla="*/ 114690 h 307180"/>
                    <a:gd name="connsiteX3" fmla="*/ 203338 w 308134"/>
                    <a:gd name="connsiteY3" fmla="*/ 100823 h 307180"/>
                    <a:gd name="connsiteX4" fmla="*/ 307703 w 308134"/>
                    <a:gd name="connsiteY4" fmla="*/ 64890 h 307180"/>
                    <a:gd name="connsiteX5" fmla="*/ 224401 w 308134"/>
                    <a:gd name="connsiteY5" fmla="*/ 137307 h 307180"/>
                    <a:gd name="connsiteX6" fmla="*/ 197816 w 308134"/>
                    <a:gd name="connsiteY6" fmla="*/ 153592 h 307180"/>
                    <a:gd name="connsiteX7" fmla="*/ 224400 w 308134"/>
                    <a:gd name="connsiteY7" fmla="*/ 169877 h 307180"/>
                    <a:gd name="connsiteX8" fmla="*/ 307702 w 308134"/>
                    <a:gd name="connsiteY8" fmla="*/ 242293 h 307180"/>
                    <a:gd name="connsiteX9" fmla="*/ 203336 w 308134"/>
                    <a:gd name="connsiteY9" fmla="*/ 206360 h 307180"/>
                    <a:gd name="connsiteX10" fmla="*/ 177810 w 308134"/>
                    <a:gd name="connsiteY10" fmla="*/ 192494 h 307180"/>
                    <a:gd name="connsiteX11" fmla="*/ 177123 w 308134"/>
                    <a:gd name="connsiteY11" fmla="*/ 213374 h 307180"/>
                    <a:gd name="connsiteX12" fmla="*/ 154067 w 308134"/>
                    <a:gd name="connsiteY12" fmla="*/ 307180 h 307180"/>
                    <a:gd name="connsiteX13" fmla="*/ 131012 w 308134"/>
                    <a:gd name="connsiteY13" fmla="*/ 213374 h 307180"/>
                    <a:gd name="connsiteX14" fmla="*/ 130325 w 308134"/>
                    <a:gd name="connsiteY14" fmla="*/ 192494 h 307180"/>
                    <a:gd name="connsiteX15" fmla="*/ 104798 w 308134"/>
                    <a:gd name="connsiteY15" fmla="*/ 206360 h 307180"/>
                    <a:gd name="connsiteX16" fmla="*/ 432 w 308134"/>
                    <a:gd name="connsiteY16" fmla="*/ 242293 h 307180"/>
                    <a:gd name="connsiteX17" fmla="*/ 83734 w 308134"/>
                    <a:gd name="connsiteY17" fmla="*/ 169877 h 307180"/>
                    <a:gd name="connsiteX18" fmla="*/ 110318 w 308134"/>
                    <a:gd name="connsiteY18" fmla="*/ 153592 h 307180"/>
                    <a:gd name="connsiteX19" fmla="*/ 83733 w 308134"/>
                    <a:gd name="connsiteY19" fmla="*/ 137307 h 307180"/>
                    <a:gd name="connsiteX20" fmla="*/ 431 w 308134"/>
                    <a:gd name="connsiteY20" fmla="*/ 64890 h 307180"/>
                    <a:gd name="connsiteX21" fmla="*/ 104796 w 308134"/>
                    <a:gd name="connsiteY21" fmla="*/ 100823 h 307180"/>
                    <a:gd name="connsiteX22" fmla="*/ 130325 w 308134"/>
                    <a:gd name="connsiteY22" fmla="*/ 114690 h 307180"/>
                    <a:gd name="connsiteX23" fmla="*/ 131012 w 308134"/>
                    <a:gd name="connsiteY23" fmla="*/ 93806 h 307180"/>
                    <a:gd name="connsiteX24" fmla="*/ 154067 w 308134"/>
                    <a:gd name="connsiteY24" fmla="*/ 0 h 307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08134" h="307180">
                      <a:moveTo>
                        <a:pt x="154067" y="0"/>
                      </a:moveTo>
                      <a:cubicBezTo>
                        <a:pt x="164431" y="0"/>
                        <a:pt x="173324" y="38681"/>
                        <a:pt x="177123" y="93806"/>
                      </a:cubicBezTo>
                      <a:lnTo>
                        <a:pt x="177810" y="114690"/>
                      </a:lnTo>
                      <a:lnTo>
                        <a:pt x="203338" y="100823"/>
                      </a:lnTo>
                      <a:cubicBezTo>
                        <a:pt x="260215" y="71993"/>
                        <a:pt x="302969" y="56690"/>
                        <a:pt x="307703" y="64890"/>
                      </a:cubicBezTo>
                      <a:cubicBezTo>
                        <a:pt x="312438" y="73090"/>
                        <a:pt x="277808" y="102465"/>
                        <a:pt x="224401" y="137307"/>
                      </a:cubicBezTo>
                      <a:lnTo>
                        <a:pt x="197816" y="153592"/>
                      </a:lnTo>
                      <a:lnTo>
                        <a:pt x="224400" y="169877"/>
                      </a:lnTo>
                      <a:cubicBezTo>
                        <a:pt x="277807" y="204719"/>
                        <a:pt x="312436" y="234093"/>
                        <a:pt x="307702" y="242293"/>
                      </a:cubicBezTo>
                      <a:cubicBezTo>
                        <a:pt x="302967" y="250493"/>
                        <a:pt x="260214" y="235191"/>
                        <a:pt x="203336" y="206360"/>
                      </a:cubicBezTo>
                      <a:lnTo>
                        <a:pt x="177810" y="192494"/>
                      </a:lnTo>
                      <a:lnTo>
                        <a:pt x="177123" y="213374"/>
                      </a:lnTo>
                      <a:cubicBezTo>
                        <a:pt x="173324" y="268500"/>
                        <a:pt x="164431" y="307180"/>
                        <a:pt x="154067" y="307180"/>
                      </a:cubicBezTo>
                      <a:cubicBezTo>
                        <a:pt x="143703" y="307180"/>
                        <a:pt x="134810" y="268500"/>
                        <a:pt x="131012" y="213374"/>
                      </a:cubicBezTo>
                      <a:lnTo>
                        <a:pt x="130325" y="192494"/>
                      </a:lnTo>
                      <a:lnTo>
                        <a:pt x="104798" y="206360"/>
                      </a:lnTo>
                      <a:cubicBezTo>
                        <a:pt x="47920" y="235191"/>
                        <a:pt x="5167" y="250493"/>
                        <a:pt x="432" y="242293"/>
                      </a:cubicBezTo>
                      <a:cubicBezTo>
                        <a:pt x="-4302" y="234093"/>
                        <a:pt x="30327" y="204719"/>
                        <a:pt x="83734" y="169877"/>
                      </a:cubicBezTo>
                      <a:lnTo>
                        <a:pt x="110318" y="153592"/>
                      </a:lnTo>
                      <a:lnTo>
                        <a:pt x="83733" y="137307"/>
                      </a:lnTo>
                      <a:cubicBezTo>
                        <a:pt x="30326" y="102465"/>
                        <a:pt x="-4304" y="73090"/>
                        <a:pt x="431" y="64890"/>
                      </a:cubicBezTo>
                      <a:cubicBezTo>
                        <a:pt x="5165" y="56690"/>
                        <a:pt x="47919" y="71993"/>
                        <a:pt x="104796" y="100823"/>
                      </a:cubicBezTo>
                      <a:lnTo>
                        <a:pt x="130325" y="114690"/>
                      </a:lnTo>
                      <a:lnTo>
                        <a:pt x="131012" y="93806"/>
                      </a:lnTo>
                      <a:cubicBezTo>
                        <a:pt x="134810" y="38681"/>
                        <a:pt x="143703" y="0"/>
                        <a:pt x="15406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85FA2BC8-728E-4264-AC16-28BFFFB3172D}"/>
                  </a:ext>
                </a:extLst>
              </p:cNvPr>
              <p:cNvGrpSpPr/>
              <p:nvPr/>
            </p:nvGrpSpPr>
            <p:grpSpPr>
              <a:xfrm rot="11700000">
                <a:off x="2282100" y="4288285"/>
                <a:ext cx="1062739" cy="882914"/>
                <a:chOff x="2655490" y="4369913"/>
                <a:chExt cx="1062739" cy="882914"/>
              </a:xfrm>
            </p:grpSpPr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C4DC9404-3DEB-4892-B244-647F4113D315}"/>
                    </a:ext>
                  </a:extLst>
                </p:cNvPr>
                <p:cNvSpPr/>
                <p:nvPr/>
              </p:nvSpPr>
              <p:spPr>
                <a:xfrm rot="10800000">
                  <a:off x="2674625" y="4369913"/>
                  <a:ext cx="1043604" cy="882914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240333"/>
                        <a:pt x="1254220" y="454698"/>
                      </a:cubicBezTo>
                      <a:cubicBezTo>
                        <a:pt x="1254220" y="669062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DD16EBF0-3B31-4706-BF73-68E90AE510EC}"/>
                    </a:ext>
                  </a:extLst>
                </p:cNvPr>
                <p:cNvGrpSpPr/>
                <p:nvPr/>
              </p:nvGrpSpPr>
              <p:grpSpPr>
                <a:xfrm>
                  <a:off x="2655490" y="4691063"/>
                  <a:ext cx="209154" cy="200005"/>
                  <a:chOff x="2655490" y="4698206"/>
                  <a:chExt cx="221060" cy="192862"/>
                </a:xfrm>
              </p:grpSpPr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83096912-E101-4730-BB63-CC0F7F1B0BC2}"/>
                      </a:ext>
                    </a:extLst>
                  </p:cNvPr>
                  <p:cNvSpPr/>
                  <p:nvPr/>
                </p:nvSpPr>
                <p:spPr>
                  <a:xfrm>
                    <a:off x="2697708" y="4698206"/>
                    <a:ext cx="178842" cy="192862"/>
                  </a:xfrm>
                  <a:prstGeom prst="ellipse">
                    <a:avLst/>
                  </a:pr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AB86DC49-DD12-497C-B50A-F5AAA5BEA2C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674502" y="4734283"/>
                    <a:ext cx="87785" cy="125809"/>
                  </a:xfrm>
                  <a:custGeom>
                    <a:avLst/>
                    <a:gdLst>
                      <a:gd name="connsiteX0" fmla="*/ 66261 w 129489"/>
                      <a:gd name="connsiteY0" fmla="*/ 0 h 193717"/>
                      <a:gd name="connsiteX1" fmla="*/ 98458 w 129489"/>
                      <a:gd name="connsiteY1" fmla="*/ 22860 h 193717"/>
                      <a:gd name="connsiteX2" fmla="*/ 97310 w 129489"/>
                      <a:gd name="connsiteY2" fmla="*/ 24827 h 193717"/>
                      <a:gd name="connsiteX3" fmla="*/ 129489 w 129489"/>
                      <a:gd name="connsiteY3" fmla="*/ 193717 h 193717"/>
                      <a:gd name="connsiteX4" fmla="*/ 0 w 129489"/>
                      <a:gd name="connsiteY4" fmla="*/ 193717 h 193717"/>
                      <a:gd name="connsiteX5" fmla="*/ 32372 w 129489"/>
                      <a:gd name="connsiteY5" fmla="*/ 23813 h 193717"/>
                      <a:gd name="connsiteX6" fmla="*/ 34620 w 129489"/>
                      <a:gd name="connsiteY6" fmla="*/ 23813 h 193717"/>
                      <a:gd name="connsiteX7" fmla="*/ 34064 w 129489"/>
                      <a:gd name="connsiteY7" fmla="*/ 22860 h 193717"/>
                      <a:gd name="connsiteX8" fmla="*/ 66261 w 129489"/>
                      <a:gd name="connsiteY8" fmla="*/ 0 h 193717"/>
                      <a:gd name="connsiteX0" fmla="*/ 66261 w 129489"/>
                      <a:gd name="connsiteY0" fmla="*/ 0 h 292717"/>
                      <a:gd name="connsiteX1" fmla="*/ 98458 w 129489"/>
                      <a:gd name="connsiteY1" fmla="*/ 22860 h 292717"/>
                      <a:gd name="connsiteX2" fmla="*/ 97310 w 129489"/>
                      <a:gd name="connsiteY2" fmla="*/ 24827 h 292717"/>
                      <a:gd name="connsiteX3" fmla="*/ 129489 w 129489"/>
                      <a:gd name="connsiteY3" fmla="*/ 193717 h 292717"/>
                      <a:gd name="connsiteX4" fmla="*/ 77273 w 129489"/>
                      <a:gd name="connsiteY4" fmla="*/ 292717 h 292717"/>
                      <a:gd name="connsiteX5" fmla="*/ 0 w 129489"/>
                      <a:gd name="connsiteY5" fmla="*/ 193717 h 292717"/>
                      <a:gd name="connsiteX6" fmla="*/ 32372 w 129489"/>
                      <a:gd name="connsiteY6" fmla="*/ 23813 h 292717"/>
                      <a:gd name="connsiteX7" fmla="*/ 34620 w 129489"/>
                      <a:gd name="connsiteY7" fmla="*/ 23813 h 292717"/>
                      <a:gd name="connsiteX8" fmla="*/ 34064 w 129489"/>
                      <a:gd name="connsiteY8" fmla="*/ 22860 h 292717"/>
                      <a:gd name="connsiteX9" fmla="*/ 66261 w 129489"/>
                      <a:gd name="connsiteY9" fmla="*/ 0 h 292717"/>
                      <a:gd name="connsiteX0" fmla="*/ 77273 w 212153"/>
                      <a:gd name="connsiteY0" fmla="*/ 292717 h 433514"/>
                      <a:gd name="connsiteX1" fmla="*/ 0 w 212153"/>
                      <a:gd name="connsiteY1" fmla="*/ 193717 h 433514"/>
                      <a:gd name="connsiteX2" fmla="*/ 32372 w 212153"/>
                      <a:gd name="connsiteY2" fmla="*/ 23813 h 433514"/>
                      <a:gd name="connsiteX3" fmla="*/ 34620 w 212153"/>
                      <a:gd name="connsiteY3" fmla="*/ 23813 h 433514"/>
                      <a:gd name="connsiteX4" fmla="*/ 34064 w 212153"/>
                      <a:gd name="connsiteY4" fmla="*/ 22860 h 433514"/>
                      <a:gd name="connsiteX5" fmla="*/ 66261 w 212153"/>
                      <a:gd name="connsiteY5" fmla="*/ 0 h 433514"/>
                      <a:gd name="connsiteX6" fmla="*/ 98458 w 212153"/>
                      <a:gd name="connsiteY6" fmla="*/ 22860 h 433514"/>
                      <a:gd name="connsiteX7" fmla="*/ 97310 w 212153"/>
                      <a:gd name="connsiteY7" fmla="*/ 24827 h 433514"/>
                      <a:gd name="connsiteX8" fmla="*/ 129489 w 212153"/>
                      <a:gd name="connsiteY8" fmla="*/ 193717 h 433514"/>
                      <a:gd name="connsiteX9" fmla="*/ 212153 w 212153"/>
                      <a:gd name="connsiteY9" fmla="*/ 433514 h 433514"/>
                      <a:gd name="connsiteX0" fmla="*/ 77273 w 129489"/>
                      <a:gd name="connsiteY0" fmla="*/ 292717 h 292717"/>
                      <a:gd name="connsiteX1" fmla="*/ 0 w 129489"/>
                      <a:gd name="connsiteY1" fmla="*/ 193717 h 292717"/>
                      <a:gd name="connsiteX2" fmla="*/ 32372 w 129489"/>
                      <a:gd name="connsiteY2" fmla="*/ 23813 h 292717"/>
                      <a:gd name="connsiteX3" fmla="*/ 34620 w 129489"/>
                      <a:gd name="connsiteY3" fmla="*/ 23813 h 292717"/>
                      <a:gd name="connsiteX4" fmla="*/ 34064 w 129489"/>
                      <a:gd name="connsiteY4" fmla="*/ 22860 h 292717"/>
                      <a:gd name="connsiteX5" fmla="*/ 66261 w 129489"/>
                      <a:gd name="connsiteY5" fmla="*/ 0 h 292717"/>
                      <a:gd name="connsiteX6" fmla="*/ 98458 w 129489"/>
                      <a:gd name="connsiteY6" fmla="*/ 22860 h 292717"/>
                      <a:gd name="connsiteX7" fmla="*/ 97310 w 129489"/>
                      <a:gd name="connsiteY7" fmla="*/ 24827 h 292717"/>
                      <a:gd name="connsiteX8" fmla="*/ 129489 w 129489"/>
                      <a:gd name="connsiteY8" fmla="*/ 193717 h 292717"/>
                      <a:gd name="connsiteX0" fmla="*/ 0 w 129489"/>
                      <a:gd name="connsiteY0" fmla="*/ 193717 h 193717"/>
                      <a:gd name="connsiteX1" fmla="*/ 32372 w 129489"/>
                      <a:gd name="connsiteY1" fmla="*/ 23813 h 193717"/>
                      <a:gd name="connsiteX2" fmla="*/ 34620 w 129489"/>
                      <a:gd name="connsiteY2" fmla="*/ 23813 h 193717"/>
                      <a:gd name="connsiteX3" fmla="*/ 34064 w 129489"/>
                      <a:gd name="connsiteY3" fmla="*/ 22860 h 193717"/>
                      <a:gd name="connsiteX4" fmla="*/ 66261 w 129489"/>
                      <a:gd name="connsiteY4" fmla="*/ 0 h 193717"/>
                      <a:gd name="connsiteX5" fmla="*/ 98458 w 129489"/>
                      <a:gd name="connsiteY5" fmla="*/ 22860 h 193717"/>
                      <a:gd name="connsiteX6" fmla="*/ 97310 w 129489"/>
                      <a:gd name="connsiteY6" fmla="*/ 24827 h 193717"/>
                      <a:gd name="connsiteX7" fmla="*/ 129489 w 129489"/>
                      <a:gd name="connsiteY7" fmla="*/ 193717 h 193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9489" h="193717">
                        <a:moveTo>
                          <a:pt x="0" y="193717"/>
                        </a:moveTo>
                        <a:lnTo>
                          <a:pt x="32372" y="23813"/>
                        </a:lnTo>
                        <a:lnTo>
                          <a:pt x="34620" y="23813"/>
                        </a:lnTo>
                        <a:lnTo>
                          <a:pt x="34064" y="22860"/>
                        </a:lnTo>
                        <a:cubicBezTo>
                          <a:pt x="34064" y="10235"/>
                          <a:pt x="48479" y="0"/>
                          <a:pt x="66261" y="0"/>
                        </a:cubicBezTo>
                        <a:cubicBezTo>
                          <a:pt x="84043" y="0"/>
                          <a:pt x="98458" y="10235"/>
                          <a:pt x="98458" y="22860"/>
                        </a:cubicBezTo>
                        <a:lnTo>
                          <a:pt x="97310" y="24827"/>
                        </a:lnTo>
                        <a:lnTo>
                          <a:pt x="129489" y="193717"/>
                        </a:lnTo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744D3AE8-B6A2-4DEB-BE7E-D7AE58686176}"/>
                  </a:ext>
                </a:extLst>
              </p:cNvPr>
              <p:cNvGrpSpPr/>
              <p:nvPr/>
            </p:nvGrpSpPr>
            <p:grpSpPr>
              <a:xfrm rot="21102319" flipH="1">
                <a:off x="1378901" y="4579087"/>
                <a:ext cx="1385492" cy="913380"/>
                <a:chOff x="1532909" y="3736663"/>
                <a:chExt cx="1385492" cy="913380"/>
              </a:xfrm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D39E5D89-FCB3-4E31-9367-D97ADF9D6335}"/>
                    </a:ext>
                  </a:extLst>
                </p:cNvPr>
                <p:cNvSpPr/>
                <p:nvPr/>
              </p:nvSpPr>
              <p:spPr>
                <a:xfrm>
                  <a:off x="1532909" y="3736663"/>
                  <a:ext cx="1254220" cy="913380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321296"/>
                        <a:pt x="1254220" y="454698"/>
                      </a:cubicBezTo>
                      <a:cubicBezTo>
                        <a:pt x="1254220" y="588100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9DF3B2F8-BE0D-42B0-9CC7-E1F7C1DDE09F}"/>
                    </a:ext>
                  </a:extLst>
                </p:cNvPr>
                <p:cNvSpPr/>
                <p:nvPr/>
              </p:nvSpPr>
              <p:spPr>
                <a:xfrm rot="10800000">
                  <a:off x="2772504" y="4122397"/>
                  <a:ext cx="145897" cy="141912"/>
                </a:xfrm>
                <a:custGeom>
                  <a:avLst/>
                  <a:gdLst>
                    <a:gd name="connsiteX0" fmla="*/ 145897 w 145897"/>
                    <a:gd name="connsiteY0" fmla="*/ 141912 h 141912"/>
                    <a:gd name="connsiteX1" fmla="*/ 113569 w 145897"/>
                    <a:gd name="connsiteY1" fmla="*/ 121130 h 141912"/>
                    <a:gd name="connsiteX2" fmla="*/ 110487 w 145897"/>
                    <a:gd name="connsiteY2" fmla="*/ 109583 h 141912"/>
                    <a:gd name="connsiteX3" fmla="*/ 0 w 145897"/>
                    <a:gd name="connsiteY3" fmla="*/ 91275 h 141912"/>
                    <a:gd name="connsiteX4" fmla="*/ 0 w 145897"/>
                    <a:gd name="connsiteY4" fmla="*/ 50636 h 141912"/>
                    <a:gd name="connsiteX5" fmla="*/ 110487 w 145897"/>
                    <a:gd name="connsiteY5" fmla="*/ 32330 h 141912"/>
                    <a:gd name="connsiteX6" fmla="*/ 113569 w 145897"/>
                    <a:gd name="connsiteY6" fmla="*/ 20783 h 141912"/>
                    <a:gd name="connsiteX7" fmla="*/ 145897 w 145897"/>
                    <a:gd name="connsiteY7" fmla="*/ 0 h 141912"/>
                    <a:gd name="connsiteX8" fmla="*/ 145897 w 145897"/>
                    <a:gd name="connsiteY8" fmla="*/ 141912 h 1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897" h="141912">
                      <a:moveTo>
                        <a:pt x="145897" y="141912"/>
                      </a:moveTo>
                      <a:cubicBezTo>
                        <a:pt x="133272" y="141912"/>
                        <a:pt x="121842" y="133970"/>
                        <a:pt x="113569" y="121130"/>
                      </a:cubicBezTo>
                      <a:lnTo>
                        <a:pt x="110487" y="109583"/>
                      </a:lnTo>
                      <a:lnTo>
                        <a:pt x="0" y="91275"/>
                      </a:lnTo>
                      <a:lnTo>
                        <a:pt x="0" y="50636"/>
                      </a:lnTo>
                      <a:lnTo>
                        <a:pt x="110487" y="32330"/>
                      </a:lnTo>
                      <a:lnTo>
                        <a:pt x="113569" y="20783"/>
                      </a:lnTo>
                      <a:cubicBezTo>
                        <a:pt x="121842" y="7942"/>
                        <a:pt x="133272" y="0"/>
                        <a:pt x="145897" y="0"/>
                      </a:cubicBezTo>
                      <a:cubicBezTo>
                        <a:pt x="138277" y="46565"/>
                        <a:pt x="138277" y="95347"/>
                        <a:pt x="145897" y="14191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ED111652-FB8F-48B3-B7A5-70D8562AA20F}"/>
                  </a:ext>
                </a:extLst>
              </p:cNvPr>
              <p:cNvGrpSpPr/>
              <p:nvPr/>
            </p:nvGrpSpPr>
            <p:grpSpPr>
              <a:xfrm rot="1196859" flipH="1">
                <a:off x="345281" y="4621411"/>
                <a:ext cx="1332969" cy="878754"/>
                <a:chOff x="1532909" y="3736663"/>
                <a:chExt cx="1385492" cy="913380"/>
              </a:xfrm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DADB6980-B100-4CD4-A3D3-3E503B232D66}"/>
                    </a:ext>
                  </a:extLst>
                </p:cNvPr>
                <p:cNvSpPr/>
                <p:nvPr/>
              </p:nvSpPr>
              <p:spPr>
                <a:xfrm>
                  <a:off x="1532909" y="3736663"/>
                  <a:ext cx="1254220" cy="913380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321296"/>
                        <a:pt x="1254220" y="454698"/>
                      </a:cubicBezTo>
                      <a:cubicBezTo>
                        <a:pt x="1254220" y="588100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2702956D-95F5-414D-96BE-7B205FB5085A}"/>
                    </a:ext>
                  </a:extLst>
                </p:cNvPr>
                <p:cNvSpPr/>
                <p:nvPr/>
              </p:nvSpPr>
              <p:spPr>
                <a:xfrm rot="10800000">
                  <a:off x="2772504" y="4122397"/>
                  <a:ext cx="145897" cy="141912"/>
                </a:xfrm>
                <a:custGeom>
                  <a:avLst/>
                  <a:gdLst>
                    <a:gd name="connsiteX0" fmla="*/ 145897 w 145897"/>
                    <a:gd name="connsiteY0" fmla="*/ 141912 h 141912"/>
                    <a:gd name="connsiteX1" fmla="*/ 113569 w 145897"/>
                    <a:gd name="connsiteY1" fmla="*/ 121130 h 141912"/>
                    <a:gd name="connsiteX2" fmla="*/ 110487 w 145897"/>
                    <a:gd name="connsiteY2" fmla="*/ 109583 h 141912"/>
                    <a:gd name="connsiteX3" fmla="*/ 0 w 145897"/>
                    <a:gd name="connsiteY3" fmla="*/ 91275 h 141912"/>
                    <a:gd name="connsiteX4" fmla="*/ 0 w 145897"/>
                    <a:gd name="connsiteY4" fmla="*/ 50636 h 141912"/>
                    <a:gd name="connsiteX5" fmla="*/ 110487 w 145897"/>
                    <a:gd name="connsiteY5" fmla="*/ 32330 h 141912"/>
                    <a:gd name="connsiteX6" fmla="*/ 113569 w 145897"/>
                    <a:gd name="connsiteY6" fmla="*/ 20783 h 141912"/>
                    <a:gd name="connsiteX7" fmla="*/ 145897 w 145897"/>
                    <a:gd name="connsiteY7" fmla="*/ 0 h 141912"/>
                    <a:gd name="connsiteX8" fmla="*/ 145897 w 145897"/>
                    <a:gd name="connsiteY8" fmla="*/ 141912 h 1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897" h="141912">
                      <a:moveTo>
                        <a:pt x="145897" y="141912"/>
                      </a:moveTo>
                      <a:cubicBezTo>
                        <a:pt x="133272" y="141912"/>
                        <a:pt x="121842" y="133970"/>
                        <a:pt x="113569" y="121130"/>
                      </a:cubicBezTo>
                      <a:lnTo>
                        <a:pt x="110487" y="109583"/>
                      </a:lnTo>
                      <a:lnTo>
                        <a:pt x="0" y="91275"/>
                      </a:lnTo>
                      <a:lnTo>
                        <a:pt x="0" y="50636"/>
                      </a:lnTo>
                      <a:lnTo>
                        <a:pt x="110487" y="32330"/>
                      </a:lnTo>
                      <a:lnTo>
                        <a:pt x="113569" y="20783"/>
                      </a:lnTo>
                      <a:cubicBezTo>
                        <a:pt x="121842" y="7942"/>
                        <a:pt x="133272" y="0"/>
                        <a:pt x="145897" y="0"/>
                      </a:cubicBezTo>
                      <a:cubicBezTo>
                        <a:pt x="138277" y="46565"/>
                        <a:pt x="138277" y="95347"/>
                        <a:pt x="145897" y="14191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8CBEEE12-A763-4758-A932-E089F5F60023}"/>
                  </a:ext>
                </a:extLst>
              </p:cNvPr>
              <p:cNvGrpSpPr/>
              <p:nvPr/>
            </p:nvGrpSpPr>
            <p:grpSpPr>
              <a:xfrm rot="20872382">
                <a:off x="1036659" y="5020838"/>
                <a:ext cx="1106765" cy="964884"/>
                <a:chOff x="1541144" y="4348162"/>
                <a:chExt cx="1012743" cy="882915"/>
              </a:xfrm>
            </p:grpSpPr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4455C201-1C77-4186-A349-17EB6DAE358F}"/>
                    </a:ext>
                  </a:extLst>
                </p:cNvPr>
                <p:cNvSpPr/>
                <p:nvPr/>
              </p:nvSpPr>
              <p:spPr>
                <a:xfrm>
                  <a:off x="1541144" y="4348162"/>
                  <a:ext cx="1012743" cy="882915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240333"/>
                        <a:pt x="1254220" y="454698"/>
                      </a:cubicBezTo>
                      <a:cubicBezTo>
                        <a:pt x="1254220" y="669062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0BB50989-470F-452E-9EF4-C32F99732A95}"/>
                    </a:ext>
                  </a:extLst>
                </p:cNvPr>
                <p:cNvSpPr/>
                <p:nvPr/>
              </p:nvSpPr>
              <p:spPr>
                <a:xfrm>
                  <a:off x="1622912" y="4700587"/>
                  <a:ext cx="143370" cy="140493"/>
                </a:xfrm>
                <a:custGeom>
                  <a:avLst/>
                  <a:gdLst>
                    <a:gd name="connsiteX0" fmla="*/ 154067 w 308134"/>
                    <a:gd name="connsiteY0" fmla="*/ 0 h 307180"/>
                    <a:gd name="connsiteX1" fmla="*/ 177123 w 308134"/>
                    <a:gd name="connsiteY1" fmla="*/ 93806 h 307180"/>
                    <a:gd name="connsiteX2" fmla="*/ 177810 w 308134"/>
                    <a:gd name="connsiteY2" fmla="*/ 114690 h 307180"/>
                    <a:gd name="connsiteX3" fmla="*/ 203338 w 308134"/>
                    <a:gd name="connsiteY3" fmla="*/ 100823 h 307180"/>
                    <a:gd name="connsiteX4" fmla="*/ 307703 w 308134"/>
                    <a:gd name="connsiteY4" fmla="*/ 64890 h 307180"/>
                    <a:gd name="connsiteX5" fmla="*/ 224401 w 308134"/>
                    <a:gd name="connsiteY5" fmla="*/ 137307 h 307180"/>
                    <a:gd name="connsiteX6" fmla="*/ 197816 w 308134"/>
                    <a:gd name="connsiteY6" fmla="*/ 153592 h 307180"/>
                    <a:gd name="connsiteX7" fmla="*/ 224400 w 308134"/>
                    <a:gd name="connsiteY7" fmla="*/ 169877 h 307180"/>
                    <a:gd name="connsiteX8" fmla="*/ 307702 w 308134"/>
                    <a:gd name="connsiteY8" fmla="*/ 242293 h 307180"/>
                    <a:gd name="connsiteX9" fmla="*/ 203336 w 308134"/>
                    <a:gd name="connsiteY9" fmla="*/ 206360 h 307180"/>
                    <a:gd name="connsiteX10" fmla="*/ 177810 w 308134"/>
                    <a:gd name="connsiteY10" fmla="*/ 192494 h 307180"/>
                    <a:gd name="connsiteX11" fmla="*/ 177123 w 308134"/>
                    <a:gd name="connsiteY11" fmla="*/ 213374 h 307180"/>
                    <a:gd name="connsiteX12" fmla="*/ 154067 w 308134"/>
                    <a:gd name="connsiteY12" fmla="*/ 307180 h 307180"/>
                    <a:gd name="connsiteX13" fmla="*/ 131012 w 308134"/>
                    <a:gd name="connsiteY13" fmla="*/ 213374 h 307180"/>
                    <a:gd name="connsiteX14" fmla="*/ 130325 w 308134"/>
                    <a:gd name="connsiteY14" fmla="*/ 192494 h 307180"/>
                    <a:gd name="connsiteX15" fmla="*/ 104798 w 308134"/>
                    <a:gd name="connsiteY15" fmla="*/ 206360 h 307180"/>
                    <a:gd name="connsiteX16" fmla="*/ 432 w 308134"/>
                    <a:gd name="connsiteY16" fmla="*/ 242293 h 307180"/>
                    <a:gd name="connsiteX17" fmla="*/ 83734 w 308134"/>
                    <a:gd name="connsiteY17" fmla="*/ 169877 h 307180"/>
                    <a:gd name="connsiteX18" fmla="*/ 110318 w 308134"/>
                    <a:gd name="connsiteY18" fmla="*/ 153592 h 307180"/>
                    <a:gd name="connsiteX19" fmla="*/ 83733 w 308134"/>
                    <a:gd name="connsiteY19" fmla="*/ 137307 h 307180"/>
                    <a:gd name="connsiteX20" fmla="*/ 431 w 308134"/>
                    <a:gd name="connsiteY20" fmla="*/ 64890 h 307180"/>
                    <a:gd name="connsiteX21" fmla="*/ 104796 w 308134"/>
                    <a:gd name="connsiteY21" fmla="*/ 100823 h 307180"/>
                    <a:gd name="connsiteX22" fmla="*/ 130325 w 308134"/>
                    <a:gd name="connsiteY22" fmla="*/ 114690 h 307180"/>
                    <a:gd name="connsiteX23" fmla="*/ 131012 w 308134"/>
                    <a:gd name="connsiteY23" fmla="*/ 93806 h 307180"/>
                    <a:gd name="connsiteX24" fmla="*/ 154067 w 308134"/>
                    <a:gd name="connsiteY24" fmla="*/ 0 h 307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08134" h="307180">
                      <a:moveTo>
                        <a:pt x="154067" y="0"/>
                      </a:moveTo>
                      <a:cubicBezTo>
                        <a:pt x="164431" y="0"/>
                        <a:pt x="173324" y="38681"/>
                        <a:pt x="177123" y="93806"/>
                      </a:cubicBezTo>
                      <a:lnTo>
                        <a:pt x="177810" y="114690"/>
                      </a:lnTo>
                      <a:lnTo>
                        <a:pt x="203338" y="100823"/>
                      </a:lnTo>
                      <a:cubicBezTo>
                        <a:pt x="260215" y="71993"/>
                        <a:pt x="302969" y="56690"/>
                        <a:pt x="307703" y="64890"/>
                      </a:cubicBezTo>
                      <a:cubicBezTo>
                        <a:pt x="312438" y="73090"/>
                        <a:pt x="277808" y="102465"/>
                        <a:pt x="224401" y="137307"/>
                      </a:cubicBezTo>
                      <a:lnTo>
                        <a:pt x="197816" y="153592"/>
                      </a:lnTo>
                      <a:lnTo>
                        <a:pt x="224400" y="169877"/>
                      </a:lnTo>
                      <a:cubicBezTo>
                        <a:pt x="277807" y="204719"/>
                        <a:pt x="312436" y="234093"/>
                        <a:pt x="307702" y="242293"/>
                      </a:cubicBezTo>
                      <a:cubicBezTo>
                        <a:pt x="302967" y="250493"/>
                        <a:pt x="260214" y="235191"/>
                        <a:pt x="203336" y="206360"/>
                      </a:cubicBezTo>
                      <a:lnTo>
                        <a:pt x="177810" y="192494"/>
                      </a:lnTo>
                      <a:lnTo>
                        <a:pt x="177123" y="213374"/>
                      </a:lnTo>
                      <a:cubicBezTo>
                        <a:pt x="173324" y="268500"/>
                        <a:pt x="164431" y="307180"/>
                        <a:pt x="154067" y="307180"/>
                      </a:cubicBezTo>
                      <a:cubicBezTo>
                        <a:pt x="143703" y="307180"/>
                        <a:pt x="134810" y="268500"/>
                        <a:pt x="131012" y="213374"/>
                      </a:cubicBezTo>
                      <a:lnTo>
                        <a:pt x="130325" y="192494"/>
                      </a:lnTo>
                      <a:lnTo>
                        <a:pt x="104798" y="206360"/>
                      </a:lnTo>
                      <a:cubicBezTo>
                        <a:pt x="47920" y="235191"/>
                        <a:pt x="5167" y="250493"/>
                        <a:pt x="432" y="242293"/>
                      </a:cubicBezTo>
                      <a:cubicBezTo>
                        <a:pt x="-4302" y="234093"/>
                        <a:pt x="30327" y="204719"/>
                        <a:pt x="83734" y="169877"/>
                      </a:cubicBezTo>
                      <a:lnTo>
                        <a:pt x="110318" y="153592"/>
                      </a:lnTo>
                      <a:lnTo>
                        <a:pt x="83733" y="137307"/>
                      </a:lnTo>
                      <a:cubicBezTo>
                        <a:pt x="30326" y="102465"/>
                        <a:pt x="-4304" y="73090"/>
                        <a:pt x="431" y="64890"/>
                      </a:cubicBezTo>
                      <a:cubicBezTo>
                        <a:pt x="5165" y="56690"/>
                        <a:pt x="47919" y="71993"/>
                        <a:pt x="104796" y="100823"/>
                      </a:cubicBezTo>
                      <a:lnTo>
                        <a:pt x="130325" y="114690"/>
                      </a:lnTo>
                      <a:lnTo>
                        <a:pt x="131012" y="93806"/>
                      </a:lnTo>
                      <a:cubicBezTo>
                        <a:pt x="134810" y="38681"/>
                        <a:pt x="143703" y="0"/>
                        <a:pt x="15406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68987EA1-A173-45B0-8BA4-EBDD1FEA9829}"/>
                  </a:ext>
                </a:extLst>
              </p:cNvPr>
              <p:cNvGrpSpPr/>
              <p:nvPr/>
            </p:nvGrpSpPr>
            <p:grpSpPr>
              <a:xfrm rot="21192467">
                <a:off x="2277054" y="4994495"/>
                <a:ext cx="1335087" cy="880151"/>
                <a:chOff x="1532909" y="3736663"/>
                <a:chExt cx="1385492" cy="913380"/>
              </a:xfrm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003805F9-0264-4B68-971F-6535DA1A01BA}"/>
                    </a:ext>
                  </a:extLst>
                </p:cNvPr>
                <p:cNvSpPr/>
                <p:nvPr/>
              </p:nvSpPr>
              <p:spPr>
                <a:xfrm>
                  <a:off x="1532909" y="3736663"/>
                  <a:ext cx="1254220" cy="913380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321296"/>
                        <a:pt x="1254220" y="454698"/>
                      </a:cubicBezTo>
                      <a:cubicBezTo>
                        <a:pt x="1254220" y="588100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223E78B3-A0EE-4E9A-A5EB-5B7E6AC85F0F}"/>
                    </a:ext>
                  </a:extLst>
                </p:cNvPr>
                <p:cNvSpPr/>
                <p:nvPr/>
              </p:nvSpPr>
              <p:spPr>
                <a:xfrm rot="10800000">
                  <a:off x="2772504" y="4122397"/>
                  <a:ext cx="145897" cy="141912"/>
                </a:xfrm>
                <a:custGeom>
                  <a:avLst/>
                  <a:gdLst>
                    <a:gd name="connsiteX0" fmla="*/ 145897 w 145897"/>
                    <a:gd name="connsiteY0" fmla="*/ 141912 h 141912"/>
                    <a:gd name="connsiteX1" fmla="*/ 113569 w 145897"/>
                    <a:gd name="connsiteY1" fmla="*/ 121130 h 141912"/>
                    <a:gd name="connsiteX2" fmla="*/ 110487 w 145897"/>
                    <a:gd name="connsiteY2" fmla="*/ 109583 h 141912"/>
                    <a:gd name="connsiteX3" fmla="*/ 0 w 145897"/>
                    <a:gd name="connsiteY3" fmla="*/ 91275 h 141912"/>
                    <a:gd name="connsiteX4" fmla="*/ 0 w 145897"/>
                    <a:gd name="connsiteY4" fmla="*/ 50636 h 141912"/>
                    <a:gd name="connsiteX5" fmla="*/ 110487 w 145897"/>
                    <a:gd name="connsiteY5" fmla="*/ 32330 h 141912"/>
                    <a:gd name="connsiteX6" fmla="*/ 113569 w 145897"/>
                    <a:gd name="connsiteY6" fmla="*/ 20783 h 141912"/>
                    <a:gd name="connsiteX7" fmla="*/ 145897 w 145897"/>
                    <a:gd name="connsiteY7" fmla="*/ 0 h 141912"/>
                    <a:gd name="connsiteX8" fmla="*/ 145897 w 145897"/>
                    <a:gd name="connsiteY8" fmla="*/ 141912 h 1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897" h="141912">
                      <a:moveTo>
                        <a:pt x="145897" y="141912"/>
                      </a:moveTo>
                      <a:cubicBezTo>
                        <a:pt x="133272" y="141912"/>
                        <a:pt x="121842" y="133970"/>
                        <a:pt x="113569" y="121130"/>
                      </a:cubicBezTo>
                      <a:lnTo>
                        <a:pt x="110487" y="109583"/>
                      </a:lnTo>
                      <a:lnTo>
                        <a:pt x="0" y="91275"/>
                      </a:lnTo>
                      <a:lnTo>
                        <a:pt x="0" y="50636"/>
                      </a:lnTo>
                      <a:lnTo>
                        <a:pt x="110487" y="32330"/>
                      </a:lnTo>
                      <a:lnTo>
                        <a:pt x="113569" y="20783"/>
                      </a:lnTo>
                      <a:cubicBezTo>
                        <a:pt x="121842" y="7942"/>
                        <a:pt x="133272" y="0"/>
                        <a:pt x="145897" y="0"/>
                      </a:cubicBezTo>
                      <a:cubicBezTo>
                        <a:pt x="138277" y="46565"/>
                        <a:pt x="138277" y="95347"/>
                        <a:pt x="145897" y="14191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396A1978-7261-4A63-A970-422E89405A06}"/>
              </a:ext>
            </a:extLst>
          </p:cNvPr>
          <p:cNvGrpSpPr/>
          <p:nvPr/>
        </p:nvGrpSpPr>
        <p:grpSpPr>
          <a:xfrm>
            <a:off x="962884" y="1516660"/>
            <a:ext cx="2116677" cy="1395412"/>
            <a:chOff x="1532909" y="3736663"/>
            <a:chExt cx="1385492" cy="913380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CBBD128E-8BD7-46C3-9ED4-493DC94956DB}"/>
                </a:ext>
              </a:extLst>
            </p:cNvPr>
            <p:cNvSpPr/>
            <p:nvPr/>
          </p:nvSpPr>
          <p:spPr>
            <a:xfrm>
              <a:off x="1532909" y="3736663"/>
              <a:ext cx="1254220" cy="913380"/>
            </a:xfrm>
            <a:custGeom>
              <a:avLst/>
              <a:gdLst>
                <a:gd name="connsiteX0" fmla="*/ 606967 w 1254220"/>
                <a:gd name="connsiteY0" fmla="*/ 0 h 913380"/>
                <a:gd name="connsiteX1" fmla="*/ 1254220 w 1254220"/>
                <a:gd name="connsiteY1" fmla="*/ 454698 h 913380"/>
                <a:gd name="connsiteX2" fmla="*/ 606967 w 1254220"/>
                <a:gd name="connsiteY2" fmla="*/ 913380 h 913380"/>
                <a:gd name="connsiteX3" fmla="*/ 2755 w 1254220"/>
                <a:gd name="connsiteY3" fmla="*/ 456690 h 913380"/>
                <a:gd name="connsiteX4" fmla="*/ 606967 w 1254220"/>
                <a:gd name="connsiteY4" fmla="*/ 0 h 913380"/>
                <a:gd name="connsiteX0" fmla="*/ 606967 w 1254220"/>
                <a:gd name="connsiteY0" fmla="*/ 0 h 913380"/>
                <a:gd name="connsiteX1" fmla="*/ 1254220 w 1254220"/>
                <a:gd name="connsiteY1" fmla="*/ 454698 h 913380"/>
                <a:gd name="connsiteX2" fmla="*/ 606967 w 1254220"/>
                <a:gd name="connsiteY2" fmla="*/ 913380 h 913380"/>
                <a:gd name="connsiteX3" fmla="*/ 2755 w 1254220"/>
                <a:gd name="connsiteY3" fmla="*/ 456690 h 913380"/>
                <a:gd name="connsiteX4" fmla="*/ 606967 w 1254220"/>
                <a:gd name="connsiteY4" fmla="*/ 0 h 91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4220" h="913380">
                  <a:moveTo>
                    <a:pt x="606967" y="0"/>
                  </a:moveTo>
                  <a:cubicBezTo>
                    <a:pt x="945192" y="0"/>
                    <a:pt x="1254220" y="321296"/>
                    <a:pt x="1254220" y="454698"/>
                  </a:cubicBezTo>
                  <a:cubicBezTo>
                    <a:pt x="1254220" y="588100"/>
                    <a:pt x="945192" y="913380"/>
                    <a:pt x="606967" y="913380"/>
                  </a:cubicBezTo>
                  <a:cubicBezTo>
                    <a:pt x="268742" y="913380"/>
                    <a:pt x="-32088" y="700943"/>
                    <a:pt x="2755" y="456690"/>
                  </a:cubicBezTo>
                  <a:cubicBezTo>
                    <a:pt x="-19790" y="206459"/>
                    <a:pt x="268742" y="0"/>
                    <a:pt x="60696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rgbClr val="FF0000"/>
                </a:gs>
                <a:gs pos="6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DE5D39AF-6A1B-4FE0-AAEA-8611A42EF170}"/>
                </a:ext>
              </a:extLst>
            </p:cNvPr>
            <p:cNvSpPr/>
            <p:nvPr/>
          </p:nvSpPr>
          <p:spPr>
            <a:xfrm rot="10800000">
              <a:off x="2772504" y="4122397"/>
              <a:ext cx="145897" cy="141912"/>
            </a:xfrm>
            <a:custGeom>
              <a:avLst/>
              <a:gdLst>
                <a:gd name="connsiteX0" fmla="*/ 145897 w 145897"/>
                <a:gd name="connsiteY0" fmla="*/ 141912 h 141912"/>
                <a:gd name="connsiteX1" fmla="*/ 113569 w 145897"/>
                <a:gd name="connsiteY1" fmla="*/ 121130 h 141912"/>
                <a:gd name="connsiteX2" fmla="*/ 110487 w 145897"/>
                <a:gd name="connsiteY2" fmla="*/ 109583 h 141912"/>
                <a:gd name="connsiteX3" fmla="*/ 0 w 145897"/>
                <a:gd name="connsiteY3" fmla="*/ 91275 h 141912"/>
                <a:gd name="connsiteX4" fmla="*/ 0 w 145897"/>
                <a:gd name="connsiteY4" fmla="*/ 50636 h 141912"/>
                <a:gd name="connsiteX5" fmla="*/ 110487 w 145897"/>
                <a:gd name="connsiteY5" fmla="*/ 32330 h 141912"/>
                <a:gd name="connsiteX6" fmla="*/ 113569 w 145897"/>
                <a:gd name="connsiteY6" fmla="*/ 20783 h 141912"/>
                <a:gd name="connsiteX7" fmla="*/ 145897 w 145897"/>
                <a:gd name="connsiteY7" fmla="*/ 0 h 141912"/>
                <a:gd name="connsiteX8" fmla="*/ 145897 w 145897"/>
                <a:gd name="connsiteY8" fmla="*/ 141912 h 14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5897" h="141912">
                  <a:moveTo>
                    <a:pt x="145897" y="141912"/>
                  </a:moveTo>
                  <a:cubicBezTo>
                    <a:pt x="133272" y="141912"/>
                    <a:pt x="121842" y="133970"/>
                    <a:pt x="113569" y="121130"/>
                  </a:cubicBezTo>
                  <a:lnTo>
                    <a:pt x="110487" y="109583"/>
                  </a:lnTo>
                  <a:lnTo>
                    <a:pt x="0" y="91275"/>
                  </a:lnTo>
                  <a:lnTo>
                    <a:pt x="0" y="50636"/>
                  </a:lnTo>
                  <a:lnTo>
                    <a:pt x="110487" y="32330"/>
                  </a:lnTo>
                  <a:lnTo>
                    <a:pt x="113569" y="20783"/>
                  </a:lnTo>
                  <a:cubicBezTo>
                    <a:pt x="121842" y="7942"/>
                    <a:pt x="133272" y="0"/>
                    <a:pt x="145897" y="0"/>
                  </a:cubicBezTo>
                  <a:cubicBezTo>
                    <a:pt x="138277" y="46565"/>
                    <a:pt x="138277" y="95347"/>
                    <a:pt x="145897" y="141912"/>
                  </a:cubicBezTo>
                  <a:close/>
                </a:path>
              </a:pathLst>
            </a:cu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FD9705E-EC75-4DA9-8A4F-D5F7B164EBC2}"/>
              </a:ext>
            </a:extLst>
          </p:cNvPr>
          <p:cNvGrpSpPr/>
          <p:nvPr/>
        </p:nvGrpSpPr>
        <p:grpSpPr>
          <a:xfrm>
            <a:off x="3826753" y="4356340"/>
            <a:ext cx="2252494" cy="1492562"/>
            <a:chOff x="345281" y="3821015"/>
            <a:chExt cx="3266860" cy="2164707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2D062024-869D-4703-9D33-E9E0A73C1D7D}"/>
                </a:ext>
              </a:extLst>
            </p:cNvPr>
            <p:cNvGrpSpPr/>
            <p:nvPr/>
          </p:nvGrpSpPr>
          <p:grpSpPr>
            <a:xfrm rot="21192467">
              <a:off x="1545535" y="3821015"/>
              <a:ext cx="1335087" cy="880151"/>
              <a:chOff x="1532909" y="3736663"/>
              <a:chExt cx="1385492" cy="913380"/>
            </a:xfrm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5C764C4A-1A79-42B9-A868-16A6C45588E8}"/>
                  </a:ext>
                </a:extLst>
              </p:cNvPr>
              <p:cNvSpPr/>
              <p:nvPr/>
            </p:nvSpPr>
            <p:spPr>
              <a:xfrm>
                <a:off x="1532909" y="3736663"/>
                <a:ext cx="1254220" cy="913380"/>
              </a:xfrm>
              <a:custGeom>
                <a:avLst/>
                <a:gdLst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4220" h="913380">
                    <a:moveTo>
                      <a:pt x="606967" y="0"/>
                    </a:moveTo>
                    <a:cubicBezTo>
                      <a:pt x="945192" y="0"/>
                      <a:pt x="1254220" y="321296"/>
                      <a:pt x="1254220" y="454698"/>
                    </a:cubicBezTo>
                    <a:cubicBezTo>
                      <a:pt x="1254220" y="588100"/>
                      <a:pt x="945192" y="913380"/>
                      <a:pt x="606967" y="913380"/>
                    </a:cubicBezTo>
                    <a:cubicBezTo>
                      <a:pt x="268742" y="913380"/>
                      <a:pt x="-32088" y="700943"/>
                      <a:pt x="2755" y="456690"/>
                    </a:cubicBezTo>
                    <a:cubicBezTo>
                      <a:pt x="-19790" y="206459"/>
                      <a:pt x="268742" y="0"/>
                      <a:pt x="60696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0000"/>
                  </a:gs>
                  <a:gs pos="6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5F097B7D-FC38-4800-869B-3CF291EBFECD}"/>
                  </a:ext>
                </a:extLst>
              </p:cNvPr>
              <p:cNvSpPr/>
              <p:nvPr/>
            </p:nvSpPr>
            <p:spPr>
              <a:xfrm rot="10800000">
                <a:off x="2772504" y="4122397"/>
                <a:ext cx="145897" cy="141912"/>
              </a:xfrm>
              <a:custGeom>
                <a:avLst/>
                <a:gdLst>
                  <a:gd name="connsiteX0" fmla="*/ 145897 w 145897"/>
                  <a:gd name="connsiteY0" fmla="*/ 141912 h 141912"/>
                  <a:gd name="connsiteX1" fmla="*/ 113569 w 145897"/>
                  <a:gd name="connsiteY1" fmla="*/ 121130 h 141912"/>
                  <a:gd name="connsiteX2" fmla="*/ 110487 w 145897"/>
                  <a:gd name="connsiteY2" fmla="*/ 109583 h 141912"/>
                  <a:gd name="connsiteX3" fmla="*/ 0 w 145897"/>
                  <a:gd name="connsiteY3" fmla="*/ 91275 h 141912"/>
                  <a:gd name="connsiteX4" fmla="*/ 0 w 145897"/>
                  <a:gd name="connsiteY4" fmla="*/ 50636 h 141912"/>
                  <a:gd name="connsiteX5" fmla="*/ 110487 w 145897"/>
                  <a:gd name="connsiteY5" fmla="*/ 32330 h 141912"/>
                  <a:gd name="connsiteX6" fmla="*/ 113569 w 145897"/>
                  <a:gd name="connsiteY6" fmla="*/ 20783 h 141912"/>
                  <a:gd name="connsiteX7" fmla="*/ 145897 w 145897"/>
                  <a:gd name="connsiteY7" fmla="*/ 0 h 141912"/>
                  <a:gd name="connsiteX8" fmla="*/ 145897 w 145897"/>
                  <a:gd name="connsiteY8" fmla="*/ 141912 h 14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897" h="141912">
                    <a:moveTo>
                      <a:pt x="145897" y="141912"/>
                    </a:moveTo>
                    <a:cubicBezTo>
                      <a:pt x="133272" y="141912"/>
                      <a:pt x="121842" y="133970"/>
                      <a:pt x="113569" y="121130"/>
                    </a:cubicBezTo>
                    <a:lnTo>
                      <a:pt x="110487" y="109583"/>
                    </a:lnTo>
                    <a:lnTo>
                      <a:pt x="0" y="91275"/>
                    </a:lnTo>
                    <a:lnTo>
                      <a:pt x="0" y="50636"/>
                    </a:lnTo>
                    <a:lnTo>
                      <a:pt x="110487" y="32330"/>
                    </a:lnTo>
                    <a:lnTo>
                      <a:pt x="113569" y="20783"/>
                    </a:lnTo>
                    <a:cubicBezTo>
                      <a:pt x="121842" y="7942"/>
                      <a:pt x="133272" y="0"/>
                      <a:pt x="145897" y="0"/>
                    </a:cubicBezTo>
                    <a:cubicBezTo>
                      <a:pt x="138277" y="46565"/>
                      <a:pt x="138277" y="95347"/>
                      <a:pt x="145897" y="141912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1077D299-7911-4573-BAF3-614AA55BFE5E}"/>
                </a:ext>
              </a:extLst>
            </p:cNvPr>
            <p:cNvGrpSpPr/>
            <p:nvPr/>
          </p:nvGrpSpPr>
          <p:grpSpPr>
            <a:xfrm rot="20313127">
              <a:off x="962408" y="4173230"/>
              <a:ext cx="1012743" cy="882915"/>
              <a:chOff x="1541144" y="4348162"/>
              <a:chExt cx="1012743" cy="882915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7F8BAE85-570B-44F9-8BC7-F0EAF5D62EDD}"/>
                  </a:ext>
                </a:extLst>
              </p:cNvPr>
              <p:cNvSpPr/>
              <p:nvPr/>
            </p:nvSpPr>
            <p:spPr>
              <a:xfrm>
                <a:off x="1541144" y="4348162"/>
                <a:ext cx="1012743" cy="882915"/>
              </a:xfrm>
              <a:custGeom>
                <a:avLst/>
                <a:gdLst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4220" h="913380">
                    <a:moveTo>
                      <a:pt x="606967" y="0"/>
                    </a:moveTo>
                    <a:cubicBezTo>
                      <a:pt x="945192" y="0"/>
                      <a:pt x="1254220" y="240333"/>
                      <a:pt x="1254220" y="454698"/>
                    </a:cubicBezTo>
                    <a:cubicBezTo>
                      <a:pt x="1254220" y="669062"/>
                      <a:pt x="945192" y="913380"/>
                      <a:pt x="606967" y="913380"/>
                    </a:cubicBezTo>
                    <a:cubicBezTo>
                      <a:pt x="268742" y="913380"/>
                      <a:pt x="-32088" y="700943"/>
                      <a:pt x="2755" y="456690"/>
                    </a:cubicBezTo>
                    <a:cubicBezTo>
                      <a:pt x="-19790" y="206459"/>
                      <a:pt x="268742" y="0"/>
                      <a:pt x="60696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0000"/>
                  </a:gs>
                  <a:gs pos="6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78493357-1BC7-4A4E-B945-6A07EBC4E996}"/>
                  </a:ext>
                </a:extLst>
              </p:cNvPr>
              <p:cNvSpPr/>
              <p:nvPr/>
            </p:nvSpPr>
            <p:spPr>
              <a:xfrm>
                <a:off x="1622912" y="4700587"/>
                <a:ext cx="143370" cy="140493"/>
              </a:xfrm>
              <a:custGeom>
                <a:avLst/>
                <a:gdLst>
                  <a:gd name="connsiteX0" fmla="*/ 154067 w 308134"/>
                  <a:gd name="connsiteY0" fmla="*/ 0 h 307180"/>
                  <a:gd name="connsiteX1" fmla="*/ 177123 w 308134"/>
                  <a:gd name="connsiteY1" fmla="*/ 93806 h 307180"/>
                  <a:gd name="connsiteX2" fmla="*/ 177810 w 308134"/>
                  <a:gd name="connsiteY2" fmla="*/ 114690 h 307180"/>
                  <a:gd name="connsiteX3" fmla="*/ 203338 w 308134"/>
                  <a:gd name="connsiteY3" fmla="*/ 100823 h 307180"/>
                  <a:gd name="connsiteX4" fmla="*/ 307703 w 308134"/>
                  <a:gd name="connsiteY4" fmla="*/ 64890 h 307180"/>
                  <a:gd name="connsiteX5" fmla="*/ 224401 w 308134"/>
                  <a:gd name="connsiteY5" fmla="*/ 137307 h 307180"/>
                  <a:gd name="connsiteX6" fmla="*/ 197816 w 308134"/>
                  <a:gd name="connsiteY6" fmla="*/ 153592 h 307180"/>
                  <a:gd name="connsiteX7" fmla="*/ 224400 w 308134"/>
                  <a:gd name="connsiteY7" fmla="*/ 169877 h 307180"/>
                  <a:gd name="connsiteX8" fmla="*/ 307702 w 308134"/>
                  <a:gd name="connsiteY8" fmla="*/ 242293 h 307180"/>
                  <a:gd name="connsiteX9" fmla="*/ 203336 w 308134"/>
                  <a:gd name="connsiteY9" fmla="*/ 206360 h 307180"/>
                  <a:gd name="connsiteX10" fmla="*/ 177810 w 308134"/>
                  <a:gd name="connsiteY10" fmla="*/ 192494 h 307180"/>
                  <a:gd name="connsiteX11" fmla="*/ 177123 w 308134"/>
                  <a:gd name="connsiteY11" fmla="*/ 213374 h 307180"/>
                  <a:gd name="connsiteX12" fmla="*/ 154067 w 308134"/>
                  <a:gd name="connsiteY12" fmla="*/ 307180 h 307180"/>
                  <a:gd name="connsiteX13" fmla="*/ 131012 w 308134"/>
                  <a:gd name="connsiteY13" fmla="*/ 213374 h 307180"/>
                  <a:gd name="connsiteX14" fmla="*/ 130325 w 308134"/>
                  <a:gd name="connsiteY14" fmla="*/ 192494 h 307180"/>
                  <a:gd name="connsiteX15" fmla="*/ 104798 w 308134"/>
                  <a:gd name="connsiteY15" fmla="*/ 206360 h 307180"/>
                  <a:gd name="connsiteX16" fmla="*/ 432 w 308134"/>
                  <a:gd name="connsiteY16" fmla="*/ 242293 h 307180"/>
                  <a:gd name="connsiteX17" fmla="*/ 83734 w 308134"/>
                  <a:gd name="connsiteY17" fmla="*/ 169877 h 307180"/>
                  <a:gd name="connsiteX18" fmla="*/ 110318 w 308134"/>
                  <a:gd name="connsiteY18" fmla="*/ 153592 h 307180"/>
                  <a:gd name="connsiteX19" fmla="*/ 83733 w 308134"/>
                  <a:gd name="connsiteY19" fmla="*/ 137307 h 307180"/>
                  <a:gd name="connsiteX20" fmla="*/ 431 w 308134"/>
                  <a:gd name="connsiteY20" fmla="*/ 64890 h 307180"/>
                  <a:gd name="connsiteX21" fmla="*/ 104796 w 308134"/>
                  <a:gd name="connsiteY21" fmla="*/ 100823 h 307180"/>
                  <a:gd name="connsiteX22" fmla="*/ 130325 w 308134"/>
                  <a:gd name="connsiteY22" fmla="*/ 114690 h 307180"/>
                  <a:gd name="connsiteX23" fmla="*/ 131012 w 308134"/>
                  <a:gd name="connsiteY23" fmla="*/ 93806 h 307180"/>
                  <a:gd name="connsiteX24" fmla="*/ 154067 w 308134"/>
                  <a:gd name="connsiteY24" fmla="*/ 0 h 30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08134" h="307180">
                    <a:moveTo>
                      <a:pt x="154067" y="0"/>
                    </a:moveTo>
                    <a:cubicBezTo>
                      <a:pt x="164431" y="0"/>
                      <a:pt x="173324" y="38681"/>
                      <a:pt x="177123" y="93806"/>
                    </a:cubicBezTo>
                    <a:lnTo>
                      <a:pt x="177810" y="114690"/>
                    </a:lnTo>
                    <a:lnTo>
                      <a:pt x="203338" y="100823"/>
                    </a:lnTo>
                    <a:cubicBezTo>
                      <a:pt x="260215" y="71993"/>
                      <a:pt x="302969" y="56690"/>
                      <a:pt x="307703" y="64890"/>
                    </a:cubicBezTo>
                    <a:cubicBezTo>
                      <a:pt x="312438" y="73090"/>
                      <a:pt x="277808" y="102465"/>
                      <a:pt x="224401" y="137307"/>
                    </a:cubicBezTo>
                    <a:lnTo>
                      <a:pt x="197816" y="153592"/>
                    </a:lnTo>
                    <a:lnTo>
                      <a:pt x="224400" y="169877"/>
                    </a:lnTo>
                    <a:cubicBezTo>
                      <a:pt x="277807" y="204719"/>
                      <a:pt x="312436" y="234093"/>
                      <a:pt x="307702" y="242293"/>
                    </a:cubicBezTo>
                    <a:cubicBezTo>
                      <a:pt x="302967" y="250493"/>
                      <a:pt x="260214" y="235191"/>
                      <a:pt x="203336" y="206360"/>
                    </a:cubicBezTo>
                    <a:lnTo>
                      <a:pt x="177810" y="192494"/>
                    </a:lnTo>
                    <a:lnTo>
                      <a:pt x="177123" y="213374"/>
                    </a:lnTo>
                    <a:cubicBezTo>
                      <a:pt x="173324" y="268500"/>
                      <a:pt x="164431" y="307180"/>
                      <a:pt x="154067" y="307180"/>
                    </a:cubicBezTo>
                    <a:cubicBezTo>
                      <a:pt x="143703" y="307180"/>
                      <a:pt x="134810" y="268500"/>
                      <a:pt x="131012" y="213374"/>
                    </a:cubicBezTo>
                    <a:lnTo>
                      <a:pt x="130325" y="192494"/>
                    </a:lnTo>
                    <a:lnTo>
                      <a:pt x="104798" y="206360"/>
                    </a:lnTo>
                    <a:cubicBezTo>
                      <a:pt x="47920" y="235191"/>
                      <a:pt x="5167" y="250493"/>
                      <a:pt x="432" y="242293"/>
                    </a:cubicBezTo>
                    <a:cubicBezTo>
                      <a:pt x="-4302" y="234093"/>
                      <a:pt x="30327" y="204719"/>
                      <a:pt x="83734" y="169877"/>
                    </a:cubicBezTo>
                    <a:lnTo>
                      <a:pt x="110318" y="153592"/>
                    </a:lnTo>
                    <a:lnTo>
                      <a:pt x="83733" y="137307"/>
                    </a:lnTo>
                    <a:cubicBezTo>
                      <a:pt x="30326" y="102465"/>
                      <a:pt x="-4304" y="73090"/>
                      <a:pt x="431" y="64890"/>
                    </a:cubicBezTo>
                    <a:cubicBezTo>
                      <a:pt x="5165" y="56690"/>
                      <a:pt x="47919" y="71993"/>
                      <a:pt x="104796" y="100823"/>
                    </a:cubicBezTo>
                    <a:lnTo>
                      <a:pt x="130325" y="114690"/>
                    </a:lnTo>
                    <a:lnTo>
                      <a:pt x="131012" y="93806"/>
                    </a:lnTo>
                    <a:cubicBezTo>
                      <a:pt x="134810" y="38681"/>
                      <a:pt x="143703" y="0"/>
                      <a:pt x="154067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943E5F78-D331-41E6-B9D4-0E067ECC5203}"/>
                </a:ext>
              </a:extLst>
            </p:cNvPr>
            <p:cNvGrpSpPr/>
            <p:nvPr/>
          </p:nvGrpSpPr>
          <p:grpSpPr>
            <a:xfrm rot="11700000">
              <a:off x="2282100" y="4288285"/>
              <a:ext cx="1062739" cy="882914"/>
              <a:chOff x="2655490" y="4369913"/>
              <a:chExt cx="1062739" cy="882914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9189FE3C-4F3A-44A4-943A-A43796512050}"/>
                  </a:ext>
                </a:extLst>
              </p:cNvPr>
              <p:cNvSpPr/>
              <p:nvPr/>
            </p:nvSpPr>
            <p:spPr>
              <a:xfrm rot="10800000">
                <a:off x="2674625" y="4369913"/>
                <a:ext cx="1043604" cy="882914"/>
              </a:xfrm>
              <a:custGeom>
                <a:avLst/>
                <a:gdLst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4220" h="913380">
                    <a:moveTo>
                      <a:pt x="606967" y="0"/>
                    </a:moveTo>
                    <a:cubicBezTo>
                      <a:pt x="945192" y="0"/>
                      <a:pt x="1254220" y="240333"/>
                      <a:pt x="1254220" y="454698"/>
                    </a:cubicBezTo>
                    <a:cubicBezTo>
                      <a:pt x="1254220" y="669062"/>
                      <a:pt x="945192" y="913380"/>
                      <a:pt x="606967" y="913380"/>
                    </a:cubicBezTo>
                    <a:cubicBezTo>
                      <a:pt x="268742" y="913380"/>
                      <a:pt x="-32088" y="700943"/>
                      <a:pt x="2755" y="456690"/>
                    </a:cubicBezTo>
                    <a:cubicBezTo>
                      <a:pt x="-19790" y="206459"/>
                      <a:pt x="268742" y="0"/>
                      <a:pt x="60696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0000"/>
                  </a:gs>
                  <a:gs pos="6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50F79C8F-1AC8-47C6-BB27-5BD57E9BE7AC}"/>
                  </a:ext>
                </a:extLst>
              </p:cNvPr>
              <p:cNvGrpSpPr/>
              <p:nvPr/>
            </p:nvGrpSpPr>
            <p:grpSpPr>
              <a:xfrm>
                <a:off x="2655490" y="4691063"/>
                <a:ext cx="209154" cy="200005"/>
                <a:chOff x="2655490" y="4698206"/>
                <a:chExt cx="221060" cy="192862"/>
              </a:xfrm>
            </p:grpSpPr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CFDA0B50-2B64-4DD3-BE85-7CAF09FFFF57}"/>
                    </a:ext>
                  </a:extLst>
                </p:cNvPr>
                <p:cNvSpPr/>
                <p:nvPr/>
              </p:nvSpPr>
              <p:spPr>
                <a:xfrm>
                  <a:off x="2697708" y="4698206"/>
                  <a:ext cx="178842" cy="192862"/>
                </a:xfrm>
                <a:prstGeom prst="ellipse">
                  <a:avLst/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C5BFD6B0-B755-4849-8BFD-38290391926B}"/>
                    </a:ext>
                  </a:extLst>
                </p:cNvPr>
                <p:cNvSpPr/>
                <p:nvPr/>
              </p:nvSpPr>
              <p:spPr>
                <a:xfrm rot="16200000">
                  <a:off x="2674502" y="4734283"/>
                  <a:ext cx="87785" cy="125809"/>
                </a:xfrm>
                <a:custGeom>
                  <a:avLst/>
                  <a:gdLst>
                    <a:gd name="connsiteX0" fmla="*/ 66261 w 129489"/>
                    <a:gd name="connsiteY0" fmla="*/ 0 h 193717"/>
                    <a:gd name="connsiteX1" fmla="*/ 98458 w 129489"/>
                    <a:gd name="connsiteY1" fmla="*/ 22860 h 193717"/>
                    <a:gd name="connsiteX2" fmla="*/ 97310 w 129489"/>
                    <a:gd name="connsiteY2" fmla="*/ 24827 h 193717"/>
                    <a:gd name="connsiteX3" fmla="*/ 129489 w 129489"/>
                    <a:gd name="connsiteY3" fmla="*/ 193717 h 193717"/>
                    <a:gd name="connsiteX4" fmla="*/ 0 w 129489"/>
                    <a:gd name="connsiteY4" fmla="*/ 193717 h 193717"/>
                    <a:gd name="connsiteX5" fmla="*/ 32372 w 129489"/>
                    <a:gd name="connsiteY5" fmla="*/ 23813 h 193717"/>
                    <a:gd name="connsiteX6" fmla="*/ 34620 w 129489"/>
                    <a:gd name="connsiteY6" fmla="*/ 23813 h 193717"/>
                    <a:gd name="connsiteX7" fmla="*/ 34064 w 129489"/>
                    <a:gd name="connsiteY7" fmla="*/ 22860 h 193717"/>
                    <a:gd name="connsiteX8" fmla="*/ 66261 w 129489"/>
                    <a:gd name="connsiteY8" fmla="*/ 0 h 193717"/>
                    <a:gd name="connsiteX0" fmla="*/ 66261 w 129489"/>
                    <a:gd name="connsiteY0" fmla="*/ 0 h 292717"/>
                    <a:gd name="connsiteX1" fmla="*/ 98458 w 129489"/>
                    <a:gd name="connsiteY1" fmla="*/ 22860 h 292717"/>
                    <a:gd name="connsiteX2" fmla="*/ 97310 w 129489"/>
                    <a:gd name="connsiteY2" fmla="*/ 24827 h 292717"/>
                    <a:gd name="connsiteX3" fmla="*/ 129489 w 129489"/>
                    <a:gd name="connsiteY3" fmla="*/ 193717 h 292717"/>
                    <a:gd name="connsiteX4" fmla="*/ 77273 w 129489"/>
                    <a:gd name="connsiteY4" fmla="*/ 292717 h 292717"/>
                    <a:gd name="connsiteX5" fmla="*/ 0 w 129489"/>
                    <a:gd name="connsiteY5" fmla="*/ 193717 h 292717"/>
                    <a:gd name="connsiteX6" fmla="*/ 32372 w 129489"/>
                    <a:gd name="connsiteY6" fmla="*/ 23813 h 292717"/>
                    <a:gd name="connsiteX7" fmla="*/ 34620 w 129489"/>
                    <a:gd name="connsiteY7" fmla="*/ 23813 h 292717"/>
                    <a:gd name="connsiteX8" fmla="*/ 34064 w 129489"/>
                    <a:gd name="connsiteY8" fmla="*/ 22860 h 292717"/>
                    <a:gd name="connsiteX9" fmla="*/ 66261 w 129489"/>
                    <a:gd name="connsiteY9" fmla="*/ 0 h 292717"/>
                    <a:gd name="connsiteX0" fmla="*/ 77273 w 212153"/>
                    <a:gd name="connsiteY0" fmla="*/ 292717 h 433514"/>
                    <a:gd name="connsiteX1" fmla="*/ 0 w 212153"/>
                    <a:gd name="connsiteY1" fmla="*/ 193717 h 433514"/>
                    <a:gd name="connsiteX2" fmla="*/ 32372 w 212153"/>
                    <a:gd name="connsiteY2" fmla="*/ 23813 h 433514"/>
                    <a:gd name="connsiteX3" fmla="*/ 34620 w 212153"/>
                    <a:gd name="connsiteY3" fmla="*/ 23813 h 433514"/>
                    <a:gd name="connsiteX4" fmla="*/ 34064 w 212153"/>
                    <a:gd name="connsiteY4" fmla="*/ 22860 h 433514"/>
                    <a:gd name="connsiteX5" fmla="*/ 66261 w 212153"/>
                    <a:gd name="connsiteY5" fmla="*/ 0 h 433514"/>
                    <a:gd name="connsiteX6" fmla="*/ 98458 w 212153"/>
                    <a:gd name="connsiteY6" fmla="*/ 22860 h 433514"/>
                    <a:gd name="connsiteX7" fmla="*/ 97310 w 212153"/>
                    <a:gd name="connsiteY7" fmla="*/ 24827 h 433514"/>
                    <a:gd name="connsiteX8" fmla="*/ 129489 w 212153"/>
                    <a:gd name="connsiteY8" fmla="*/ 193717 h 433514"/>
                    <a:gd name="connsiteX9" fmla="*/ 212153 w 212153"/>
                    <a:gd name="connsiteY9" fmla="*/ 433514 h 433514"/>
                    <a:gd name="connsiteX0" fmla="*/ 77273 w 129489"/>
                    <a:gd name="connsiteY0" fmla="*/ 292717 h 292717"/>
                    <a:gd name="connsiteX1" fmla="*/ 0 w 129489"/>
                    <a:gd name="connsiteY1" fmla="*/ 193717 h 292717"/>
                    <a:gd name="connsiteX2" fmla="*/ 32372 w 129489"/>
                    <a:gd name="connsiteY2" fmla="*/ 23813 h 292717"/>
                    <a:gd name="connsiteX3" fmla="*/ 34620 w 129489"/>
                    <a:gd name="connsiteY3" fmla="*/ 23813 h 292717"/>
                    <a:gd name="connsiteX4" fmla="*/ 34064 w 129489"/>
                    <a:gd name="connsiteY4" fmla="*/ 22860 h 292717"/>
                    <a:gd name="connsiteX5" fmla="*/ 66261 w 129489"/>
                    <a:gd name="connsiteY5" fmla="*/ 0 h 292717"/>
                    <a:gd name="connsiteX6" fmla="*/ 98458 w 129489"/>
                    <a:gd name="connsiteY6" fmla="*/ 22860 h 292717"/>
                    <a:gd name="connsiteX7" fmla="*/ 97310 w 129489"/>
                    <a:gd name="connsiteY7" fmla="*/ 24827 h 292717"/>
                    <a:gd name="connsiteX8" fmla="*/ 129489 w 129489"/>
                    <a:gd name="connsiteY8" fmla="*/ 193717 h 292717"/>
                    <a:gd name="connsiteX0" fmla="*/ 0 w 129489"/>
                    <a:gd name="connsiteY0" fmla="*/ 193717 h 193717"/>
                    <a:gd name="connsiteX1" fmla="*/ 32372 w 129489"/>
                    <a:gd name="connsiteY1" fmla="*/ 23813 h 193717"/>
                    <a:gd name="connsiteX2" fmla="*/ 34620 w 129489"/>
                    <a:gd name="connsiteY2" fmla="*/ 23813 h 193717"/>
                    <a:gd name="connsiteX3" fmla="*/ 34064 w 129489"/>
                    <a:gd name="connsiteY3" fmla="*/ 22860 h 193717"/>
                    <a:gd name="connsiteX4" fmla="*/ 66261 w 129489"/>
                    <a:gd name="connsiteY4" fmla="*/ 0 h 193717"/>
                    <a:gd name="connsiteX5" fmla="*/ 98458 w 129489"/>
                    <a:gd name="connsiteY5" fmla="*/ 22860 h 193717"/>
                    <a:gd name="connsiteX6" fmla="*/ 97310 w 129489"/>
                    <a:gd name="connsiteY6" fmla="*/ 24827 h 193717"/>
                    <a:gd name="connsiteX7" fmla="*/ 129489 w 129489"/>
                    <a:gd name="connsiteY7" fmla="*/ 193717 h 19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9489" h="193717">
                      <a:moveTo>
                        <a:pt x="0" y="193717"/>
                      </a:moveTo>
                      <a:lnTo>
                        <a:pt x="32372" y="23813"/>
                      </a:lnTo>
                      <a:lnTo>
                        <a:pt x="34620" y="23813"/>
                      </a:lnTo>
                      <a:lnTo>
                        <a:pt x="34064" y="22860"/>
                      </a:lnTo>
                      <a:cubicBezTo>
                        <a:pt x="34064" y="10235"/>
                        <a:pt x="48479" y="0"/>
                        <a:pt x="66261" y="0"/>
                      </a:cubicBezTo>
                      <a:cubicBezTo>
                        <a:pt x="84043" y="0"/>
                        <a:pt x="98458" y="10235"/>
                        <a:pt x="98458" y="22860"/>
                      </a:cubicBezTo>
                      <a:lnTo>
                        <a:pt x="97310" y="24827"/>
                      </a:lnTo>
                      <a:lnTo>
                        <a:pt x="129489" y="193717"/>
                      </a:lnTo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6FE3EEA1-750E-4E89-B9A4-348891609789}"/>
                </a:ext>
              </a:extLst>
            </p:cNvPr>
            <p:cNvGrpSpPr/>
            <p:nvPr/>
          </p:nvGrpSpPr>
          <p:grpSpPr>
            <a:xfrm rot="21102319" flipH="1">
              <a:off x="1378901" y="4579087"/>
              <a:ext cx="1385492" cy="913380"/>
              <a:chOff x="1532909" y="3736663"/>
              <a:chExt cx="1385492" cy="913380"/>
            </a:xfrm>
          </p:grpSpPr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69D88CB5-94A7-43EF-8607-F99B210822BD}"/>
                  </a:ext>
                </a:extLst>
              </p:cNvPr>
              <p:cNvSpPr/>
              <p:nvPr/>
            </p:nvSpPr>
            <p:spPr>
              <a:xfrm>
                <a:off x="1532909" y="3736663"/>
                <a:ext cx="1254220" cy="913380"/>
              </a:xfrm>
              <a:custGeom>
                <a:avLst/>
                <a:gdLst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4220" h="913380">
                    <a:moveTo>
                      <a:pt x="606967" y="0"/>
                    </a:moveTo>
                    <a:cubicBezTo>
                      <a:pt x="945192" y="0"/>
                      <a:pt x="1254220" y="321296"/>
                      <a:pt x="1254220" y="454698"/>
                    </a:cubicBezTo>
                    <a:cubicBezTo>
                      <a:pt x="1254220" y="588100"/>
                      <a:pt x="945192" y="913380"/>
                      <a:pt x="606967" y="913380"/>
                    </a:cubicBezTo>
                    <a:cubicBezTo>
                      <a:pt x="268742" y="913380"/>
                      <a:pt x="-32088" y="700943"/>
                      <a:pt x="2755" y="456690"/>
                    </a:cubicBezTo>
                    <a:cubicBezTo>
                      <a:pt x="-19790" y="206459"/>
                      <a:pt x="268742" y="0"/>
                      <a:pt x="60696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0000"/>
                  </a:gs>
                  <a:gs pos="6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83C08ACE-8E59-4798-BE90-205D710E54E4}"/>
                  </a:ext>
                </a:extLst>
              </p:cNvPr>
              <p:cNvSpPr/>
              <p:nvPr/>
            </p:nvSpPr>
            <p:spPr>
              <a:xfrm rot="10800000">
                <a:off x="2772504" y="4122397"/>
                <a:ext cx="145897" cy="141912"/>
              </a:xfrm>
              <a:custGeom>
                <a:avLst/>
                <a:gdLst>
                  <a:gd name="connsiteX0" fmla="*/ 145897 w 145897"/>
                  <a:gd name="connsiteY0" fmla="*/ 141912 h 141912"/>
                  <a:gd name="connsiteX1" fmla="*/ 113569 w 145897"/>
                  <a:gd name="connsiteY1" fmla="*/ 121130 h 141912"/>
                  <a:gd name="connsiteX2" fmla="*/ 110487 w 145897"/>
                  <a:gd name="connsiteY2" fmla="*/ 109583 h 141912"/>
                  <a:gd name="connsiteX3" fmla="*/ 0 w 145897"/>
                  <a:gd name="connsiteY3" fmla="*/ 91275 h 141912"/>
                  <a:gd name="connsiteX4" fmla="*/ 0 w 145897"/>
                  <a:gd name="connsiteY4" fmla="*/ 50636 h 141912"/>
                  <a:gd name="connsiteX5" fmla="*/ 110487 w 145897"/>
                  <a:gd name="connsiteY5" fmla="*/ 32330 h 141912"/>
                  <a:gd name="connsiteX6" fmla="*/ 113569 w 145897"/>
                  <a:gd name="connsiteY6" fmla="*/ 20783 h 141912"/>
                  <a:gd name="connsiteX7" fmla="*/ 145897 w 145897"/>
                  <a:gd name="connsiteY7" fmla="*/ 0 h 141912"/>
                  <a:gd name="connsiteX8" fmla="*/ 145897 w 145897"/>
                  <a:gd name="connsiteY8" fmla="*/ 141912 h 14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897" h="141912">
                    <a:moveTo>
                      <a:pt x="145897" y="141912"/>
                    </a:moveTo>
                    <a:cubicBezTo>
                      <a:pt x="133272" y="141912"/>
                      <a:pt x="121842" y="133970"/>
                      <a:pt x="113569" y="121130"/>
                    </a:cubicBezTo>
                    <a:lnTo>
                      <a:pt x="110487" y="109583"/>
                    </a:lnTo>
                    <a:lnTo>
                      <a:pt x="0" y="91275"/>
                    </a:lnTo>
                    <a:lnTo>
                      <a:pt x="0" y="50636"/>
                    </a:lnTo>
                    <a:lnTo>
                      <a:pt x="110487" y="32330"/>
                    </a:lnTo>
                    <a:lnTo>
                      <a:pt x="113569" y="20783"/>
                    </a:lnTo>
                    <a:cubicBezTo>
                      <a:pt x="121842" y="7942"/>
                      <a:pt x="133272" y="0"/>
                      <a:pt x="145897" y="0"/>
                    </a:cubicBezTo>
                    <a:cubicBezTo>
                      <a:pt x="138277" y="46565"/>
                      <a:pt x="138277" y="95347"/>
                      <a:pt x="145897" y="141912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AAA67483-49AD-4065-8C25-780F9E56A6BB}"/>
                </a:ext>
              </a:extLst>
            </p:cNvPr>
            <p:cNvGrpSpPr/>
            <p:nvPr/>
          </p:nvGrpSpPr>
          <p:grpSpPr>
            <a:xfrm rot="1196859" flipH="1">
              <a:off x="345281" y="4621411"/>
              <a:ext cx="1332969" cy="878754"/>
              <a:chOff x="1532909" y="3736663"/>
              <a:chExt cx="1385492" cy="913380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C20766C9-65C4-49C6-8D4C-B86B8F6546FA}"/>
                  </a:ext>
                </a:extLst>
              </p:cNvPr>
              <p:cNvSpPr/>
              <p:nvPr/>
            </p:nvSpPr>
            <p:spPr>
              <a:xfrm>
                <a:off x="1532909" y="3736663"/>
                <a:ext cx="1254220" cy="913380"/>
              </a:xfrm>
              <a:custGeom>
                <a:avLst/>
                <a:gdLst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4220" h="913380">
                    <a:moveTo>
                      <a:pt x="606967" y="0"/>
                    </a:moveTo>
                    <a:cubicBezTo>
                      <a:pt x="945192" y="0"/>
                      <a:pt x="1254220" y="321296"/>
                      <a:pt x="1254220" y="454698"/>
                    </a:cubicBezTo>
                    <a:cubicBezTo>
                      <a:pt x="1254220" y="588100"/>
                      <a:pt x="945192" y="913380"/>
                      <a:pt x="606967" y="913380"/>
                    </a:cubicBezTo>
                    <a:cubicBezTo>
                      <a:pt x="268742" y="913380"/>
                      <a:pt x="-32088" y="700943"/>
                      <a:pt x="2755" y="456690"/>
                    </a:cubicBezTo>
                    <a:cubicBezTo>
                      <a:pt x="-19790" y="206459"/>
                      <a:pt x="268742" y="0"/>
                      <a:pt x="60696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0000"/>
                  </a:gs>
                  <a:gs pos="6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7F68189E-6658-41AD-875D-8741989F0095}"/>
                  </a:ext>
                </a:extLst>
              </p:cNvPr>
              <p:cNvSpPr/>
              <p:nvPr/>
            </p:nvSpPr>
            <p:spPr>
              <a:xfrm rot="10800000">
                <a:off x="2772504" y="4122397"/>
                <a:ext cx="145897" cy="141912"/>
              </a:xfrm>
              <a:custGeom>
                <a:avLst/>
                <a:gdLst>
                  <a:gd name="connsiteX0" fmla="*/ 145897 w 145897"/>
                  <a:gd name="connsiteY0" fmla="*/ 141912 h 141912"/>
                  <a:gd name="connsiteX1" fmla="*/ 113569 w 145897"/>
                  <a:gd name="connsiteY1" fmla="*/ 121130 h 141912"/>
                  <a:gd name="connsiteX2" fmla="*/ 110487 w 145897"/>
                  <a:gd name="connsiteY2" fmla="*/ 109583 h 141912"/>
                  <a:gd name="connsiteX3" fmla="*/ 0 w 145897"/>
                  <a:gd name="connsiteY3" fmla="*/ 91275 h 141912"/>
                  <a:gd name="connsiteX4" fmla="*/ 0 w 145897"/>
                  <a:gd name="connsiteY4" fmla="*/ 50636 h 141912"/>
                  <a:gd name="connsiteX5" fmla="*/ 110487 w 145897"/>
                  <a:gd name="connsiteY5" fmla="*/ 32330 h 141912"/>
                  <a:gd name="connsiteX6" fmla="*/ 113569 w 145897"/>
                  <a:gd name="connsiteY6" fmla="*/ 20783 h 141912"/>
                  <a:gd name="connsiteX7" fmla="*/ 145897 w 145897"/>
                  <a:gd name="connsiteY7" fmla="*/ 0 h 141912"/>
                  <a:gd name="connsiteX8" fmla="*/ 145897 w 145897"/>
                  <a:gd name="connsiteY8" fmla="*/ 141912 h 14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897" h="141912">
                    <a:moveTo>
                      <a:pt x="145897" y="141912"/>
                    </a:moveTo>
                    <a:cubicBezTo>
                      <a:pt x="133272" y="141912"/>
                      <a:pt x="121842" y="133970"/>
                      <a:pt x="113569" y="121130"/>
                    </a:cubicBezTo>
                    <a:lnTo>
                      <a:pt x="110487" y="109583"/>
                    </a:lnTo>
                    <a:lnTo>
                      <a:pt x="0" y="91275"/>
                    </a:lnTo>
                    <a:lnTo>
                      <a:pt x="0" y="50636"/>
                    </a:lnTo>
                    <a:lnTo>
                      <a:pt x="110487" y="32330"/>
                    </a:lnTo>
                    <a:lnTo>
                      <a:pt x="113569" y="20783"/>
                    </a:lnTo>
                    <a:cubicBezTo>
                      <a:pt x="121842" y="7942"/>
                      <a:pt x="133272" y="0"/>
                      <a:pt x="145897" y="0"/>
                    </a:cubicBezTo>
                    <a:cubicBezTo>
                      <a:pt x="138277" y="46565"/>
                      <a:pt x="138277" y="95347"/>
                      <a:pt x="145897" y="141912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004B47B-6DFE-4144-9ACA-205EB2E396C8}"/>
                </a:ext>
              </a:extLst>
            </p:cNvPr>
            <p:cNvGrpSpPr/>
            <p:nvPr/>
          </p:nvGrpSpPr>
          <p:grpSpPr>
            <a:xfrm rot="20872382">
              <a:off x="1036659" y="5020838"/>
              <a:ext cx="1106765" cy="964884"/>
              <a:chOff x="1541144" y="4348162"/>
              <a:chExt cx="1012743" cy="882915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C46079AA-94F4-4B82-9B35-7E2090350036}"/>
                  </a:ext>
                </a:extLst>
              </p:cNvPr>
              <p:cNvSpPr/>
              <p:nvPr/>
            </p:nvSpPr>
            <p:spPr>
              <a:xfrm>
                <a:off x="1541144" y="4348162"/>
                <a:ext cx="1012743" cy="882915"/>
              </a:xfrm>
              <a:custGeom>
                <a:avLst/>
                <a:gdLst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4220" h="913380">
                    <a:moveTo>
                      <a:pt x="606967" y="0"/>
                    </a:moveTo>
                    <a:cubicBezTo>
                      <a:pt x="945192" y="0"/>
                      <a:pt x="1254220" y="240333"/>
                      <a:pt x="1254220" y="454698"/>
                    </a:cubicBezTo>
                    <a:cubicBezTo>
                      <a:pt x="1254220" y="669062"/>
                      <a:pt x="945192" y="913380"/>
                      <a:pt x="606967" y="913380"/>
                    </a:cubicBezTo>
                    <a:cubicBezTo>
                      <a:pt x="268742" y="913380"/>
                      <a:pt x="-32088" y="700943"/>
                      <a:pt x="2755" y="456690"/>
                    </a:cubicBezTo>
                    <a:cubicBezTo>
                      <a:pt x="-19790" y="206459"/>
                      <a:pt x="268742" y="0"/>
                      <a:pt x="60696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0000"/>
                  </a:gs>
                  <a:gs pos="6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B4133194-71BD-497A-90E2-A0BB7AB85600}"/>
                  </a:ext>
                </a:extLst>
              </p:cNvPr>
              <p:cNvSpPr/>
              <p:nvPr/>
            </p:nvSpPr>
            <p:spPr>
              <a:xfrm>
                <a:off x="1622912" y="4700587"/>
                <a:ext cx="143370" cy="140493"/>
              </a:xfrm>
              <a:custGeom>
                <a:avLst/>
                <a:gdLst>
                  <a:gd name="connsiteX0" fmla="*/ 154067 w 308134"/>
                  <a:gd name="connsiteY0" fmla="*/ 0 h 307180"/>
                  <a:gd name="connsiteX1" fmla="*/ 177123 w 308134"/>
                  <a:gd name="connsiteY1" fmla="*/ 93806 h 307180"/>
                  <a:gd name="connsiteX2" fmla="*/ 177810 w 308134"/>
                  <a:gd name="connsiteY2" fmla="*/ 114690 h 307180"/>
                  <a:gd name="connsiteX3" fmla="*/ 203338 w 308134"/>
                  <a:gd name="connsiteY3" fmla="*/ 100823 h 307180"/>
                  <a:gd name="connsiteX4" fmla="*/ 307703 w 308134"/>
                  <a:gd name="connsiteY4" fmla="*/ 64890 h 307180"/>
                  <a:gd name="connsiteX5" fmla="*/ 224401 w 308134"/>
                  <a:gd name="connsiteY5" fmla="*/ 137307 h 307180"/>
                  <a:gd name="connsiteX6" fmla="*/ 197816 w 308134"/>
                  <a:gd name="connsiteY6" fmla="*/ 153592 h 307180"/>
                  <a:gd name="connsiteX7" fmla="*/ 224400 w 308134"/>
                  <a:gd name="connsiteY7" fmla="*/ 169877 h 307180"/>
                  <a:gd name="connsiteX8" fmla="*/ 307702 w 308134"/>
                  <a:gd name="connsiteY8" fmla="*/ 242293 h 307180"/>
                  <a:gd name="connsiteX9" fmla="*/ 203336 w 308134"/>
                  <a:gd name="connsiteY9" fmla="*/ 206360 h 307180"/>
                  <a:gd name="connsiteX10" fmla="*/ 177810 w 308134"/>
                  <a:gd name="connsiteY10" fmla="*/ 192494 h 307180"/>
                  <a:gd name="connsiteX11" fmla="*/ 177123 w 308134"/>
                  <a:gd name="connsiteY11" fmla="*/ 213374 h 307180"/>
                  <a:gd name="connsiteX12" fmla="*/ 154067 w 308134"/>
                  <a:gd name="connsiteY12" fmla="*/ 307180 h 307180"/>
                  <a:gd name="connsiteX13" fmla="*/ 131012 w 308134"/>
                  <a:gd name="connsiteY13" fmla="*/ 213374 h 307180"/>
                  <a:gd name="connsiteX14" fmla="*/ 130325 w 308134"/>
                  <a:gd name="connsiteY14" fmla="*/ 192494 h 307180"/>
                  <a:gd name="connsiteX15" fmla="*/ 104798 w 308134"/>
                  <a:gd name="connsiteY15" fmla="*/ 206360 h 307180"/>
                  <a:gd name="connsiteX16" fmla="*/ 432 w 308134"/>
                  <a:gd name="connsiteY16" fmla="*/ 242293 h 307180"/>
                  <a:gd name="connsiteX17" fmla="*/ 83734 w 308134"/>
                  <a:gd name="connsiteY17" fmla="*/ 169877 h 307180"/>
                  <a:gd name="connsiteX18" fmla="*/ 110318 w 308134"/>
                  <a:gd name="connsiteY18" fmla="*/ 153592 h 307180"/>
                  <a:gd name="connsiteX19" fmla="*/ 83733 w 308134"/>
                  <a:gd name="connsiteY19" fmla="*/ 137307 h 307180"/>
                  <a:gd name="connsiteX20" fmla="*/ 431 w 308134"/>
                  <a:gd name="connsiteY20" fmla="*/ 64890 h 307180"/>
                  <a:gd name="connsiteX21" fmla="*/ 104796 w 308134"/>
                  <a:gd name="connsiteY21" fmla="*/ 100823 h 307180"/>
                  <a:gd name="connsiteX22" fmla="*/ 130325 w 308134"/>
                  <a:gd name="connsiteY22" fmla="*/ 114690 h 307180"/>
                  <a:gd name="connsiteX23" fmla="*/ 131012 w 308134"/>
                  <a:gd name="connsiteY23" fmla="*/ 93806 h 307180"/>
                  <a:gd name="connsiteX24" fmla="*/ 154067 w 308134"/>
                  <a:gd name="connsiteY24" fmla="*/ 0 h 30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08134" h="307180">
                    <a:moveTo>
                      <a:pt x="154067" y="0"/>
                    </a:moveTo>
                    <a:cubicBezTo>
                      <a:pt x="164431" y="0"/>
                      <a:pt x="173324" y="38681"/>
                      <a:pt x="177123" y="93806"/>
                    </a:cubicBezTo>
                    <a:lnTo>
                      <a:pt x="177810" y="114690"/>
                    </a:lnTo>
                    <a:lnTo>
                      <a:pt x="203338" y="100823"/>
                    </a:lnTo>
                    <a:cubicBezTo>
                      <a:pt x="260215" y="71993"/>
                      <a:pt x="302969" y="56690"/>
                      <a:pt x="307703" y="64890"/>
                    </a:cubicBezTo>
                    <a:cubicBezTo>
                      <a:pt x="312438" y="73090"/>
                      <a:pt x="277808" y="102465"/>
                      <a:pt x="224401" y="137307"/>
                    </a:cubicBezTo>
                    <a:lnTo>
                      <a:pt x="197816" y="153592"/>
                    </a:lnTo>
                    <a:lnTo>
                      <a:pt x="224400" y="169877"/>
                    </a:lnTo>
                    <a:cubicBezTo>
                      <a:pt x="277807" y="204719"/>
                      <a:pt x="312436" y="234093"/>
                      <a:pt x="307702" y="242293"/>
                    </a:cubicBezTo>
                    <a:cubicBezTo>
                      <a:pt x="302967" y="250493"/>
                      <a:pt x="260214" y="235191"/>
                      <a:pt x="203336" y="206360"/>
                    </a:cubicBezTo>
                    <a:lnTo>
                      <a:pt x="177810" y="192494"/>
                    </a:lnTo>
                    <a:lnTo>
                      <a:pt x="177123" y="213374"/>
                    </a:lnTo>
                    <a:cubicBezTo>
                      <a:pt x="173324" y="268500"/>
                      <a:pt x="164431" y="307180"/>
                      <a:pt x="154067" y="307180"/>
                    </a:cubicBezTo>
                    <a:cubicBezTo>
                      <a:pt x="143703" y="307180"/>
                      <a:pt x="134810" y="268500"/>
                      <a:pt x="131012" y="213374"/>
                    </a:cubicBezTo>
                    <a:lnTo>
                      <a:pt x="130325" y="192494"/>
                    </a:lnTo>
                    <a:lnTo>
                      <a:pt x="104798" y="206360"/>
                    </a:lnTo>
                    <a:cubicBezTo>
                      <a:pt x="47920" y="235191"/>
                      <a:pt x="5167" y="250493"/>
                      <a:pt x="432" y="242293"/>
                    </a:cubicBezTo>
                    <a:cubicBezTo>
                      <a:pt x="-4302" y="234093"/>
                      <a:pt x="30327" y="204719"/>
                      <a:pt x="83734" y="169877"/>
                    </a:cubicBezTo>
                    <a:lnTo>
                      <a:pt x="110318" y="153592"/>
                    </a:lnTo>
                    <a:lnTo>
                      <a:pt x="83733" y="137307"/>
                    </a:lnTo>
                    <a:cubicBezTo>
                      <a:pt x="30326" y="102465"/>
                      <a:pt x="-4304" y="73090"/>
                      <a:pt x="431" y="64890"/>
                    </a:cubicBezTo>
                    <a:cubicBezTo>
                      <a:pt x="5165" y="56690"/>
                      <a:pt x="47919" y="71993"/>
                      <a:pt x="104796" y="100823"/>
                    </a:cubicBezTo>
                    <a:lnTo>
                      <a:pt x="130325" y="114690"/>
                    </a:lnTo>
                    <a:lnTo>
                      <a:pt x="131012" y="93806"/>
                    </a:lnTo>
                    <a:cubicBezTo>
                      <a:pt x="134810" y="38681"/>
                      <a:pt x="143703" y="0"/>
                      <a:pt x="154067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42F7DCAD-0DDB-46C2-B286-4FA9DF017FBB}"/>
                </a:ext>
              </a:extLst>
            </p:cNvPr>
            <p:cNvGrpSpPr/>
            <p:nvPr/>
          </p:nvGrpSpPr>
          <p:grpSpPr>
            <a:xfrm rot="21192467">
              <a:off x="2277054" y="4994495"/>
              <a:ext cx="1335087" cy="880151"/>
              <a:chOff x="1532909" y="3736663"/>
              <a:chExt cx="1385492" cy="913380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944EB057-BCA3-4136-92A0-3F56D2928952}"/>
                  </a:ext>
                </a:extLst>
              </p:cNvPr>
              <p:cNvSpPr/>
              <p:nvPr/>
            </p:nvSpPr>
            <p:spPr>
              <a:xfrm>
                <a:off x="1532909" y="3736663"/>
                <a:ext cx="1254220" cy="913380"/>
              </a:xfrm>
              <a:custGeom>
                <a:avLst/>
                <a:gdLst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  <a:gd name="connsiteX0" fmla="*/ 606967 w 1254220"/>
                  <a:gd name="connsiteY0" fmla="*/ 0 h 913380"/>
                  <a:gd name="connsiteX1" fmla="*/ 1254220 w 1254220"/>
                  <a:gd name="connsiteY1" fmla="*/ 454698 h 913380"/>
                  <a:gd name="connsiteX2" fmla="*/ 606967 w 1254220"/>
                  <a:gd name="connsiteY2" fmla="*/ 913380 h 913380"/>
                  <a:gd name="connsiteX3" fmla="*/ 2755 w 1254220"/>
                  <a:gd name="connsiteY3" fmla="*/ 456690 h 913380"/>
                  <a:gd name="connsiteX4" fmla="*/ 606967 w 1254220"/>
                  <a:gd name="connsiteY4" fmla="*/ 0 h 91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4220" h="913380">
                    <a:moveTo>
                      <a:pt x="606967" y="0"/>
                    </a:moveTo>
                    <a:cubicBezTo>
                      <a:pt x="945192" y="0"/>
                      <a:pt x="1254220" y="321296"/>
                      <a:pt x="1254220" y="454698"/>
                    </a:cubicBezTo>
                    <a:cubicBezTo>
                      <a:pt x="1254220" y="588100"/>
                      <a:pt x="945192" y="913380"/>
                      <a:pt x="606967" y="913380"/>
                    </a:cubicBezTo>
                    <a:cubicBezTo>
                      <a:pt x="268742" y="913380"/>
                      <a:pt x="-32088" y="700943"/>
                      <a:pt x="2755" y="456690"/>
                    </a:cubicBezTo>
                    <a:cubicBezTo>
                      <a:pt x="-19790" y="206459"/>
                      <a:pt x="268742" y="0"/>
                      <a:pt x="60696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0000"/>
                  </a:gs>
                  <a:gs pos="6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FBF74C88-25AB-479E-A7C9-F0DC9E98F46E}"/>
                  </a:ext>
                </a:extLst>
              </p:cNvPr>
              <p:cNvSpPr/>
              <p:nvPr/>
            </p:nvSpPr>
            <p:spPr>
              <a:xfrm rot="10800000">
                <a:off x="2772504" y="4122397"/>
                <a:ext cx="145897" cy="141912"/>
              </a:xfrm>
              <a:custGeom>
                <a:avLst/>
                <a:gdLst>
                  <a:gd name="connsiteX0" fmla="*/ 145897 w 145897"/>
                  <a:gd name="connsiteY0" fmla="*/ 141912 h 141912"/>
                  <a:gd name="connsiteX1" fmla="*/ 113569 w 145897"/>
                  <a:gd name="connsiteY1" fmla="*/ 121130 h 141912"/>
                  <a:gd name="connsiteX2" fmla="*/ 110487 w 145897"/>
                  <a:gd name="connsiteY2" fmla="*/ 109583 h 141912"/>
                  <a:gd name="connsiteX3" fmla="*/ 0 w 145897"/>
                  <a:gd name="connsiteY3" fmla="*/ 91275 h 141912"/>
                  <a:gd name="connsiteX4" fmla="*/ 0 w 145897"/>
                  <a:gd name="connsiteY4" fmla="*/ 50636 h 141912"/>
                  <a:gd name="connsiteX5" fmla="*/ 110487 w 145897"/>
                  <a:gd name="connsiteY5" fmla="*/ 32330 h 141912"/>
                  <a:gd name="connsiteX6" fmla="*/ 113569 w 145897"/>
                  <a:gd name="connsiteY6" fmla="*/ 20783 h 141912"/>
                  <a:gd name="connsiteX7" fmla="*/ 145897 w 145897"/>
                  <a:gd name="connsiteY7" fmla="*/ 0 h 141912"/>
                  <a:gd name="connsiteX8" fmla="*/ 145897 w 145897"/>
                  <a:gd name="connsiteY8" fmla="*/ 141912 h 14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897" h="141912">
                    <a:moveTo>
                      <a:pt x="145897" y="141912"/>
                    </a:moveTo>
                    <a:cubicBezTo>
                      <a:pt x="133272" y="141912"/>
                      <a:pt x="121842" y="133970"/>
                      <a:pt x="113569" y="121130"/>
                    </a:cubicBezTo>
                    <a:lnTo>
                      <a:pt x="110487" y="109583"/>
                    </a:lnTo>
                    <a:lnTo>
                      <a:pt x="0" y="91275"/>
                    </a:lnTo>
                    <a:lnTo>
                      <a:pt x="0" y="50636"/>
                    </a:lnTo>
                    <a:lnTo>
                      <a:pt x="110487" y="32330"/>
                    </a:lnTo>
                    <a:lnTo>
                      <a:pt x="113569" y="20783"/>
                    </a:lnTo>
                    <a:cubicBezTo>
                      <a:pt x="121842" y="7942"/>
                      <a:pt x="133272" y="0"/>
                      <a:pt x="145897" y="0"/>
                    </a:cubicBezTo>
                    <a:cubicBezTo>
                      <a:pt x="138277" y="46565"/>
                      <a:pt x="138277" y="95347"/>
                      <a:pt x="145897" y="141912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956221A9-59F4-4F91-901D-5DB86D3ECEB9}"/>
              </a:ext>
            </a:extLst>
          </p:cNvPr>
          <p:cNvGrpSpPr/>
          <p:nvPr/>
        </p:nvGrpSpPr>
        <p:grpSpPr>
          <a:xfrm>
            <a:off x="6605083" y="4193775"/>
            <a:ext cx="2605086" cy="1793212"/>
            <a:chOff x="6605083" y="1372937"/>
            <a:chExt cx="2605086" cy="1793212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4FFF4EE9-5A2B-4386-A760-1BFF9DC8D67A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A570483F-5768-47FF-A0DE-896170D6438D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177486C3-7A29-4D28-81C3-F14843130C86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A11AB4CF-C5A0-4734-8CB0-2FEF3D22FD30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CFBEB977-2C94-433D-B291-80BBB1C64F5D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8E18D25E-D699-4BAA-A7A3-BFECC4ECA78E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68ED2400-A2C8-463D-A63C-62E879D9EECE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6E352DCD-6BCC-4F0F-96A4-A9DED8AAEA1F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D4808A75-6816-4503-9156-2DEBD24B7564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06C1C43A-6711-415F-A876-4DD725F1CCB6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7070E670-C3BE-4702-B1E3-0557D49F261C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D1A3C3E1-52C3-457C-969A-66B398E64FA0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0DC6E491-85E8-4035-86ED-69BFF59C01C6}"/>
                </a:ext>
              </a:extLst>
            </p:cNvPr>
            <p:cNvGrpSpPr/>
            <p:nvPr/>
          </p:nvGrpSpPr>
          <p:grpSpPr>
            <a:xfrm>
              <a:off x="6796573" y="1372937"/>
              <a:ext cx="2144310" cy="1420876"/>
              <a:chOff x="345281" y="3821015"/>
              <a:chExt cx="3266860" cy="2164707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F920256F-3D46-469A-964A-13A31B927231}"/>
                  </a:ext>
                </a:extLst>
              </p:cNvPr>
              <p:cNvGrpSpPr/>
              <p:nvPr/>
            </p:nvGrpSpPr>
            <p:grpSpPr>
              <a:xfrm rot="21192467">
                <a:off x="1545535" y="3821015"/>
                <a:ext cx="1335087" cy="880151"/>
                <a:chOff x="1532909" y="3736663"/>
                <a:chExt cx="1385492" cy="913380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64DF9F0A-4411-4B19-8987-C34655B006F8}"/>
                    </a:ext>
                  </a:extLst>
                </p:cNvPr>
                <p:cNvSpPr/>
                <p:nvPr/>
              </p:nvSpPr>
              <p:spPr>
                <a:xfrm>
                  <a:off x="1532909" y="3736663"/>
                  <a:ext cx="1254220" cy="913380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321296"/>
                        <a:pt x="1254220" y="454698"/>
                      </a:cubicBezTo>
                      <a:cubicBezTo>
                        <a:pt x="1254220" y="588100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63E6D13A-9769-4951-BA19-89BDB7B1822C}"/>
                    </a:ext>
                  </a:extLst>
                </p:cNvPr>
                <p:cNvSpPr/>
                <p:nvPr/>
              </p:nvSpPr>
              <p:spPr>
                <a:xfrm rot="10800000">
                  <a:off x="2772504" y="4122397"/>
                  <a:ext cx="145897" cy="141912"/>
                </a:xfrm>
                <a:custGeom>
                  <a:avLst/>
                  <a:gdLst>
                    <a:gd name="connsiteX0" fmla="*/ 145897 w 145897"/>
                    <a:gd name="connsiteY0" fmla="*/ 141912 h 141912"/>
                    <a:gd name="connsiteX1" fmla="*/ 113569 w 145897"/>
                    <a:gd name="connsiteY1" fmla="*/ 121130 h 141912"/>
                    <a:gd name="connsiteX2" fmla="*/ 110487 w 145897"/>
                    <a:gd name="connsiteY2" fmla="*/ 109583 h 141912"/>
                    <a:gd name="connsiteX3" fmla="*/ 0 w 145897"/>
                    <a:gd name="connsiteY3" fmla="*/ 91275 h 141912"/>
                    <a:gd name="connsiteX4" fmla="*/ 0 w 145897"/>
                    <a:gd name="connsiteY4" fmla="*/ 50636 h 141912"/>
                    <a:gd name="connsiteX5" fmla="*/ 110487 w 145897"/>
                    <a:gd name="connsiteY5" fmla="*/ 32330 h 141912"/>
                    <a:gd name="connsiteX6" fmla="*/ 113569 w 145897"/>
                    <a:gd name="connsiteY6" fmla="*/ 20783 h 141912"/>
                    <a:gd name="connsiteX7" fmla="*/ 145897 w 145897"/>
                    <a:gd name="connsiteY7" fmla="*/ 0 h 141912"/>
                    <a:gd name="connsiteX8" fmla="*/ 145897 w 145897"/>
                    <a:gd name="connsiteY8" fmla="*/ 141912 h 1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897" h="141912">
                      <a:moveTo>
                        <a:pt x="145897" y="141912"/>
                      </a:moveTo>
                      <a:cubicBezTo>
                        <a:pt x="133272" y="141912"/>
                        <a:pt x="121842" y="133970"/>
                        <a:pt x="113569" y="121130"/>
                      </a:cubicBezTo>
                      <a:lnTo>
                        <a:pt x="110487" y="109583"/>
                      </a:lnTo>
                      <a:lnTo>
                        <a:pt x="0" y="91275"/>
                      </a:lnTo>
                      <a:lnTo>
                        <a:pt x="0" y="50636"/>
                      </a:lnTo>
                      <a:lnTo>
                        <a:pt x="110487" y="32330"/>
                      </a:lnTo>
                      <a:lnTo>
                        <a:pt x="113569" y="20783"/>
                      </a:lnTo>
                      <a:cubicBezTo>
                        <a:pt x="121842" y="7942"/>
                        <a:pt x="133272" y="0"/>
                        <a:pt x="145897" y="0"/>
                      </a:cubicBezTo>
                      <a:cubicBezTo>
                        <a:pt x="138277" y="46565"/>
                        <a:pt x="138277" y="95347"/>
                        <a:pt x="145897" y="14191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644D6122-FCA9-4C87-8A14-68A2979B0E18}"/>
                  </a:ext>
                </a:extLst>
              </p:cNvPr>
              <p:cNvGrpSpPr/>
              <p:nvPr/>
            </p:nvGrpSpPr>
            <p:grpSpPr>
              <a:xfrm rot="20313127">
                <a:off x="962408" y="4173230"/>
                <a:ext cx="1012743" cy="882915"/>
                <a:chOff x="1541144" y="4348162"/>
                <a:chExt cx="1012743" cy="882915"/>
              </a:xfrm>
            </p:grpSpPr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80CEC691-6677-4C13-BFD4-8C1F7523D5BA}"/>
                    </a:ext>
                  </a:extLst>
                </p:cNvPr>
                <p:cNvSpPr/>
                <p:nvPr/>
              </p:nvSpPr>
              <p:spPr>
                <a:xfrm>
                  <a:off x="1541144" y="4348162"/>
                  <a:ext cx="1012743" cy="882915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240333"/>
                        <a:pt x="1254220" y="454698"/>
                      </a:cubicBezTo>
                      <a:cubicBezTo>
                        <a:pt x="1254220" y="669062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5931C859-D1E5-45A9-9572-0A651148C3E2}"/>
                    </a:ext>
                  </a:extLst>
                </p:cNvPr>
                <p:cNvSpPr/>
                <p:nvPr/>
              </p:nvSpPr>
              <p:spPr>
                <a:xfrm>
                  <a:off x="1622912" y="4700587"/>
                  <a:ext cx="143370" cy="140493"/>
                </a:xfrm>
                <a:custGeom>
                  <a:avLst/>
                  <a:gdLst>
                    <a:gd name="connsiteX0" fmla="*/ 154067 w 308134"/>
                    <a:gd name="connsiteY0" fmla="*/ 0 h 307180"/>
                    <a:gd name="connsiteX1" fmla="*/ 177123 w 308134"/>
                    <a:gd name="connsiteY1" fmla="*/ 93806 h 307180"/>
                    <a:gd name="connsiteX2" fmla="*/ 177810 w 308134"/>
                    <a:gd name="connsiteY2" fmla="*/ 114690 h 307180"/>
                    <a:gd name="connsiteX3" fmla="*/ 203338 w 308134"/>
                    <a:gd name="connsiteY3" fmla="*/ 100823 h 307180"/>
                    <a:gd name="connsiteX4" fmla="*/ 307703 w 308134"/>
                    <a:gd name="connsiteY4" fmla="*/ 64890 h 307180"/>
                    <a:gd name="connsiteX5" fmla="*/ 224401 w 308134"/>
                    <a:gd name="connsiteY5" fmla="*/ 137307 h 307180"/>
                    <a:gd name="connsiteX6" fmla="*/ 197816 w 308134"/>
                    <a:gd name="connsiteY6" fmla="*/ 153592 h 307180"/>
                    <a:gd name="connsiteX7" fmla="*/ 224400 w 308134"/>
                    <a:gd name="connsiteY7" fmla="*/ 169877 h 307180"/>
                    <a:gd name="connsiteX8" fmla="*/ 307702 w 308134"/>
                    <a:gd name="connsiteY8" fmla="*/ 242293 h 307180"/>
                    <a:gd name="connsiteX9" fmla="*/ 203336 w 308134"/>
                    <a:gd name="connsiteY9" fmla="*/ 206360 h 307180"/>
                    <a:gd name="connsiteX10" fmla="*/ 177810 w 308134"/>
                    <a:gd name="connsiteY10" fmla="*/ 192494 h 307180"/>
                    <a:gd name="connsiteX11" fmla="*/ 177123 w 308134"/>
                    <a:gd name="connsiteY11" fmla="*/ 213374 h 307180"/>
                    <a:gd name="connsiteX12" fmla="*/ 154067 w 308134"/>
                    <a:gd name="connsiteY12" fmla="*/ 307180 h 307180"/>
                    <a:gd name="connsiteX13" fmla="*/ 131012 w 308134"/>
                    <a:gd name="connsiteY13" fmla="*/ 213374 h 307180"/>
                    <a:gd name="connsiteX14" fmla="*/ 130325 w 308134"/>
                    <a:gd name="connsiteY14" fmla="*/ 192494 h 307180"/>
                    <a:gd name="connsiteX15" fmla="*/ 104798 w 308134"/>
                    <a:gd name="connsiteY15" fmla="*/ 206360 h 307180"/>
                    <a:gd name="connsiteX16" fmla="*/ 432 w 308134"/>
                    <a:gd name="connsiteY16" fmla="*/ 242293 h 307180"/>
                    <a:gd name="connsiteX17" fmla="*/ 83734 w 308134"/>
                    <a:gd name="connsiteY17" fmla="*/ 169877 h 307180"/>
                    <a:gd name="connsiteX18" fmla="*/ 110318 w 308134"/>
                    <a:gd name="connsiteY18" fmla="*/ 153592 h 307180"/>
                    <a:gd name="connsiteX19" fmla="*/ 83733 w 308134"/>
                    <a:gd name="connsiteY19" fmla="*/ 137307 h 307180"/>
                    <a:gd name="connsiteX20" fmla="*/ 431 w 308134"/>
                    <a:gd name="connsiteY20" fmla="*/ 64890 h 307180"/>
                    <a:gd name="connsiteX21" fmla="*/ 104796 w 308134"/>
                    <a:gd name="connsiteY21" fmla="*/ 100823 h 307180"/>
                    <a:gd name="connsiteX22" fmla="*/ 130325 w 308134"/>
                    <a:gd name="connsiteY22" fmla="*/ 114690 h 307180"/>
                    <a:gd name="connsiteX23" fmla="*/ 131012 w 308134"/>
                    <a:gd name="connsiteY23" fmla="*/ 93806 h 307180"/>
                    <a:gd name="connsiteX24" fmla="*/ 154067 w 308134"/>
                    <a:gd name="connsiteY24" fmla="*/ 0 h 307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08134" h="307180">
                      <a:moveTo>
                        <a:pt x="154067" y="0"/>
                      </a:moveTo>
                      <a:cubicBezTo>
                        <a:pt x="164431" y="0"/>
                        <a:pt x="173324" y="38681"/>
                        <a:pt x="177123" y="93806"/>
                      </a:cubicBezTo>
                      <a:lnTo>
                        <a:pt x="177810" y="114690"/>
                      </a:lnTo>
                      <a:lnTo>
                        <a:pt x="203338" y="100823"/>
                      </a:lnTo>
                      <a:cubicBezTo>
                        <a:pt x="260215" y="71993"/>
                        <a:pt x="302969" y="56690"/>
                        <a:pt x="307703" y="64890"/>
                      </a:cubicBezTo>
                      <a:cubicBezTo>
                        <a:pt x="312438" y="73090"/>
                        <a:pt x="277808" y="102465"/>
                        <a:pt x="224401" y="137307"/>
                      </a:cubicBezTo>
                      <a:lnTo>
                        <a:pt x="197816" y="153592"/>
                      </a:lnTo>
                      <a:lnTo>
                        <a:pt x="224400" y="169877"/>
                      </a:lnTo>
                      <a:cubicBezTo>
                        <a:pt x="277807" y="204719"/>
                        <a:pt x="312436" y="234093"/>
                        <a:pt x="307702" y="242293"/>
                      </a:cubicBezTo>
                      <a:cubicBezTo>
                        <a:pt x="302967" y="250493"/>
                        <a:pt x="260214" y="235191"/>
                        <a:pt x="203336" y="206360"/>
                      </a:cubicBezTo>
                      <a:lnTo>
                        <a:pt x="177810" y="192494"/>
                      </a:lnTo>
                      <a:lnTo>
                        <a:pt x="177123" y="213374"/>
                      </a:lnTo>
                      <a:cubicBezTo>
                        <a:pt x="173324" y="268500"/>
                        <a:pt x="164431" y="307180"/>
                        <a:pt x="154067" y="307180"/>
                      </a:cubicBezTo>
                      <a:cubicBezTo>
                        <a:pt x="143703" y="307180"/>
                        <a:pt x="134810" y="268500"/>
                        <a:pt x="131012" y="213374"/>
                      </a:cubicBezTo>
                      <a:lnTo>
                        <a:pt x="130325" y="192494"/>
                      </a:lnTo>
                      <a:lnTo>
                        <a:pt x="104798" y="206360"/>
                      </a:lnTo>
                      <a:cubicBezTo>
                        <a:pt x="47920" y="235191"/>
                        <a:pt x="5167" y="250493"/>
                        <a:pt x="432" y="242293"/>
                      </a:cubicBezTo>
                      <a:cubicBezTo>
                        <a:pt x="-4302" y="234093"/>
                        <a:pt x="30327" y="204719"/>
                        <a:pt x="83734" y="169877"/>
                      </a:cubicBezTo>
                      <a:lnTo>
                        <a:pt x="110318" y="153592"/>
                      </a:lnTo>
                      <a:lnTo>
                        <a:pt x="83733" y="137307"/>
                      </a:lnTo>
                      <a:cubicBezTo>
                        <a:pt x="30326" y="102465"/>
                        <a:pt x="-4304" y="73090"/>
                        <a:pt x="431" y="64890"/>
                      </a:cubicBezTo>
                      <a:cubicBezTo>
                        <a:pt x="5165" y="56690"/>
                        <a:pt x="47919" y="71993"/>
                        <a:pt x="104796" y="100823"/>
                      </a:cubicBezTo>
                      <a:lnTo>
                        <a:pt x="130325" y="114690"/>
                      </a:lnTo>
                      <a:lnTo>
                        <a:pt x="131012" y="93806"/>
                      </a:lnTo>
                      <a:cubicBezTo>
                        <a:pt x="134810" y="38681"/>
                        <a:pt x="143703" y="0"/>
                        <a:pt x="15406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0F3832E2-0EBA-4C51-BC98-2018D2ADA634}"/>
                  </a:ext>
                </a:extLst>
              </p:cNvPr>
              <p:cNvGrpSpPr/>
              <p:nvPr/>
            </p:nvGrpSpPr>
            <p:grpSpPr>
              <a:xfrm rot="11700000">
                <a:off x="2282100" y="4288285"/>
                <a:ext cx="1062739" cy="882914"/>
                <a:chOff x="2655490" y="4369913"/>
                <a:chExt cx="1062739" cy="882914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E4501792-CB67-4628-8660-B8314DABFD10}"/>
                    </a:ext>
                  </a:extLst>
                </p:cNvPr>
                <p:cNvSpPr/>
                <p:nvPr/>
              </p:nvSpPr>
              <p:spPr>
                <a:xfrm rot="10800000">
                  <a:off x="2674625" y="4369913"/>
                  <a:ext cx="1043604" cy="882914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240333"/>
                        <a:pt x="1254220" y="454698"/>
                      </a:cubicBezTo>
                      <a:cubicBezTo>
                        <a:pt x="1254220" y="669062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3D804A7B-14DA-418F-9CBB-97F22F29EC5F}"/>
                    </a:ext>
                  </a:extLst>
                </p:cNvPr>
                <p:cNvGrpSpPr/>
                <p:nvPr/>
              </p:nvGrpSpPr>
              <p:grpSpPr>
                <a:xfrm>
                  <a:off x="2655490" y="4691063"/>
                  <a:ext cx="209154" cy="200005"/>
                  <a:chOff x="2655490" y="4698206"/>
                  <a:chExt cx="221060" cy="192862"/>
                </a:xfrm>
              </p:grpSpPr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7F41245E-9194-4C5A-BEFC-D78411C599B1}"/>
                      </a:ext>
                    </a:extLst>
                  </p:cNvPr>
                  <p:cNvSpPr/>
                  <p:nvPr/>
                </p:nvSpPr>
                <p:spPr>
                  <a:xfrm>
                    <a:off x="2697708" y="4698206"/>
                    <a:ext cx="178842" cy="192862"/>
                  </a:xfrm>
                  <a:prstGeom prst="ellipse">
                    <a:avLst/>
                  </a:pr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98AF07E0-08F9-4A6D-AE7E-EBE7A52881C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674502" y="4734283"/>
                    <a:ext cx="87785" cy="125809"/>
                  </a:xfrm>
                  <a:custGeom>
                    <a:avLst/>
                    <a:gdLst>
                      <a:gd name="connsiteX0" fmla="*/ 66261 w 129489"/>
                      <a:gd name="connsiteY0" fmla="*/ 0 h 193717"/>
                      <a:gd name="connsiteX1" fmla="*/ 98458 w 129489"/>
                      <a:gd name="connsiteY1" fmla="*/ 22860 h 193717"/>
                      <a:gd name="connsiteX2" fmla="*/ 97310 w 129489"/>
                      <a:gd name="connsiteY2" fmla="*/ 24827 h 193717"/>
                      <a:gd name="connsiteX3" fmla="*/ 129489 w 129489"/>
                      <a:gd name="connsiteY3" fmla="*/ 193717 h 193717"/>
                      <a:gd name="connsiteX4" fmla="*/ 0 w 129489"/>
                      <a:gd name="connsiteY4" fmla="*/ 193717 h 193717"/>
                      <a:gd name="connsiteX5" fmla="*/ 32372 w 129489"/>
                      <a:gd name="connsiteY5" fmla="*/ 23813 h 193717"/>
                      <a:gd name="connsiteX6" fmla="*/ 34620 w 129489"/>
                      <a:gd name="connsiteY6" fmla="*/ 23813 h 193717"/>
                      <a:gd name="connsiteX7" fmla="*/ 34064 w 129489"/>
                      <a:gd name="connsiteY7" fmla="*/ 22860 h 193717"/>
                      <a:gd name="connsiteX8" fmla="*/ 66261 w 129489"/>
                      <a:gd name="connsiteY8" fmla="*/ 0 h 193717"/>
                      <a:gd name="connsiteX0" fmla="*/ 66261 w 129489"/>
                      <a:gd name="connsiteY0" fmla="*/ 0 h 292717"/>
                      <a:gd name="connsiteX1" fmla="*/ 98458 w 129489"/>
                      <a:gd name="connsiteY1" fmla="*/ 22860 h 292717"/>
                      <a:gd name="connsiteX2" fmla="*/ 97310 w 129489"/>
                      <a:gd name="connsiteY2" fmla="*/ 24827 h 292717"/>
                      <a:gd name="connsiteX3" fmla="*/ 129489 w 129489"/>
                      <a:gd name="connsiteY3" fmla="*/ 193717 h 292717"/>
                      <a:gd name="connsiteX4" fmla="*/ 77273 w 129489"/>
                      <a:gd name="connsiteY4" fmla="*/ 292717 h 292717"/>
                      <a:gd name="connsiteX5" fmla="*/ 0 w 129489"/>
                      <a:gd name="connsiteY5" fmla="*/ 193717 h 292717"/>
                      <a:gd name="connsiteX6" fmla="*/ 32372 w 129489"/>
                      <a:gd name="connsiteY6" fmla="*/ 23813 h 292717"/>
                      <a:gd name="connsiteX7" fmla="*/ 34620 w 129489"/>
                      <a:gd name="connsiteY7" fmla="*/ 23813 h 292717"/>
                      <a:gd name="connsiteX8" fmla="*/ 34064 w 129489"/>
                      <a:gd name="connsiteY8" fmla="*/ 22860 h 292717"/>
                      <a:gd name="connsiteX9" fmla="*/ 66261 w 129489"/>
                      <a:gd name="connsiteY9" fmla="*/ 0 h 292717"/>
                      <a:gd name="connsiteX0" fmla="*/ 77273 w 212153"/>
                      <a:gd name="connsiteY0" fmla="*/ 292717 h 433514"/>
                      <a:gd name="connsiteX1" fmla="*/ 0 w 212153"/>
                      <a:gd name="connsiteY1" fmla="*/ 193717 h 433514"/>
                      <a:gd name="connsiteX2" fmla="*/ 32372 w 212153"/>
                      <a:gd name="connsiteY2" fmla="*/ 23813 h 433514"/>
                      <a:gd name="connsiteX3" fmla="*/ 34620 w 212153"/>
                      <a:gd name="connsiteY3" fmla="*/ 23813 h 433514"/>
                      <a:gd name="connsiteX4" fmla="*/ 34064 w 212153"/>
                      <a:gd name="connsiteY4" fmla="*/ 22860 h 433514"/>
                      <a:gd name="connsiteX5" fmla="*/ 66261 w 212153"/>
                      <a:gd name="connsiteY5" fmla="*/ 0 h 433514"/>
                      <a:gd name="connsiteX6" fmla="*/ 98458 w 212153"/>
                      <a:gd name="connsiteY6" fmla="*/ 22860 h 433514"/>
                      <a:gd name="connsiteX7" fmla="*/ 97310 w 212153"/>
                      <a:gd name="connsiteY7" fmla="*/ 24827 h 433514"/>
                      <a:gd name="connsiteX8" fmla="*/ 129489 w 212153"/>
                      <a:gd name="connsiteY8" fmla="*/ 193717 h 433514"/>
                      <a:gd name="connsiteX9" fmla="*/ 212153 w 212153"/>
                      <a:gd name="connsiteY9" fmla="*/ 433514 h 433514"/>
                      <a:gd name="connsiteX0" fmla="*/ 77273 w 129489"/>
                      <a:gd name="connsiteY0" fmla="*/ 292717 h 292717"/>
                      <a:gd name="connsiteX1" fmla="*/ 0 w 129489"/>
                      <a:gd name="connsiteY1" fmla="*/ 193717 h 292717"/>
                      <a:gd name="connsiteX2" fmla="*/ 32372 w 129489"/>
                      <a:gd name="connsiteY2" fmla="*/ 23813 h 292717"/>
                      <a:gd name="connsiteX3" fmla="*/ 34620 w 129489"/>
                      <a:gd name="connsiteY3" fmla="*/ 23813 h 292717"/>
                      <a:gd name="connsiteX4" fmla="*/ 34064 w 129489"/>
                      <a:gd name="connsiteY4" fmla="*/ 22860 h 292717"/>
                      <a:gd name="connsiteX5" fmla="*/ 66261 w 129489"/>
                      <a:gd name="connsiteY5" fmla="*/ 0 h 292717"/>
                      <a:gd name="connsiteX6" fmla="*/ 98458 w 129489"/>
                      <a:gd name="connsiteY6" fmla="*/ 22860 h 292717"/>
                      <a:gd name="connsiteX7" fmla="*/ 97310 w 129489"/>
                      <a:gd name="connsiteY7" fmla="*/ 24827 h 292717"/>
                      <a:gd name="connsiteX8" fmla="*/ 129489 w 129489"/>
                      <a:gd name="connsiteY8" fmla="*/ 193717 h 292717"/>
                      <a:gd name="connsiteX0" fmla="*/ 0 w 129489"/>
                      <a:gd name="connsiteY0" fmla="*/ 193717 h 193717"/>
                      <a:gd name="connsiteX1" fmla="*/ 32372 w 129489"/>
                      <a:gd name="connsiteY1" fmla="*/ 23813 h 193717"/>
                      <a:gd name="connsiteX2" fmla="*/ 34620 w 129489"/>
                      <a:gd name="connsiteY2" fmla="*/ 23813 h 193717"/>
                      <a:gd name="connsiteX3" fmla="*/ 34064 w 129489"/>
                      <a:gd name="connsiteY3" fmla="*/ 22860 h 193717"/>
                      <a:gd name="connsiteX4" fmla="*/ 66261 w 129489"/>
                      <a:gd name="connsiteY4" fmla="*/ 0 h 193717"/>
                      <a:gd name="connsiteX5" fmla="*/ 98458 w 129489"/>
                      <a:gd name="connsiteY5" fmla="*/ 22860 h 193717"/>
                      <a:gd name="connsiteX6" fmla="*/ 97310 w 129489"/>
                      <a:gd name="connsiteY6" fmla="*/ 24827 h 193717"/>
                      <a:gd name="connsiteX7" fmla="*/ 129489 w 129489"/>
                      <a:gd name="connsiteY7" fmla="*/ 193717 h 193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9489" h="193717">
                        <a:moveTo>
                          <a:pt x="0" y="193717"/>
                        </a:moveTo>
                        <a:lnTo>
                          <a:pt x="32372" y="23813"/>
                        </a:lnTo>
                        <a:lnTo>
                          <a:pt x="34620" y="23813"/>
                        </a:lnTo>
                        <a:lnTo>
                          <a:pt x="34064" y="22860"/>
                        </a:lnTo>
                        <a:cubicBezTo>
                          <a:pt x="34064" y="10235"/>
                          <a:pt x="48479" y="0"/>
                          <a:pt x="66261" y="0"/>
                        </a:cubicBezTo>
                        <a:cubicBezTo>
                          <a:pt x="84043" y="0"/>
                          <a:pt x="98458" y="10235"/>
                          <a:pt x="98458" y="22860"/>
                        </a:cubicBezTo>
                        <a:lnTo>
                          <a:pt x="97310" y="24827"/>
                        </a:lnTo>
                        <a:lnTo>
                          <a:pt x="129489" y="193717"/>
                        </a:lnTo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6BF642D4-9C9E-4428-ADE9-A538244D80F0}"/>
                  </a:ext>
                </a:extLst>
              </p:cNvPr>
              <p:cNvGrpSpPr/>
              <p:nvPr/>
            </p:nvGrpSpPr>
            <p:grpSpPr>
              <a:xfrm rot="21102319" flipH="1">
                <a:off x="1378901" y="4579087"/>
                <a:ext cx="1385492" cy="913380"/>
                <a:chOff x="1532909" y="3736663"/>
                <a:chExt cx="1385492" cy="913380"/>
              </a:xfrm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2F8B69EE-7796-499F-B81C-7D0FC878B826}"/>
                    </a:ext>
                  </a:extLst>
                </p:cNvPr>
                <p:cNvSpPr/>
                <p:nvPr/>
              </p:nvSpPr>
              <p:spPr>
                <a:xfrm>
                  <a:off x="1532909" y="3736663"/>
                  <a:ext cx="1254220" cy="913380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321296"/>
                        <a:pt x="1254220" y="454698"/>
                      </a:cubicBezTo>
                      <a:cubicBezTo>
                        <a:pt x="1254220" y="588100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984BF8A9-C131-4C83-9347-12CA11C23E7A}"/>
                    </a:ext>
                  </a:extLst>
                </p:cNvPr>
                <p:cNvSpPr/>
                <p:nvPr/>
              </p:nvSpPr>
              <p:spPr>
                <a:xfrm rot="10800000">
                  <a:off x="2772504" y="4122397"/>
                  <a:ext cx="145897" cy="141912"/>
                </a:xfrm>
                <a:custGeom>
                  <a:avLst/>
                  <a:gdLst>
                    <a:gd name="connsiteX0" fmla="*/ 145897 w 145897"/>
                    <a:gd name="connsiteY0" fmla="*/ 141912 h 141912"/>
                    <a:gd name="connsiteX1" fmla="*/ 113569 w 145897"/>
                    <a:gd name="connsiteY1" fmla="*/ 121130 h 141912"/>
                    <a:gd name="connsiteX2" fmla="*/ 110487 w 145897"/>
                    <a:gd name="connsiteY2" fmla="*/ 109583 h 141912"/>
                    <a:gd name="connsiteX3" fmla="*/ 0 w 145897"/>
                    <a:gd name="connsiteY3" fmla="*/ 91275 h 141912"/>
                    <a:gd name="connsiteX4" fmla="*/ 0 w 145897"/>
                    <a:gd name="connsiteY4" fmla="*/ 50636 h 141912"/>
                    <a:gd name="connsiteX5" fmla="*/ 110487 w 145897"/>
                    <a:gd name="connsiteY5" fmla="*/ 32330 h 141912"/>
                    <a:gd name="connsiteX6" fmla="*/ 113569 w 145897"/>
                    <a:gd name="connsiteY6" fmla="*/ 20783 h 141912"/>
                    <a:gd name="connsiteX7" fmla="*/ 145897 w 145897"/>
                    <a:gd name="connsiteY7" fmla="*/ 0 h 141912"/>
                    <a:gd name="connsiteX8" fmla="*/ 145897 w 145897"/>
                    <a:gd name="connsiteY8" fmla="*/ 141912 h 1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897" h="141912">
                      <a:moveTo>
                        <a:pt x="145897" y="141912"/>
                      </a:moveTo>
                      <a:cubicBezTo>
                        <a:pt x="133272" y="141912"/>
                        <a:pt x="121842" y="133970"/>
                        <a:pt x="113569" y="121130"/>
                      </a:cubicBezTo>
                      <a:lnTo>
                        <a:pt x="110487" y="109583"/>
                      </a:lnTo>
                      <a:lnTo>
                        <a:pt x="0" y="91275"/>
                      </a:lnTo>
                      <a:lnTo>
                        <a:pt x="0" y="50636"/>
                      </a:lnTo>
                      <a:lnTo>
                        <a:pt x="110487" y="32330"/>
                      </a:lnTo>
                      <a:lnTo>
                        <a:pt x="113569" y="20783"/>
                      </a:lnTo>
                      <a:cubicBezTo>
                        <a:pt x="121842" y="7942"/>
                        <a:pt x="133272" y="0"/>
                        <a:pt x="145897" y="0"/>
                      </a:cubicBezTo>
                      <a:cubicBezTo>
                        <a:pt x="138277" y="46565"/>
                        <a:pt x="138277" y="95347"/>
                        <a:pt x="145897" y="14191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05847C21-0E67-4BAD-8CA3-0FE0544EBBCA}"/>
                  </a:ext>
                </a:extLst>
              </p:cNvPr>
              <p:cNvGrpSpPr/>
              <p:nvPr/>
            </p:nvGrpSpPr>
            <p:grpSpPr>
              <a:xfrm rot="1196859" flipH="1">
                <a:off x="345281" y="4621411"/>
                <a:ext cx="1332969" cy="878754"/>
                <a:chOff x="1532909" y="3736663"/>
                <a:chExt cx="1385492" cy="913380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65663F17-6179-4DB3-8FED-B3DC84A9139F}"/>
                    </a:ext>
                  </a:extLst>
                </p:cNvPr>
                <p:cNvSpPr/>
                <p:nvPr/>
              </p:nvSpPr>
              <p:spPr>
                <a:xfrm>
                  <a:off x="1532909" y="3736663"/>
                  <a:ext cx="1254220" cy="913380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321296"/>
                        <a:pt x="1254220" y="454698"/>
                      </a:cubicBezTo>
                      <a:cubicBezTo>
                        <a:pt x="1254220" y="588100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D7978F08-F1B3-4FAC-8545-00F5B8E3FBB4}"/>
                    </a:ext>
                  </a:extLst>
                </p:cNvPr>
                <p:cNvSpPr/>
                <p:nvPr/>
              </p:nvSpPr>
              <p:spPr>
                <a:xfrm rot="10800000">
                  <a:off x="2772504" y="4122397"/>
                  <a:ext cx="145897" cy="141912"/>
                </a:xfrm>
                <a:custGeom>
                  <a:avLst/>
                  <a:gdLst>
                    <a:gd name="connsiteX0" fmla="*/ 145897 w 145897"/>
                    <a:gd name="connsiteY0" fmla="*/ 141912 h 141912"/>
                    <a:gd name="connsiteX1" fmla="*/ 113569 w 145897"/>
                    <a:gd name="connsiteY1" fmla="*/ 121130 h 141912"/>
                    <a:gd name="connsiteX2" fmla="*/ 110487 w 145897"/>
                    <a:gd name="connsiteY2" fmla="*/ 109583 h 141912"/>
                    <a:gd name="connsiteX3" fmla="*/ 0 w 145897"/>
                    <a:gd name="connsiteY3" fmla="*/ 91275 h 141912"/>
                    <a:gd name="connsiteX4" fmla="*/ 0 w 145897"/>
                    <a:gd name="connsiteY4" fmla="*/ 50636 h 141912"/>
                    <a:gd name="connsiteX5" fmla="*/ 110487 w 145897"/>
                    <a:gd name="connsiteY5" fmla="*/ 32330 h 141912"/>
                    <a:gd name="connsiteX6" fmla="*/ 113569 w 145897"/>
                    <a:gd name="connsiteY6" fmla="*/ 20783 h 141912"/>
                    <a:gd name="connsiteX7" fmla="*/ 145897 w 145897"/>
                    <a:gd name="connsiteY7" fmla="*/ 0 h 141912"/>
                    <a:gd name="connsiteX8" fmla="*/ 145897 w 145897"/>
                    <a:gd name="connsiteY8" fmla="*/ 141912 h 1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897" h="141912">
                      <a:moveTo>
                        <a:pt x="145897" y="141912"/>
                      </a:moveTo>
                      <a:cubicBezTo>
                        <a:pt x="133272" y="141912"/>
                        <a:pt x="121842" y="133970"/>
                        <a:pt x="113569" y="121130"/>
                      </a:cubicBezTo>
                      <a:lnTo>
                        <a:pt x="110487" y="109583"/>
                      </a:lnTo>
                      <a:lnTo>
                        <a:pt x="0" y="91275"/>
                      </a:lnTo>
                      <a:lnTo>
                        <a:pt x="0" y="50636"/>
                      </a:lnTo>
                      <a:lnTo>
                        <a:pt x="110487" y="32330"/>
                      </a:lnTo>
                      <a:lnTo>
                        <a:pt x="113569" y="20783"/>
                      </a:lnTo>
                      <a:cubicBezTo>
                        <a:pt x="121842" y="7942"/>
                        <a:pt x="133272" y="0"/>
                        <a:pt x="145897" y="0"/>
                      </a:cubicBezTo>
                      <a:cubicBezTo>
                        <a:pt x="138277" y="46565"/>
                        <a:pt x="138277" y="95347"/>
                        <a:pt x="145897" y="14191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F2C177D2-82A6-4DA4-BBF6-F30D6C0D5791}"/>
                  </a:ext>
                </a:extLst>
              </p:cNvPr>
              <p:cNvGrpSpPr/>
              <p:nvPr/>
            </p:nvGrpSpPr>
            <p:grpSpPr>
              <a:xfrm rot="20872382">
                <a:off x="1036659" y="5020838"/>
                <a:ext cx="1106765" cy="964884"/>
                <a:chOff x="1541144" y="4348162"/>
                <a:chExt cx="1012743" cy="882915"/>
              </a:xfrm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BA97718A-84E0-4DDB-85E5-D77608EEB6E7}"/>
                    </a:ext>
                  </a:extLst>
                </p:cNvPr>
                <p:cNvSpPr/>
                <p:nvPr/>
              </p:nvSpPr>
              <p:spPr>
                <a:xfrm>
                  <a:off x="1541144" y="4348162"/>
                  <a:ext cx="1012743" cy="882915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240333"/>
                        <a:pt x="1254220" y="454698"/>
                      </a:cubicBezTo>
                      <a:cubicBezTo>
                        <a:pt x="1254220" y="669062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E297427D-883A-4AB4-9ABB-488680A615F3}"/>
                    </a:ext>
                  </a:extLst>
                </p:cNvPr>
                <p:cNvSpPr/>
                <p:nvPr/>
              </p:nvSpPr>
              <p:spPr>
                <a:xfrm>
                  <a:off x="1622912" y="4700587"/>
                  <a:ext cx="143370" cy="140493"/>
                </a:xfrm>
                <a:custGeom>
                  <a:avLst/>
                  <a:gdLst>
                    <a:gd name="connsiteX0" fmla="*/ 154067 w 308134"/>
                    <a:gd name="connsiteY0" fmla="*/ 0 h 307180"/>
                    <a:gd name="connsiteX1" fmla="*/ 177123 w 308134"/>
                    <a:gd name="connsiteY1" fmla="*/ 93806 h 307180"/>
                    <a:gd name="connsiteX2" fmla="*/ 177810 w 308134"/>
                    <a:gd name="connsiteY2" fmla="*/ 114690 h 307180"/>
                    <a:gd name="connsiteX3" fmla="*/ 203338 w 308134"/>
                    <a:gd name="connsiteY3" fmla="*/ 100823 h 307180"/>
                    <a:gd name="connsiteX4" fmla="*/ 307703 w 308134"/>
                    <a:gd name="connsiteY4" fmla="*/ 64890 h 307180"/>
                    <a:gd name="connsiteX5" fmla="*/ 224401 w 308134"/>
                    <a:gd name="connsiteY5" fmla="*/ 137307 h 307180"/>
                    <a:gd name="connsiteX6" fmla="*/ 197816 w 308134"/>
                    <a:gd name="connsiteY6" fmla="*/ 153592 h 307180"/>
                    <a:gd name="connsiteX7" fmla="*/ 224400 w 308134"/>
                    <a:gd name="connsiteY7" fmla="*/ 169877 h 307180"/>
                    <a:gd name="connsiteX8" fmla="*/ 307702 w 308134"/>
                    <a:gd name="connsiteY8" fmla="*/ 242293 h 307180"/>
                    <a:gd name="connsiteX9" fmla="*/ 203336 w 308134"/>
                    <a:gd name="connsiteY9" fmla="*/ 206360 h 307180"/>
                    <a:gd name="connsiteX10" fmla="*/ 177810 w 308134"/>
                    <a:gd name="connsiteY10" fmla="*/ 192494 h 307180"/>
                    <a:gd name="connsiteX11" fmla="*/ 177123 w 308134"/>
                    <a:gd name="connsiteY11" fmla="*/ 213374 h 307180"/>
                    <a:gd name="connsiteX12" fmla="*/ 154067 w 308134"/>
                    <a:gd name="connsiteY12" fmla="*/ 307180 h 307180"/>
                    <a:gd name="connsiteX13" fmla="*/ 131012 w 308134"/>
                    <a:gd name="connsiteY13" fmla="*/ 213374 h 307180"/>
                    <a:gd name="connsiteX14" fmla="*/ 130325 w 308134"/>
                    <a:gd name="connsiteY14" fmla="*/ 192494 h 307180"/>
                    <a:gd name="connsiteX15" fmla="*/ 104798 w 308134"/>
                    <a:gd name="connsiteY15" fmla="*/ 206360 h 307180"/>
                    <a:gd name="connsiteX16" fmla="*/ 432 w 308134"/>
                    <a:gd name="connsiteY16" fmla="*/ 242293 h 307180"/>
                    <a:gd name="connsiteX17" fmla="*/ 83734 w 308134"/>
                    <a:gd name="connsiteY17" fmla="*/ 169877 h 307180"/>
                    <a:gd name="connsiteX18" fmla="*/ 110318 w 308134"/>
                    <a:gd name="connsiteY18" fmla="*/ 153592 h 307180"/>
                    <a:gd name="connsiteX19" fmla="*/ 83733 w 308134"/>
                    <a:gd name="connsiteY19" fmla="*/ 137307 h 307180"/>
                    <a:gd name="connsiteX20" fmla="*/ 431 w 308134"/>
                    <a:gd name="connsiteY20" fmla="*/ 64890 h 307180"/>
                    <a:gd name="connsiteX21" fmla="*/ 104796 w 308134"/>
                    <a:gd name="connsiteY21" fmla="*/ 100823 h 307180"/>
                    <a:gd name="connsiteX22" fmla="*/ 130325 w 308134"/>
                    <a:gd name="connsiteY22" fmla="*/ 114690 h 307180"/>
                    <a:gd name="connsiteX23" fmla="*/ 131012 w 308134"/>
                    <a:gd name="connsiteY23" fmla="*/ 93806 h 307180"/>
                    <a:gd name="connsiteX24" fmla="*/ 154067 w 308134"/>
                    <a:gd name="connsiteY24" fmla="*/ 0 h 307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08134" h="307180">
                      <a:moveTo>
                        <a:pt x="154067" y="0"/>
                      </a:moveTo>
                      <a:cubicBezTo>
                        <a:pt x="164431" y="0"/>
                        <a:pt x="173324" y="38681"/>
                        <a:pt x="177123" y="93806"/>
                      </a:cubicBezTo>
                      <a:lnTo>
                        <a:pt x="177810" y="114690"/>
                      </a:lnTo>
                      <a:lnTo>
                        <a:pt x="203338" y="100823"/>
                      </a:lnTo>
                      <a:cubicBezTo>
                        <a:pt x="260215" y="71993"/>
                        <a:pt x="302969" y="56690"/>
                        <a:pt x="307703" y="64890"/>
                      </a:cubicBezTo>
                      <a:cubicBezTo>
                        <a:pt x="312438" y="73090"/>
                        <a:pt x="277808" y="102465"/>
                        <a:pt x="224401" y="137307"/>
                      </a:cubicBezTo>
                      <a:lnTo>
                        <a:pt x="197816" y="153592"/>
                      </a:lnTo>
                      <a:lnTo>
                        <a:pt x="224400" y="169877"/>
                      </a:lnTo>
                      <a:cubicBezTo>
                        <a:pt x="277807" y="204719"/>
                        <a:pt x="312436" y="234093"/>
                        <a:pt x="307702" y="242293"/>
                      </a:cubicBezTo>
                      <a:cubicBezTo>
                        <a:pt x="302967" y="250493"/>
                        <a:pt x="260214" y="235191"/>
                        <a:pt x="203336" y="206360"/>
                      </a:cubicBezTo>
                      <a:lnTo>
                        <a:pt x="177810" y="192494"/>
                      </a:lnTo>
                      <a:lnTo>
                        <a:pt x="177123" y="213374"/>
                      </a:lnTo>
                      <a:cubicBezTo>
                        <a:pt x="173324" y="268500"/>
                        <a:pt x="164431" y="307180"/>
                        <a:pt x="154067" y="307180"/>
                      </a:cubicBezTo>
                      <a:cubicBezTo>
                        <a:pt x="143703" y="307180"/>
                        <a:pt x="134810" y="268500"/>
                        <a:pt x="131012" y="213374"/>
                      </a:cubicBezTo>
                      <a:lnTo>
                        <a:pt x="130325" y="192494"/>
                      </a:lnTo>
                      <a:lnTo>
                        <a:pt x="104798" y="206360"/>
                      </a:lnTo>
                      <a:cubicBezTo>
                        <a:pt x="47920" y="235191"/>
                        <a:pt x="5167" y="250493"/>
                        <a:pt x="432" y="242293"/>
                      </a:cubicBezTo>
                      <a:cubicBezTo>
                        <a:pt x="-4302" y="234093"/>
                        <a:pt x="30327" y="204719"/>
                        <a:pt x="83734" y="169877"/>
                      </a:cubicBezTo>
                      <a:lnTo>
                        <a:pt x="110318" y="153592"/>
                      </a:lnTo>
                      <a:lnTo>
                        <a:pt x="83733" y="137307"/>
                      </a:lnTo>
                      <a:cubicBezTo>
                        <a:pt x="30326" y="102465"/>
                        <a:pt x="-4304" y="73090"/>
                        <a:pt x="431" y="64890"/>
                      </a:cubicBezTo>
                      <a:cubicBezTo>
                        <a:pt x="5165" y="56690"/>
                        <a:pt x="47919" y="71993"/>
                        <a:pt x="104796" y="100823"/>
                      </a:cubicBezTo>
                      <a:lnTo>
                        <a:pt x="130325" y="114690"/>
                      </a:lnTo>
                      <a:lnTo>
                        <a:pt x="131012" y="93806"/>
                      </a:lnTo>
                      <a:cubicBezTo>
                        <a:pt x="134810" y="38681"/>
                        <a:pt x="143703" y="0"/>
                        <a:pt x="15406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327BC4FA-33DF-420F-8271-C3A6EFF02C9C}"/>
                  </a:ext>
                </a:extLst>
              </p:cNvPr>
              <p:cNvGrpSpPr/>
              <p:nvPr/>
            </p:nvGrpSpPr>
            <p:grpSpPr>
              <a:xfrm rot="21192467">
                <a:off x="2277054" y="4994495"/>
                <a:ext cx="1335087" cy="880151"/>
                <a:chOff x="1532909" y="3736663"/>
                <a:chExt cx="1385492" cy="913380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A88D8936-3AB1-48A3-8F92-14211E2122F3}"/>
                    </a:ext>
                  </a:extLst>
                </p:cNvPr>
                <p:cNvSpPr/>
                <p:nvPr/>
              </p:nvSpPr>
              <p:spPr>
                <a:xfrm>
                  <a:off x="1532909" y="3736663"/>
                  <a:ext cx="1254220" cy="913380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321296"/>
                        <a:pt x="1254220" y="454698"/>
                      </a:cubicBezTo>
                      <a:cubicBezTo>
                        <a:pt x="1254220" y="588100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1B704569-8E92-48D0-B48D-874BDFD5FE9A}"/>
                    </a:ext>
                  </a:extLst>
                </p:cNvPr>
                <p:cNvSpPr/>
                <p:nvPr/>
              </p:nvSpPr>
              <p:spPr>
                <a:xfrm rot="10800000">
                  <a:off x="2772504" y="4122397"/>
                  <a:ext cx="145897" cy="141912"/>
                </a:xfrm>
                <a:custGeom>
                  <a:avLst/>
                  <a:gdLst>
                    <a:gd name="connsiteX0" fmla="*/ 145897 w 145897"/>
                    <a:gd name="connsiteY0" fmla="*/ 141912 h 141912"/>
                    <a:gd name="connsiteX1" fmla="*/ 113569 w 145897"/>
                    <a:gd name="connsiteY1" fmla="*/ 121130 h 141912"/>
                    <a:gd name="connsiteX2" fmla="*/ 110487 w 145897"/>
                    <a:gd name="connsiteY2" fmla="*/ 109583 h 141912"/>
                    <a:gd name="connsiteX3" fmla="*/ 0 w 145897"/>
                    <a:gd name="connsiteY3" fmla="*/ 91275 h 141912"/>
                    <a:gd name="connsiteX4" fmla="*/ 0 w 145897"/>
                    <a:gd name="connsiteY4" fmla="*/ 50636 h 141912"/>
                    <a:gd name="connsiteX5" fmla="*/ 110487 w 145897"/>
                    <a:gd name="connsiteY5" fmla="*/ 32330 h 141912"/>
                    <a:gd name="connsiteX6" fmla="*/ 113569 w 145897"/>
                    <a:gd name="connsiteY6" fmla="*/ 20783 h 141912"/>
                    <a:gd name="connsiteX7" fmla="*/ 145897 w 145897"/>
                    <a:gd name="connsiteY7" fmla="*/ 0 h 141912"/>
                    <a:gd name="connsiteX8" fmla="*/ 145897 w 145897"/>
                    <a:gd name="connsiteY8" fmla="*/ 141912 h 1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897" h="141912">
                      <a:moveTo>
                        <a:pt x="145897" y="141912"/>
                      </a:moveTo>
                      <a:cubicBezTo>
                        <a:pt x="133272" y="141912"/>
                        <a:pt x="121842" y="133970"/>
                        <a:pt x="113569" y="121130"/>
                      </a:cubicBezTo>
                      <a:lnTo>
                        <a:pt x="110487" y="109583"/>
                      </a:lnTo>
                      <a:lnTo>
                        <a:pt x="0" y="91275"/>
                      </a:lnTo>
                      <a:lnTo>
                        <a:pt x="0" y="50636"/>
                      </a:lnTo>
                      <a:lnTo>
                        <a:pt x="110487" y="32330"/>
                      </a:lnTo>
                      <a:lnTo>
                        <a:pt x="113569" y="20783"/>
                      </a:lnTo>
                      <a:cubicBezTo>
                        <a:pt x="121842" y="7942"/>
                        <a:pt x="133272" y="0"/>
                        <a:pt x="145897" y="0"/>
                      </a:cubicBezTo>
                      <a:cubicBezTo>
                        <a:pt x="138277" y="46565"/>
                        <a:pt x="138277" y="95347"/>
                        <a:pt x="145897" y="14191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C0021DB2-2115-4122-B041-4001572C5311}"/>
              </a:ext>
            </a:extLst>
          </p:cNvPr>
          <p:cNvGrpSpPr/>
          <p:nvPr/>
        </p:nvGrpSpPr>
        <p:grpSpPr>
          <a:xfrm>
            <a:off x="962884" y="4337498"/>
            <a:ext cx="2116677" cy="1395412"/>
            <a:chOff x="1532909" y="3736663"/>
            <a:chExt cx="1385492" cy="913380"/>
          </a:xfrm>
        </p:grpSpPr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4FDFBB1B-4CA4-4C0F-829F-46A4F00D8709}"/>
                </a:ext>
              </a:extLst>
            </p:cNvPr>
            <p:cNvSpPr/>
            <p:nvPr/>
          </p:nvSpPr>
          <p:spPr>
            <a:xfrm>
              <a:off x="1532909" y="3736663"/>
              <a:ext cx="1254220" cy="913380"/>
            </a:xfrm>
            <a:custGeom>
              <a:avLst/>
              <a:gdLst>
                <a:gd name="connsiteX0" fmla="*/ 606967 w 1254220"/>
                <a:gd name="connsiteY0" fmla="*/ 0 h 913380"/>
                <a:gd name="connsiteX1" fmla="*/ 1254220 w 1254220"/>
                <a:gd name="connsiteY1" fmla="*/ 454698 h 913380"/>
                <a:gd name="connsiteX2" fmla="*/ 606967 w 1254220"/>
                <a:gd name="connsiteY2" fmla="*/ 913380 h 913380"/>
                <a:gd name="connsiteX3" fmla="*/ 2755 w 1254220"/>
                <a:gd name="connsiteY3" fmla="*/ 456690 h 913380"/>
                <a:gd name="connsiteX4" fmla="*/ 606967 w 1254220"/>
                <a:gd name="connsiteY4" fmla="*/ 0 h 913380"/>
                <a:gd name="connsiteX0" fmla="*/ 606967 w 1254220"/>
                <a:gd name="connsiteY0" fmla="*/ 0 h 913380"/>
                <a:gd name="connsiteX1" fmla="*/ 1254220 w 1254220"/>
                <a:gd name="connsiteY1" fmla="*/ 454698 h 913380"/>
                <a:gd name="connsiteX2" fmla="*/ 606967 w 1254220"/>
                <a:gd name="connsiteY2" fmla="*/ 913380 h 913380"/>
                <a:gd name="connsiteX3" fmla="*/ 2755 w 1254220"/>
                <a:gd name="connsiteY3" fmla="*/ 456690 h 913380"/>
                <a:gd name="connsiteX4" fmla="*/ 606967 w 1254220"/>
                <a:gd name="connsiteY4" fmla="*/ 0 h 91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4220" h="913380">
                  <a:moveTo>
                    <a:pt x="606967" y="0"/>
                  </a:moveTo>
                  <a:cubicBezTo>
                    <a:pt x="945192" y="0"/>
                    <a:pt x="1254220" y="321296"/>
                    <a:pt x="1254220" y="454698"/>
                  </a:cubicBezTo>
                  <a:cubicBezTo>
                    <a:pt x="1254220" y="588100"/>
                    <a:pt x="945192" y="913380"/>
                    <a:pt x="606967" y="913380"/>
                  </a:cubicBezTo>
                  <a:cubicBezTo>
                    <a:pt x="268742" y="913380"/>
                    <a:pt x="-32088" y="700943"/>
                    <a:pt x="2755" y="456690"/>
                  </a:cubicBezTo>
                  <a:cubicBezTo>
                    <a:pt x="-19790" y="206459"/>
                    <a:pt x="268742" y="0"/>
                    <a:pt x="60696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rgbClr val="FF0000"/>
                </a:gs>
                <a:gs pos="6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4F44F7B5-A188-42C5-AE7A-F1BA148D9542}"/>
                </a:ext>
              </a:extLst>
            </p:cNvPr>
            <p:cNvSpPr/>
            <p:nvPr/>
          </p:nvSpPr>
          <p:spPr>
            <a:xfrm rot="10800000">
              <a:off x="2772504" y="4122397"/>
              <a:ext cx="145897" cy="141912"/>
            </a:xfrm>
            <a:custGeom>
              <a:avLst/>
              <a:gdLst>
                <a:gd name="connsiteX0" fmla="*/ 145897 w 145897"/>
                <a:gd name="connsiteY0" fmla="*/ 141912 h 141912"/>
                <a:gd name="connsiteX1" fmla="*/ 113569 w 145897"/>
                <a:gd name="connsiteY1" fmla="*/ 121130 h 141912"/>
                <a:gd name="connsiteX2" fmla="*/ 110487 w 145897"/>
                <a:gd name="connsiteY2" fmla="*/ 109583 h 141912"/>
                <a:gd name="connsiteX3" fmla="*/ 0 w 145897"/>
                <a:gd name="connsiteY3" fmla="*/ 91275 h 141912"/>
                <a:gd name="connsiteX4" fmla="*/ 0 w 145897"/>
                <a:gd name="connsiteY4" fmla="*/ 50636 h 141912"/>
                <a:gd name="connsiteX5" fmla="*/ 110487 w 145897"/>
                <a:gd name="connsiteY5" fmla="*/ 32330 h 141912"/>
                <a:gd name="connsiteX6" fmla="*/ 113569 w 145897"/>
                <a:gd name="connsiteY6" fmla="*/ 20783 h 141912"/>
                <a:gd name="connsiteX7" fmla="*/ 145897 w 145897"/>
                <a:gd name="connsiteY7" fmla="*/ 0 h 141912"/>
                <a:gd name="connsiteX8" fmla="*/ 145897 w 145897"/>
                <a:gd name="connsiteY8" fmla="*/ 141912 h 14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5897" h="141912">
                  <a:moveTo>
                    <a:pt x="145897" y="141912"/>
                  </a:moveTo>
                  <a:cubicBezTo>
                    <a:pt x="133272" y="141912"/>
                    <a:pt x="121842" y="133970"/>
                    <a:pt x="113569" y="121130"/>
                  </a:cubicBezTo>
                  <a:lnTo>
                    <a:pt x="110487" y="109583"/>
                  </a:lnTo>
                  <a:lnTo>
                    <a:pt x="0" y="91275"/>
                  </a:lnTo>
                  <a:lnTo>
                    <a:pt x="0" y="50636"/>
                  </a:lnTo>
                  <a:lnTo>
                    <a:pt x="110487" y="32330"/>
                  </a:lnTo>
                  <a:lnTo>
                    <a:pt x="113569" y="20783"/>
                  </a:lnTo>
                  <a:cubicBezTo>
                    <a:pt x="121842" y="7942"/>
                    <a:pt x="133272" y="0"/>
                    <a:pt x="145897" y="0"/>
                  </a:cubicBezTo>
                  <a:cubicBezTo>
                    <a:pt x="138277" y="46565"/>
                    <a:pt x="138277" y="95347"/>
                    <a:pt x="145897" y="141912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32205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pptxg81_ビワのイラスト</dc:title>
  <dc:subject>pptxg81_ビワのイラスト</dc:subject>
  <dc:creator>でじけろお</dc:creator>
  <cp:revision>1</cp:revision>
  <dcterms:created xsi:type="dcterms:W3CDTF">2018-05-20T00:31:01Z</dcterms:created>
  <dcterms:modified xsi:type="dcterms:W3CDTF">2021-03-18T14:54:54Z</dcterms:modified>
  <cp:version>1</cp:version>
</cp:coreProperties>
</file>