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6" r:id="rId2"/>
    <p:sldId id="38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レモン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A52D8F2-9E69-4DF6-A85C-29A90EAC6F3E}"/>
              </a:ext>
            </a:extLst>
          </p:cNvPr>
          <p:cNvGrpSpPr/>
          <p:nvPr/>
        </p:nvGrpSpPr>
        <p:grpSpPr>
          <a:xfrm>
            <a:off x="954905" y="1478823"/>
            <a:ext cx="2123576" cy="1616730"/>
            <a:chOff x="2250569" y="2506163"/>
            <a:chExt cx="1136911" cy="865560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21878711-4F0C-4D3B-A494-3748707A58E6}"/>
                </a:ext>
              </a:extLst>
            </p:cNvPr>
            <p:cNvSpPr/>
            <p:nvPr/>
          </p:nvSpPr>
          <p:spPr>
            <a:xfrm>
              <a:off x="2250569" y="2506163"/>
              <a:ext cx="1136910" cy="856022"/>
            </a:xfrm>
            <a:custGeom>
              <a:avLst/>
              <a:gdLst>
                <a:gd name="connsiteX0" fmla="*/ 573352 w 1136910"/>
                <a:gd name="connsiteY0" fmla="*/ 0 h 856022"/>
                <a:gd name="connsiteX1" fmla="*/ 1045402 w 1136910"/>
                <a:gd name="connsiteY1" fmla="*/ 261410 h 856022"/>
                <a:gd name="connsiteX2" fmla="*/ 1073505 w 1136910"/>
                <a:gd name="connsiteY2" fmla="*/ 337046 h 856022"/>
                <a:gd name="connsiteX3" fmla="*/ 1092238 w 1136910"/>
                <a:gd name="connsiteY3" fmla="*/ 349320 h 856022"/>
                <a:gd name="connsiteX4" fmla="*/ 1136910 w 1136910"/>
                <a:gd name="connsiteY4" fmla="*/ 428011 h 856022"/>
                <a:gd name="connsiteX5" fmla="*/ 1092238 w 1136910"/>
                <a:gd name="connsiteY5" fmla="*/ 506702 h 856022"/>
                <a:gd name="connsiteX6" fmla="*/ 1073505 w 1136910"/>
                <a:gd name="connsiteY6" fmla="*/ 518976 h 856022"/>
                <a:gd name="connsiteX7" fmla="*/ 1045402 w 1136910"/>
                <a:gd name="connsiteY7" fmla="*/ 594612 h 856022"/>
                <a:gd name="connsiteX8" fmla="*/ 573352 w 1136910"/>
                <a:gd name="connsiteY8" fmla="*/ 856022 h 856022"/>
                <a:gd name="connsiteX9" fmla="*/ 101302 w 1136910"/>
                <a:gd name="connsiteY9" fmla="*/ 594612 h 856022"/>
                <a:gd name="connsiteX10" fmla="*/ 76351 w 1136910"/>
                <a:gd name="connsiteY10" fmla="*/ 527459 h 856022"/>
                <a:gd name="connsiteX11" fmla="*/ 44672 w 1136910"/>
                <a:gd name="connsiteY11" fmla="*/ 506702 h 856022"/>
                <a:gd name="connsiteX12" fmla="*/ 0 w 1136910"/>
                <a:gd name="connsiteY12" fmla="*/ 428011 h 856022"/>
                <a:gd name="connsiteX13" fmla="*/ 44672 w 1136910"/>
                <a:gd name="connsiteY13" fmla="*/ 349320 h 856022"/>
                <a:gd name="connsiteX14" fmla="*/ 76351 w 1136910"/>
                <a:gd name="connsiteY14" fmla="*/ 328564 h 856022"/>
                <a:gd name="connsiteX15" fmla="*/ 101302 w 1136910"/>
                <a:gd name="connsiteY15" fmla="*/ 261410 h 856022"/>
                <a:gd name="connsiteX16" fmla="*/ 573352 w 1136910"/>
                <a:gd name="connsiteY16" fmla="*/ 0 h 856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6910" h="856022">
                  <a:moveTo>
                    <a:pt x="573352" y="0"/>
                  </a:moveTo>
                  <a:cubicBezTo>
                    <a:pt x="785558" y="0"/>
                    <a:pt x="967629" y="107790"/>
                    <a:pt x="1045402" y="261410"/>
                  </a:cubicBezTo>
                  <a:lnTo>
                    <a:pt x="1073505" y="337046"/>
                  </a:lnTo>
                  <a:lnTo>
                    <a:pt x="1092238" y="349320"/>
                  </a:lnTo>
                  <a:cubicBezTo>
                    <a:pt x="1121003" y="373506"/>
                    <a:pt x="1136910" y="400098"/>
                    <a:pt x="1136910" y="428011"/>
                  </a:cubicBezTo>
                  <a:cubicBezTo>
                    <a:pt x="1136910" y="455924"/>
                    <a:pt x="1121003" y="482516"/>
                    <a:pt x="1092238" y="506702"/>
                  </a:cubicBezTo>
                  <a:lnTo>
                    <a:pt x="1073505" y="518976"/>
                  </a:lnTo>
                  <a:lnTo>
                    <a:pt x="1045402" y="594612"/>
                  </a:lnTo>
                  <a:cubicBezTo>
                    <a:pt x="967629" y="748232"/>
                    <a:pt x="785558" y="856022"/>
                    <a:pt x="573352" y="856022"/>
                  </a:cubicBezTo>
                  <a:cubicBezTo>
                    <a:pt x="361146" y="856022"/>
                    <a:pt x="179075" y="748232"/>
                    <a:pt x="101302" y="594612"/>
                  </a:cubicBezTo>
                  <a:lnTo>
                    <a:pt x="76351" y="527459"/>
                  </a:lnTo>
                  <a:lnTo>
                    <a:pt x="44672" y="506702"/>
                  </a:lnTo>
                  <a:cubicBezTo>
                    <a:pt x="15907" y="482516"/>
                    <a:pt x="0" y="455924"/>
                    <a:pt x="0" y="428011"/>
                  </a:cubicBezTo>
                  <a:cubicBezTo>
                    <a:pt x="0" y="400098"/>
                    <a:pt x="15907" y="373506"/>
                    <a:pt x="44672" y="349320"/>
                  </a:cubicBezTo>
                  <a:lnTo>
                    <a:pt x="76351" y="328564"/>
                  </a:lnTo>
                  <a:lnTo>
                    <a:pt x="101302" y="261410"/>
                  </a:lnTo>
                  <a:cubicBezTo>
                    <a:pt x="179075" y="107790"/>
                    <a:pt x="361146" y="0"/>
                    <a:pt x="573352" y="0"/>
                  </a:cubicBezTo>
                  <a:close/>
                </a:path>
              </a:pathLst>
            </a:custGeom>
            <a:gradFill>
              <a:gsLst>
                <a:gs pos="100000">
                  <a:srgbClr val="FFC000"/>
                </a:gs>
                <a:gs pos="0">
                  <a:srgbClr val="FFFF99"/>
                </a:gs>
                <a:gs pos="60000">
                  <a:srgbClr val="FFFF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20F9F50C-4A24-4760-9CAA-ECF5127C664A}"/>
                </a:ext>
              </a:extLst>
            </p:cNvPr>
            <p:cNvSpPr/>
            <p:nvPr/>
          </p:nvSpPr>
          <p:spPr>
            <a:xfrm>
              <a:off x="2291145" y="2535679"/>
              <a:ext cx="1096335" cy="831850"/>
            </a:xfrm>
            <a:custGeom>
              <a:avLst/>
              <a:gdLst>
                <a:gd name="connsiteX0" fmla="*/ 505095 w 1096335"/>
                <a:gd name="connsiteY0" fmla="*/ 817167 h 831850"/>
                <a:gd name="connsiteX1" fmla="*/ 518942 w 1096335"/>
                <a:gd name="connsiteY1" fmla="*/ 828917 h 831850"/>
                <a:gd name="connsiteX2" fmla="*/ 517510 w 1096335"/>
                <a:gd name="connsiteY2" fmla="*/ 831850 h 831850"/>
                <a:gd name="connsiteX3" fmla="*/ 491889 w 1096335"/>
                <a:gd name="connsiteY3" fmla="*/ 830231 h 831850"/>
                <a:gd name="connsiteX4" fmla="*/ 491248 w 1096335"/>
                <a:gd name="connsiteY4" fmla="*/ 828917 h 831850"/>
                <a:gd name="connsiteX5" fmla="*/ 505095 w 1096335"/>
                <a:gd name="connsiteY5" fmla="*/ 817167 h 831850"/>
                <a:gd name="connsiteX6" fmla="*/ 319544 w 1096335"/>
                <a:gd name="connsiteY6" fmla="*/ 777927 h 831850"/>
                <a:gd name="connsiteX7" fmla="*/ 333391 w 1096335"/>
                <a:gd name="connsiteY7" fmla="*/ 789676 h 831850"/>
                <a:gd name="connsiteX8" fmla="*/ 329853 w 1096335"/>
                <a:gd name="connsiteY8" fmla="*/ 796924 h 831850"/>
                <a:gd name="connsiteX9" fmla="*/ 310669 w 1096335"/>
                <a:gd name="connsiteY9" fmla="*/ 790609 h 831850"/>
                <a:gd name="connsiteX10" fmla="*/ 306272 w 1096335"/>
                <a:gd name="connsiteY10" fmla="*/ 788497 h 831850"/>
                <a:gd name="connsiteX11" fmla="*/ 309752 w 1096335"/>
                <a:gd name="connsiteY11" fmla="*/ 781368 h 831850"/>
                <a:gd name="connsiteX12" fmla="*/ 319544 w 1096335"/>
                <a:gd name="connsiteY12" fmla="*/ 777927 h 831850"/>
                <a:gd name="connsiteX13" fmla="*/ 562102 w 1096335"/>
                <a:gd name="connsiteY13" fmla="*/ 770793 h 831850"/>
                <a:gd name="connsiteX14" fmla="*/ 575949 w 1096335"/>
                <a:gd name="connsiteY14" fmla="*/ 782543 h 831850"/>
                <a:gd name="connsiteX15" fmla="*/ 562102 w 1096335"/>
                <a:gd name="connsiteY15" fmla="*/ 794293 h 831850"/>
                <a:gd name="connsiteX16" fmla="*/ 548254 w 1096335"/>
                <a:gd name="connsiteY16" fmla="*/ 782543 h 831850"/>
                <a:gd name="connsiteX17" fmla="*/ 562102 w 1096335"/>
                <a:gd name="connsiteY17" fmla="*/ 770793 h 831850"/>
                <a:gd name="connsiteX18" fmla="*/ 777880 w 1096335"/>
                <a:gd name="connsiteY18" fmla="*/ 766030 h 831850"/>
                <a:gd name="connsiteX19" fmla="*/ 787671 w 1096335"/>
                <a:gd name="connsiteY19" fmla="*/ 769472 h 831850"/>
                <a:gd name="connsiteX20" fmla="*/ 789804 w 1096335"/>
                <a:gd name="connsiteY20" fmla="*/ 773841 h 831850"/>
                <a:gd name="connsiteX21" fmla="*/ 767369 w 1096335"/>
                <a:gd name="connsiteY21" fmla="*/ 784614 h 831850"/>
                <a:gd name="connsiteX22" fmla="*/ 764032 w 1096335"/>
                <a:gd name="connsiteY22" fmla="*/ 777780 h 831850"/>
                <a:gd name="connsiteX23" fmla="*/ 777880 w 1096335"/>
                <a:gd name="connsiteY23" fmla="*/ 766030 h 831850"/>
                <a:gd name="connsiteX24" fmla="*/ 656218 w 1096335"/>
                <a:gd name="connsiteY24" fmla="*/ 753877 h 831850"/>
                <a:gd name="connsiteX25" fmla="*/ 670065 w 1096335"/>
                <a:gd name="connsiteY25" fmla="*/ 765627 h 831850"/>
                <a:gd name="connsiteX26" fmla="*/ 656218 w 1096335"/>
                <a:gd name="connsiteY26" fmla="*/ 777376 h 831850"/>
                <a:gd name="connsiteX27" fmla="*/ 642371 w 1096335"/>
                <a:gd name="connsiteY27" fmla="*/ 765627 h 831850"/>
                <a:gd name="connsiteX28" fmla="*/ 656218 w 1096335"/>
                <a:gd name="connsiteY28" fmla="*/ 753877 h 831850"/>
                <a:gd name="connsiteX29" fmla="*/ 421363 w 1096335"/>
                <a:gd name="connsiteY29" fmla="*/ 752009 h 831850"/>
                <a:gd name="connsiteX30" fmla="*/ 435210 w 1096335"/>
                <a:gd name="connsiteY30" fmla="*/ 763759 h 831850"/>
                <a:gd name="connsiteX31" fmla="*/ 421363 w 1096335"/>
                <a:gd name="connsiteY31" fmla="*/ 775508 h 831850"/>
                <a:gd name="connsiteX32" fmla="*/ 407515 w 1096335"/>
                <a:gd name="connsiteY32" fmla="*/ 763759 h 831850"/>
                <a:gd name="connsiteX33" fmla="*/ 421363 w 1096335"/>
                <a:gd name="connsiteY33" fmla="*/ 752009 h 831850"/>
                <a:gd name="connsiteX34" fmla="*/ 723384 w 1096335"/>
                <a:gd name="connsiteY34" fmla="*/ 717711 h 831850"/>
                <a:gd name="connsiteX35" fmla="*/ 737231 w 1096335"/>
                <a:gd name="connsiteY35" fmla="*/ 729460 h 831850"/>
                <a:gd name="connsiteX36" fmla="*/ 723384 w 1096335"/>
                <a:gd name="connsiteY36" fmla="*/ 741210 h 831850"/>
                <a:gd name="connsiteX37" fmla="*/ 709536 w 1096335"/>
                <a:gd name="connsiteY37" fmla="*/ 729460 h 831850"/>
                <a:gd name="connsiteX38" fmla="*/ 723384 w 1096335"/>
                <a:gd name="connsiteY38" fmla="*/ 717711 h 831850"/>
                <a:gd name="connsiteX39" fmla="*/ 845976 w 1096335"/>
                <a:gd name="connsiteY39" fmla="*/ 716334 h 831850"/>
                <a:gd name="connsiteX40" fmla="*/ 859823 w 1096335"/>
                <a:gd name="connsiteY40" fmla="*/ 728083 h 831850"/>
                <a:gd name="connsiteX41" fmla="*/ 859197 w 1096335"/>
                <a:gd name="connsiteY41" fmla="*/ 729366 h 831850"/>
                <a:gd name="connsiteX42" fmla="*/ 845588 w 1096335"/>
                <a:gd name="connsiteY42" fmla="*/ 739697 h 831850"/>
                <a:gd name="connsiteX43" fmla="*/ 836185 w 1096335"/>
                <a:gd name="connsiteY43" fmla="*/ 736392 h 831850"/>
                <a:gd name="connsiteX44" fmla="*/ 832129 w 1096335"/>
                <a:gd name="connsiteY44" fmla="*/ 728083 h 831850"/>
                <a:gd name="connsiteX45" fmla="*/ 845976 w 1096335"/>
                <a:gd name="connsiteY45" fmla="*/ 716334 h 831850"/>
                <a:gd name="connsiteX46" fmla="*/ 511553 w 1096335"/>
                <a:gd name="connsiteY46" fmla="*/ 713836 h 831850"/>
                <a:gd name="connsiteX47" fmla="*/ 525401 w 1096335"/>
                <a:gd name="connsiteY47" fmla="*/ 725585 h 831850"/>
                <a:gd name="connsiteX48" fmla="*/ 511553 w 1096335"/>
                <a:gd name="connsiteY48" fmla="*/ 737335 h 831850"/>
                <a:gd name="connsiteX49" fmla="*/ 497706 w 1096335"/>
                <a:gd name="connsiteY49" fmla="*/ 725585 h 831850"/>
                <a:gd name="connsiteX50" fmla="*/ 511553 w 1096335"/>
                <a:gd name="connsiteY50" fmla="*/ 713836 h 831850"/>
                <a:gd name="connsiteX51" fmla="*/ 289079 w 1096335"/>
                <a:gd name="connsiteY51" fmla="*/ 711500 h 831850"/>
                <a:gd name="connsiteX52" fmla="*/ 302926 w 1096335"/>
                <a:gd name="connsiteY52" fmla="*/ 723250 h 831850"/>
                <a:gd name="connsiteX53" fmla="*/ 289079 w 1096335"/>
                <a:gd name="connsiteY53" fmla="*/ 735000 h 831850"/>
                <a:gd name="connsiteX54" fmla="*/ 275232 w 1096335"/>
                <a:gd name="connsiteY54" fmla="*/ 723250 h 831850"/>
                <a:gd name="connsiteX55" fmla="*/ 289079 w 1096335"/>
                <a:gd name="connsiteY55" fmla="*/ 711500 h 831850"/>
                <a:gd name="connsiteX56" fmla="*/ 383195 w 1096335"/>
                <a:gd name="connsiteY56" fmla="*/ 694584 h 831850"/>
                <a:gd name="connsiteX57" fmla="*/ 397042 w 1096335"/>
                <a:gd name="connsiteY57" fmla="*/ 706334 h 831850"/>
                <a:gd name="connsiteX58" fmla="*/ 383195 w 1096335"/>
                <a:gd name="connsiteY58" fmla="*/ 718083 h 831850"/>
                <a:gd name="connsiteX59" fmla="*/ 369348 w 1096335"/>
                <a:gd name="connsiteY59" fmla="*/ 706334 h 831850"/>
                <a:gd name="connsiteX60" fmla="*/ 383195 w 1096335"/>
                <a:gd name="connsiteY60" fmla="*/ 694584 h 831850"/>
                <a:gd name="connsiteX61" fmla="*/ 654926 w 1096335"/>
                <a:gd name="connsiteY61" fmla="*/ 671211 h 831850"/>
                <a:gd name="connsiteX62" fmla="*/ 668774 w 1096335"/>
                <a:gd name="connsiteY62" fmla="*/ 682961 h 831850"/>
                <a:gd name="connsiteX63" fmla="*/ 654926 w 1096335"/>
                <a:gd name="connsiteY63" fmla="*/ 694711 h 831850"/>
                <a:gd name="connsiteX64" fmla="*/ 641079 w 1096335"/>
                <a:gd name="connsiteY64" fmla="*/ 682961 h 831850"/>
                <a:gd name="connsiteX65" fmla="*/ 654926 w 1096335"/>
                <a:gd name="connsiteY65" fmla="*/ 671211 h 831850"/>
                <a:gd name="connsiteX66" fmla="*/ 579650 w 1096335"/>
                <a:gd name="connsiteY66" fmla="*/ 664140 h 831850"/>
                <a:gd name="connsiteX67" fmla="*/ 593497 w 1096335"/>
                <a:gd name="connsiteY67" fmla="*/ 675889 h 831850"/>
                <a:gd name="connsiteX68" fmla="*/ 579650 w 1096335"/>
                <a:gd name="connsiteY68" fmla="*/ 687639 h 831850"/>
                <a:gd name="connsiteX69" fmla="*/ 565802 w 1096335"/>
                <a:gd name="connsiteY69" fmla="*/ 675889 h 831850"/>
                <a:gd name="connsiteX70" fmla="*/ 579650 w 1096335"/>
                <a:gd name="connsiteY70" fmla="*/ 664140 h 831850"/>
                <a:gd name="connsiteX71" fmla="*/ 450361 w 1096335"/>
                <a:gd name="connsiteY71" fmla="*/ 658418 h 831850"/>
                <a:gd name="connsiteX72" fmla="*/ 464208 w 1096335"/>
                <a:gd name="connsiteY72" fmla="*/ 670167 h 831850"/>
                <a:gd name="connsiteX73" fmla="*/ 450361 w 1096335"/>
                <a:gd name="connsiteY73" fmla="*/ 681917 h 831850"/>
                <a:gd name="connsiteX74" fmla="*/ 436513 w 1096335"/>
                <a:gd name="connsiteY74" fmla="*/ 670167 h 831850"/>
                <a:gd name="connsiteX75" fmla="*/ 450361 w 1096335"/>
                <a:gd name="connsiteY75" fmla="*/ 658418 h 831850"/>
                <a:gd name="connsiteX76" fmla="*/ 238531 w 1096335"/>
                <a:gd name="connsiteY76" fmla="*/ 654543 h 831850"/>
                <a:gd name="connsiteX77" fmla="*/ 252378 w 1096335"/>
                <a:gd name="connsiteY77" fmla="*/ 666292 h 831850"/>
                <a:gd name="connsiteX78" fmla="*/ 238531 w 1096335"/>
                <a:gd name="connsiteY78" fmla="*/ 678042 h 831850"/>
                <a:gd name="connsiteX79" fmla="*/ 224683 w 1096335"/>
                <a:gd name="connsiteY79" fmla="*/ 666292 h 831850"/>
                <a:gd name="connsiteX80" fmla="*/ 238531 w 1096335"/>
                <a:gd name="connsiteY80" fmla="*/ 654543 h 831850"/>
                <a:gd name="connsiteX81" fmla="*/ 825529 w 1096335"/>
                <a:gd name="connsiteY81" fmla="*/ 643384 h 831850"/>
                <a:gd name="connsiteX82" fmla="*/ 839376 w 1096335"/>
                <a:gd name="connsiteY82" fmla="*/ 655134 h 831850"/>
                <a:gd name="connsiteX83" fmla="*/ 825529 w 1096335"/>
                <a:gd name="connsiteY83" fmla="*/ 666884 h 831850"/>
                <a:gd name="connsiteX84" fmla="*/ 811681 w 1096335"/>
                <a:gd name="connsiteY84" fmla="*/ 655134 h 831850"/>
                <a:gd name="connsiteX85" fmla="*/ 825529 w 1096335"/>
                <a:gd name="connsiteY85" fmla="*/ 643384 h 831850"/>
                <a:gd name="connsiteX86" fmla="*/ 104630 w 1096335"/>
                <a:gd name="connsiteY86" fmla="*/ 631859 h 831850"/>
                <a:gd name="connsiteX87" fmla="*/ 112158 w 1096335"/>
                <a:gd name="connsiteY87" fmla="*/ 634505 h 831850"/>
                <a:gd name="connsiteX88" fmla="*/ 116214 w 1096335"/>
                <a:gd name="connsiteY88" fmla="*/ 642813 h 831850"/>
                <a:gd name="connsiteX89" fmla="*/ 114755 w 1096335"/>
                <a:gd name="connsiteY89" fmla="*/ 645802 h 831850"/>
                <a:gd name="connsiteX90" fmla="*/ 738057 w 1096335"/>
                <a:gd name="connsiteY90" fmla="*/ 623332 h 831850"/>
                <a:gd name="connsiteX91" fmla="*/ 751905 w 1096335"/>
                <a:gd name="connsiteY91" fmla="*/ 635082 h 831850"/>
                <a:gd name="connsiteX92" fmla="*/ 738057 w 1096335"/>
                <a:gd name="connsiteY92" fmla="*/ 646832 h 831850"/>
                <a:gd name="connsiteX93" fmla="*/ 724210 w 1096335"/>
                <a:gd name="connsiteY93" fmla="*/ 635082 h 831850"/>
                <a:gd name="connsiteX94" fmla="*/ 738057 w 1096335"/>
                <a:gd name="connsiteY94" fmla="*/ 623332 h 831850"/>
                <a:gd name="connsiteX95" fmla="*/ 927348 w 1096335"/>
                <a:gd name="connsiteY95" fmla="*/ 617466 h 831850"/>
                <a:gd name="connsiteX96" fmla="*/ 941195 w 1096335"/>
                <a:gd name="connsiteY96" fmla="*/ 629216 h 831850"/>
                <a:gd name="connsiteX97" fmla="*/ 927348 w 1096335"/>
                <a:gd name="connsiteY97" fmla="*/ 640966 h 831850"/>
                <a:gd name="connsiteX98" fmla="*/ 913500 w 1096335"/>
                <a:gd name="connsiteY98" fmla="*/ 629216 h 831850"/>
                <a:gd name="connsiteX99" fmla="*/ 927348 w 1096335"/>
                <a:gd name="connsiteY99" fmla="*/ 617466 h 831850"/>
                <a:gd name="connsiteX100" fmla="*/ 381903 w 1096335"/>
                <a:gd name="connsiteY100" fmla="*/ 611918 h 831850"/>
                <a:gd name="connsiteX101" fmla="*/ 395751 w 1096335"/>
                <a:gd name="connsiteY101" fmla="*/ 623668 h 831850"/>
                <a:gd name="connsiteX102" fmla="*/ 381903 w 1096335"/>
                <a:gd name="connsiteY102" fmla="*/ 635418 h 831850"/>
                <a:gd name="connsiteX103" fmla="*/ 368056 w 1096335"/>
                <a:gd name="connsiteY103" fmla="*/ 623668 h 831850"/>
                <a:gd name="connsiteX104" fmla="*/ 381903 w 1096335"/>
                <a:gd name="connsiteY104" fmla="*/ 611918 h 831850"/>
                <a:gd name="connsiteX105" fmla="*/ 542418 w 1096335"/>
                <a:gd name="connsiteY105" fmla="*/ 609883 h 831850"/>
                <a:gd name="connsiteX106" fmla="*/ 556265 w 1096335"/>
                <a:gd name="connsiteY106" fmla="*/ 621632 h 831850"/>
                <a:gd name="connsiteX107" fmla="*/ 542418 w 1096335"/>
                <a:gd name="connsiteY107" fmla="*/ 633382 h 831850"/>
                <a:gd name="connsiteX108" fmla="*/ 528571 w 1096335"/>
                <a:gd name="connsiteY108" fmla="*/ 621632 h 831850"/>
                <a:gd name="connsiteX109" fmla="*/ 542418 w 1096335"/>
                <a:gd name="connsiteY109" fmla="*/ 609883 h 831850"/>
                <a:gd name="connsiteX110" fmla="*/ 306627 w 1096335"/>
                <a:gd name="connsiteY110" fmla="*/ 604847 h 831850"/>
                <a:gd name="connsiteX111" fmla="*/ 320474 w 1096335"/>
                <a:gd name="connsiteY111" fmla="*/ 616596 h 831850"/>
                <a:gd name="connsiteX112" fmla="*/ 306627 w 1096335"/>
                <a:gd name="connsiteY112" fmla="*/ 628346 h 831850"/>
                <a:gd name="connsiteX113" fmla="*/ 292780 w 1096335"/>
                <a:gd name="connsiteY113" fmla="*/ 616596 h 831850"/>
                <a:gd name="connsiteX114" fmla="*/ 306627 w 1096335"/>
                <a:gd name="connsiteY114" fmla="*/ 604847 h 831850"/>
                <a:gd name="connsiteX115" fmla="*/ 169533 w 1096335"/>
                <a:gd name="connsiteY115" fmla="*/ 594897 h 831850"/>
                <a:gd name="connsiteX116" fmla="*/ 183380 w 1096335"/>
                <a:gd name="connsiteY116" fmla="*/ 606647 h 831850"/>
                <a:gd name="connsiteX117" fmla="*/ 169533 w 1096335"/>
                <a:gd name="connsiteY117" fmla="*/ 618397 h 831850"/>
                <a:gd name="connsiteX118" fmla="*/ 155685 w 1096335"/>
                <a:gd name="connsiteY118" fmla="*/ 606647 h 831850"/>
                <a:gd name="connsiteX119" fmla="*/ 169533 w 1096335"/>
                <a:gd name="connsiteY119" fmla="*/ 594897 h 831850"/>
                <a:gd name="connsiteX120" fmla="*/ 454947 w 1096335"/>
                <a:gd name="connsiteY120" fmla="*/ 589830 h 831850"/>
                <a:gd name="connsiteX121" fmla="*/ 468794 w 1096335"/>
                <a:gd name="connsiteY121" fmla="*/ 601580 h 831850"/>
                <a:gd name="connsiteX122" fmla="*/ 454947 w 1096335"/>
                <a:gd name="connsiteY122" fmla="*/ 613330 h 831850"/>
                <a:gd name="connsiteX123" fmla="*/ 441100 w 1096335"/>
                <a:gd name="connsiteY123" fmla="*/ 601580 h 831850"/>
                <a:gd name="connsiteX124" fmla="*/ 454947 w 1096335"/>
                <a:gd name="connsiteY124" fmla="*/ 589830 h 831850"/>
                <a:gd name="connsiteX125" fmla="*/ 644237 w 1096335"/>
                <a:gd name="connsiteY125" fmla="*/ 583965 h 831850"/>
                <a:gd name="connsiteX126" fmla="*/ 658084 w 1096335"/>
                <a:gd name="connsiteY126" fmla="*/ 595714 h 831850"/>
                <a:gd name="connsiteX127" fmla="*/ 644237 w 1096335"/>
                <a:gd name="connsiteY127" fmla="*/ 607464 h 831850"/>
                <a:gd name="connsiteX128" fmla="*/ 630390 w 1096335"/>
                <a:gd name="connsiteY128" fmla="*/ 595714 h 831850"/>
                <a:gd name="connsiteX129" fmla="*/ 644237 w 1096335"/>
                <a:gd name="connsiteY129" fmla="*/ 583965 h 831850"/>
                <a:gd name="connsiteX130" fmla="*/ 795064 w 1096335"/>
                <a:gd name="connsiteY130" fmla="*/ 576958 h 831850"/>
                <a:gd name="connsiteX131" fmla="*/ 808911 w 1096335"/>
                <a:gd name="connsiteY131" fmla="*/ 588708 h 831850"/>
                <a:gd name="connsiteX132" fmla="*/ 795064 w 1096335"/>
                <a:gd name="connsiteY132" fmla="*/ 600457 h 831850"/>
                <a:gd name="connsiteX133" fmla="*/ 781217 w 1096335"/>
                <a:gd name="connsiteY133" fmla="*/ 588708 h 831850"/>
                <a:gd name="connsiteX134" fmla="*/ 795064 w 1096335"/>
                <a:gd name="connsiteY134" fmla="*/ 576958 h 831850"/>
                <a:gd name="connsiteX135" fmla="*/ 889180 w 1096335"/>
                <a:gd name="connsiteY135" fmla="*/ 560042 h 831850"/>
                <a:gd name="connsiteX136" fmla="*/ 903028 w 1096335"/>
                <a:gd name="connsiteY136" fmla="*/ 571791 h 831850"/>
                <a:gd name="connsiteX137" fmla="*/ 889180 w 1096335"/>
                <a:gd name="connsiteY137" fmla="*/ 583541 h 831850"/>
                <a:gd name="connsiteX138" fmla="*/ 875333 w 1096335"/>
                <a:gd name="connsiteY138" fmla="*/ 571791 h 831850"/>
                <a:gd name="connsiteX139" fmla="*/ 889180 w 1096335"/>
                <a:gd name="connsiteY139" fmla="*/ 560042 h 831850"/>
                <a:gd name="connsiteX140" fmla="*/ 101075 w 1096335"/>
                <a:gd name="connsiteY140" fmla="*/ 548398 h 831850"/>
                <a:gd name="connsiteX141" fmla="*/ 114923 w 1096335"/>
                <a:gd name="connsiteY141" fmla="*/ 560148 h 831850"/>
                <a:gd name="connsiteX142" fmla="*/ 101075 w 1096335"/>
                <a:gd name="connsiteY142" fmla="*/ 571898 h 831850"/>
                <a:gd name="connsiteX143" fmla="*/ 87228 w 1096335"/>
                <a:gd name="connsiteY143" fmla="*/ 560148 h 831850"/>
                <a:gd name="connsiteX144" fmla="*/ 101075 w 1096335"/>
                <a:gd name="connsiteY144" fmla="*/ 548398 h 831850"/>
                <a:gd name="connsiteX145" fmla="*/ 258247 w 1096335"/>
                <a:gd name="connsiteY145" fmla="*/ 546362 h 831850"/>
                <a:gd name="connsiteX146" fmla="*/ 272094 w 1096335"/>
                <a:gd name="connsiteY146" fmla="*/ 558112 h 831850"/>
                <a:gd name="connsiteX147" fmla="*/ 258247 w 1096335"/>
                <a:gd name="connsiteY147" fmla="*/ 569862 h 831850"/>
                <a:gd name="connsiteX148" fmla="*/ 244400 w 1096335"/>
                <a:gd name="connsiteY148" fmla="*/ 558112 h 831850"/>
                <a:gd name="connsiteX149" fmla="*/ 258247 w 1096335"/>
                <a:gd name="connsiteY149" fmla="*/ 546362 h 831850"/>
                <a:gd name="connsiteX150" fmla="*/ 511953 w 1096335"/>
                <a:gd name="connsiteY150" fmla="*/ 543456 h 831850"/>
                <a:gd name="connsiteX151" fmla="*/ 525801 w 1096335"/>
                <a:gd name="connsiteY151" fmla="*/ 555206 h 831850"/>
                <a:gd name="connsiteX152" fmla="*/ 511953 w 1096335"/>
                <a:gd name="connsiteY152" fmla="*/ 566956 h 831850"/>
                <a:gd name="connsiteX153" fmla="*/ 498106 w 1096335"/>
                <a:gd name="connsiteY153" fmla="*/ 555206 h 831850"/>
                <a:gd name="connsiteX154" fmla="*/ 511953 w 1096335"/>
                <a:gd name="connsiteY154" fmla="*/ 543456 h 831850"/>
                <a:gd name="connsiteX155" fmla="*/ 606070 w 1096335"/>
                <a:gd name="connsiteY155" fmla="*/ 526540 h 831850"/>
                <a:gd name="connsiteX156" fmla="*/ 619917 w 1096335"/>
                <a:gd name="connsiteY156" fmla="*/ 538290 h 831850"/>
                <a:gd name="connsiteX157" fmla="*/ 606070 w 1096335"/>
                <a:gd name="connsiteY157" fmla="*/ 550039 h 831850"/>
                <a:gd name="connsiteX158" fmla="*/ 592222 w 1096335"/>
                <a:gd name="connsiteY158" fmla="*/ 538290 h 831850"/>
                <a:gd name="connsiteX159" fmla="*/ 606070 w 1096335"/>
                <a:gd name="connsiteY159" fmla="*/ 526540 h 831850"/>
                <a:gd name="connsiteX160" fmla="*/ 170776 w 1096335"/>
                <a:gd name="connsiteY160" fmla="*/ 526310 h 831850"/>
                <a:gd name="connsiteX161" fmla="*/ 184623 w 1096335"/>
                <a:gd name="connsiteY161" fmla="*/ 538060 h 831850"/>
                <a:gd name="connsiteX162" fmla="*/ 170776 w 1096335"/>
                <a:gd name="connsiteY162" fmla="*/ 549810 h 831850"/>
                <a:gd name="connsiteX163" fmla="*/ 156929 w 1096335"/>
                <a:gd name="connsiteY163" fmla="*/ 538060 h 831850"/>
                <a:gd name="connsiteX164" fmla="*/ 170776 w 1096335"/>
                <a:gd name="connsiteY164" fmla="*/ 526310 h 831850"/>
                <a:gd name="connsiteX165" fmla="*/ 956346 w 1096335"/>
                <a:gd name="connsiteY165" fmla="*/ 523875 h 831850"/>
                <a:gd name="connsiteX166" fmla="*/ 970193 w 1096335"/>
                <a:gd name="connsiteY166" fmla="*/ 535625 h 831850"/>
                <a:gd name="connsiteX167" fmla="*/ 956346 w 1096335"/>
                <a:gd name="connsiteY167" fmla="*/ 547375 h 831850"/>
                <a:gd name="connsiteX168" fmla="*/ 942499 w 1096335"/>
                <a:gd name="connsiteY168" fmla="*/ 535625 h 831850"/>
                <a:gd name="connsiteX169" fmla="*/ 956346 w 1096335"/>
                <a:gd name="connsiteY169" fmla="*/ 523875 h 831850"/>
                <a:gd name="connsiteX170" fmla="*/ 360066 w 1096335"/>
                <a:gd name="connsiteY170" fmla="*/ 520444 h 831850"/>
                <a:gd name="connsiteX171" fmla="*/ 373913 w 1096335"/>
                <a:gd name="connsiteY171" fmla="*/ 532194 h 831850"/>
                <a:gd name="connsiteX172" fmla="*/ 360066 w 1096335"/>
                <a:gd name="connsiteY172" fmla="*/ 543944 h 831850"/>
                <a:gd name="connsiteX173" fmla="*/ 346219 w 1096335"/>
                <a:gd name="connsiteY173" fmla="*/ 532194 h 831850"/>
                <a:gd name="connsiteX174" fmla="*/ 360066 w 1096335"/>
                <a:gd name="connsiteY174" fmla="*/ 520444 h 831850"/>
                <a:gd name="connsiteX175" fmla="*/ 744516 w 1096335"/>
                <a:gd name="connsiteY175" fmla="*/ 520000 h 831850"/>
                <a:gd name="connsiteX176" fmla="*/ 758363 w 1096335"/>
                <a:gd name="connsiteY176" fmla="*/ 531750 h 831850"/>
                <a:gd name="connsiteX177" fmla="*/ 744516 w 1096335"/>
                <a:gd name="connsiteY177" fmla="*/ 543500 h 831850"/>
                <a:gd name="connsiteX178" fmla="*/ 730668 w 1096335"/>
                <a:gd name="connsiteY178" fmla="*/ 531750 h 831850"/>
                <a:gd name="connsiteX179" fmla="*/ 744516 w 1096335"/>
                <a:gd name="connsiteY179" fmla="*/ 520000 h 831850"/>
                <a:gd name="connsiteX180" fmla="*/ 673235 w 1096335"/>
                <a:gd name="connsiteY180" fmla="*/ 490374 h 831850"/>
                <a:gd name="connsiteX181" fmla="*/ 687083 w 1096335"/>
                <a:gd name="connsiteY181" fmla="*/ 502123 h 831850"/>
                <a:gd name="connsiteX182" fmla="*/ 673235 w 1096335"/>
                <a:gd name="connsiteY182" fmla="*/ 513873 h 831850"/>
                <a:gd name="connsiteX183" fmla="*/ 659388 w 1096335"/>
                <a:gd name="connsiteY183" fmla="*/ 502123 h 831850"/>
                <a:gd name="connsiteX184" fmla="*/ 673235 w 1096335"/>
                <a:gd name="connsiteY184" fmla="*/ 490374 h 831850"/>
                <a:gd name="connsiteX185" fmla="*/ 461405 w 1096335"/>
                <a:gd name="connsiteY185" fmla="*/ 486499 h 831850"/>
                <a:gd name="connsiteX186" fmla="*/ 475252 w 1096335"/>
                <a:gd name="connsiteY186" fmla="*/ 498248 h 831850"/>
                <a:gd name="connsiteX187" fmla="*/ 461405 w 1096335"/>
                <a:gd name="connsiteY187" fmla="*/ 509998 h 831850"/>
                <a:gd name="connsiteX188" fmla="*/ 447558 w 1096335"/>
                <a:gd name="connsiteY188" fmla="*/ 498248 h 831850"/>
                <a:gd name="connsiteX189" fmla="*/ 461405 w 1096335"/>
                <a:gd name="connsiteY189" fmla="*/ 486499 h 831850"/>
                <a:gd name="connsiteX190" fmla="*/ 227782 w 1096335"/>
                <a:gd name="connsiteY190" fmla="*/ 479936 h 831850"/>
                <a:gd name="connsiteX191" fmla="*/ 241630 w 1096335"/>
                <a:gd name="connsiteY191" fmla="*/ 491686 h 831850"/>
                <a:gd name="connsiteX192" fmla="*/ 227782 w 1096335"/>
                <a:gd name="connsiteY192" fmla="*/ 503435 h 831850"/>
                <a:gd name="connsiteX193" fmla="*/ 213935 w 1096335"/>
                <a:gd name="connsiteY193" fmla="*/ 491686 h 831850"/>
                <a:gd name="connsiteX194" fmla="*/ 227782 w 1096335"/>
                <a:gd name="connsiteY194" fmla="*/ 479936 h 831850"/>
                <a:gd name="connsiteX195" fmla="*/ 887889 w 1096335"/>
                <a:gd name="connsiteY195" fmla="*/ 477376 h 831850"/>
                <a:gd name="connsiteX196" fmla="*/ 901736 w 1096335"/>
                <a:gd name="connsiteY196" fmla="*/ 489126 h 831850"/>
                <a:gd name="connsiteX197" fmla="*/ 887889 w 1096335"/>
                <a:gd name="connsiteY197" fmla="*/ 500876 h 831850"/>
                <a:gd name="connsiteX198" fmla="*/ 874041 w 1096335"/>
                <a:gd name="connsiteY198" fmla="*/ 489126 h 831850"/>
                <a:gd name="connsiteX199" fmla="*/ 887889 w 1096335"/>
                <a:gd name="connsiteY199" fmla="*/ 477376 h 831850"/>
                <a:gd name="connsiteX200" fmla="*/ 1045060 w 1096335"/>
                <a:gd name="connsiteY200" fmla="*/ 475340 h 831850"/>
                <a:gd name="connsiteX201" fmla="*/ 1054852 w 1096335"/>
                <a:gd name="connsiteY201" fmla="*/ 478782 h 831850"/>
                <a:gd name="connsiteX202" fmla="*/ 1055184 w 1096335"/>
                <a:gd name="connsiteY202" fmla="*/ 479461 h 831850"/>
                <a:gd name="connsiteX203" fmla="*/ 1051663 w 1096335"/>
                <a:gd name="connsiteY203" fmla="*/ 483495 h 831850"/>
                <a:gd name="connsiteX204" fmla="*/ 1034839 w 1096335"/>
                <a:gd name="connsiteY204" fmla="*/ 494518 h 831850"/>
                <a:gd name="connsiteX205" fmla="*/ 1031213 w 1096335"/>
                <a:gd name="connsiteY205" fmla="*/ 487090 h 831850"/>
                <a:gd name="connsiteX206" fmla="*/ 1045060 w 1096335"/>
                <a:gd name="connsiteY206" fmla="*/ 475340 h 831850"/>
                <a:gd name="connsiteX207" fmla="*/ 812612 w 1096335"/>
                <a:gd name="connsiteY207" fmla="*/ 470304 h 831850"/>
                <a:gd name="connsiteX208" fmla="*/ 826460 w 1096335"/>
                <a:gd name="connsiteY208" fmla="*/ 482054 h 831850"/>
                <a:gd name="connsiteX209" fmla="*/ 812612 w 1096335"/>
                <a:gd name="connsiteY209" fmla="*/ 493804 h 831850"/>
                <a:gd name="connsiteX210" fmla="*/ 798765 w 1096335"/>
                <a:gd name="connsiteY210" fmla="*/ 482054 h 831850"/>
                <a:gd name="connsiteX211" fmla="*/ 812612 w 1096335"/>
                <a:gd name="connsiteY211" fmla="*/ 470304 h 831850"/>
                <a:gd name="connsiteX212" fmla="*/ 321899 w 1096335"/>
                <a:gd name="connsiteY212" fmla="*/ 463019 h 831850"/>
                <a:gd name="connsiteX213" fmla="*/ 335746 w 1096335"/>
                <a:gd name="connsiteY213" fmla="*/ 474769 h 831850"/>
                <a:gd name="connsiteX214" fmla="*/ 321899 w 1096335"/>
                <a:gd name="connsiteY214" fmla="*/ 486519 h 831850"/>
                <a:gd name="connsiteX215" fmla="*/ 308051 w 1096335"/>
                <a:gd name="connsiteY215" fmla="*/ 474769 h 831850"/>
                <a:gd name="connsiteX216" fmla="*/ 321899 w 1096335"/>
                <a:gd name="connsiteY216" fmla="*/ 463019 h 831850"/>
                <a:gd name="connsiteX217" fmla="*/ 52711 w 1096335"/>
                <a:gd name="connsiteY217" fmla="*/ 457930 h 831850"/>
                <a:gd name="connsiteX218" fmla="*/ 66559 w 1096335"/>
                <a:gd name="connsiteY218" fmla="*/ 469680 h 831850"/>
                <a:gd name="connsiteX219" fmla="*/ 52711 w 1096335"/>
                <a:gd name="connsiteY219" fmla="*/ 481429 h 831850"/>
                <a:gd name="connsiteX220" fmla="*/ 38864 w 1096335"/>
                <a:gd name="connsiteY220" fmla="*/ 469680 h 831850"/>
                <a:gd name="connsiteX221" fmla="*/ 52711 w 1096335"/>
                <a:gd name="connsiteY221" fmla="*/ 457930 h 831850"/>
                <a:gd name="connsiteX222" fmla="*/ 957589 w 1096335"/>
                <a:gd name="connsiteY222" fmla="*/ 455288 h 831850"/>
                <a:gd name="connsiteX223" fmla="*/ 971436 w 1096335"/>
                <a:gd name="connsiteY223" fmla="*/ 467038 h 831850"/>
                <a:gd name="connsiteX224" fmla="*/ 957589 w 1096335"/>
                <a:gd name="connsiteY224" fmla="*/ 478788 h 831850"/>
                <a:gd name="connsiteX225" fmla="*/ 943742 w 1096335"/>
                <a:gd name="connsiteY225" fmla="*/ 467038 h 831850"/>
                <a:gd name="connsiteX226" fmla="*/ 957589 w 1096335"/>
                <a:gd name="connsiteY226" fmla="*/ 455288 h 831850"/>
                <a:gd name="connsiteX227" fmla="*/ 604778 w 1096335"/>
                <a:gd name="connsiteY227" fmla="*/ 443874 h 831850"/>
                <a:gd name="connsiteX228" fmla="*/ 618625 w 1096335"/>
                <a:gd name="connsiteY228" fmla="*/ 455624 h 831850"/>
                <a:gd name="connsiteX229" fmla="*/ 604778 w 1096335"/>
                <a:gd name="connsiteY229" fmla="*/ 467374 h 831850"/>
                <a:gd name="connsiteX230" fmla="*/ 590931 w 1096335"/>
                <a:gd name="connsiteY230" fmla="*/ 455624 h 831850"/>
                <a:gd name="connsiteX231" fmla="*/ 604778 w 1096335"/>
                <a:gd name="connsiteY231" fmla="*/ 443874 h 831850"/>
                <a:gd name="connsiteX232" fmla="*/ 529502 w 1096335"/>
                <a:gd name="connsiteY232" fmla="*/ 436803 h 831850"/>
                <a:gd name="connsiteX233" fmla="*/ 543349 w 1096335"/>
                <a:gd name="connsiteY233" fmla="*/ 448552 h 831850"/>
                <a:gd name="connsiteX234" fmla="*/ 529502 w 1096335"/>
                <a:gd name="connsiteY234" fmla="*/ 460302 h 831850"/>
                <a:gd name="connsiteX235" fmla="*/ 515654 w 1096335"/>
                <a:gd name="connsiteY235" fmla="*/ 448552 h 831850"/>
                <a:gd name="connsiteX236" fmla="*/ 529502 w 1096335"/>
                <a:gd name="connsiteY236" fmla="*/ 436803 h 831850"/>
                <a:gd name="connsiteX237" fmla="*/ 389064 w 1096335"/>
                <a:gd name="connsiteY237" fmla="*/ 426853 h 831850"/>
                <a:gd name="connsiteX238" fmla="*/ 402912 w 1096335"/>
                <a:gd name="connsiteY238" fmla="*/ 438603 h 831850"/>
                <a:gd name="connsiteX239" fmla="*/ 389064 w 1096335"/>
                <a:gd name="connsiteY239" fmla="*/ 450353 h 831850"/>
                <a:gd name="connsiteX240" fmla="*/ 375217 w 1096335"/>
                <a:gd name="connsiteY240" fmla="*/ 438603 h 831850"/>
                <a:gd name="connsiteX241" fmla="*/ 389064 w 1096335"/>
                <a:gd name="connsiteY241" fmla="*/ 426853 h 831850"/>
                <a:gd name="connsiteX242" fmla="*/ 177234 w 1096335"/>
                <a:gd name="connsiteY242" fmla="*/ 422978 h 831850"/>
                <a:gd name="connsiteX243" fmla="*/ 191081 w 1096335"/>
                <a:gd name="connsiteY243" fmla="*/ 434728 h 831850"/>
                <a:gd name="connsiteX244" fmla="*/ 177234 w 1096335"/>
                <a:gd name="connsiteY244" fmla="*/ 446478 h 831850"/>
                <a:gd name="connsiteX245" fmla="*/ 163387 w 1096335"/>
                <a:gd name="connsiteY245" fmla="*/ 434728 h 831850"/>
                <a:gd name="connsiteX246" fmla="*/ 177234 w 1096335"/>
                <a:gd name="connsiteY246" fmla="*/ 422978 h 831850"/>
                <a:gd name="connsiteX247" fmla="*/ 737706 w 1096335"/>
                <a:gd name="connsiteY247" fmla="*/ 412826 h 831850"/>
                <a:gd name="connsiteX248" fmla="*/ 751553 w 1096335"/>
                <a:gd name="connsiteY248" fmla="*/ 424575 h 831850"/>
                <a:gd name="connsiteX249" fmla="*/ 737706 w 1096335"/>
                <a:gd name="connsiteY249" fmla="*/ 436325 h 831850"/>
                <a:gd name="connsiteX250" fmla="*/ 723858 w 1096335"/>
                <a:gd name="connsiteY250" fmla="*/ 424575 h 831850"/>
                <a:gd name="connsiteX251" fmla="*/ 737706 w 1096335"/>
                <a:gd name="connsiteY251" fmla="*/ 412826 h 831850"/>
                <a:gd name="connsiteX252" fmla="*/ 1014596 w 1096335"/>
                <a:gd name="connsiteY252" fmla="*/ 408914 h 831850"/>
                <a:gd name="connsiteX253" fmla="*/ 1028443 w 1096335"/>
                <a:gd name="connsiteY253" fmla="*/ 420664 h 831850"/>
                <a:gd name="connsiteX254" fmla="*/ 1014596 w 1096335"/>
                <a:gd name="connsiteY254" fmla="*/ 432413 h 831850"/>
                <a:gd name="connsiteX255" fmla="*/ 1000748 w 1096335"/>
                <a:gd name="connsiteY255" fmla="*/ 420664 h 831850"/>
                <a:gd name="connsiteX256" fmla="*/ 1014596 w 1096335"/>
                <a:gd name="connsiteY256" fmla="*/ 408914 h 831850"/>
                <a:gd name="connsiteX257" fmla="*/ 1095606 w 1096335"/>
                <a:gd name="connsiteY257" fmla="*/ 402230 h 831850"/>
                <a:gd name="connsiteX258" fmla="*/ 1096335 w 1096335"/>
                <a:gd name="connsiteY258" fmla="*/ 404804 h 831850"/>
                <a:gd name="connsiteX259" fmla="*/ 1095985 w 1096335"/>
                <a:gd name="connsiteY259" fmla="*/ 406040 h 831850"/>
                <a:gd name="connsiteX260" fmla="*/ 1094865 w 1096335"/>
                <a:gd name="connsiteY260" fmla="*/ 403747 h 831850"/>
                <a:gd name="connsiteX261" fmla="*/ 14544 w 1096335"/>
                <a:gd name="connsiteY261" fmla="*/ 400505 h 831850"/>
                <a:gd name="connsiteX262" fmla="*/ 28391 w 1096335"/>
                <a:gd name="connsiteY262" fmla="*/ 412255 h 831850"/>
                <a:gd name="connsiteX263" fmla="*/ 14544 w 1096335"/>
                <a:gd name="connsiteY263" fmla="*/ 424004 h 831850"/>
                <a:gd name="connsiteX264" fmla="*/ 697 w 1096335"/>
                <a:gd name="connsiteY264" fmla="*/ 412255 h 831850"/>
                <a:gd name="connsiteX265" fmla="*/ 14544 w 1096335"/>
                <a:gd name="connsiteY265" fmla="*/ 400505 h 831850"/>
                <a:gd name="connsiteX266" fmla="*/ 650234 w 1096335"/>
                <a:gd name="connsiteY266" fmla="*/ 392774 h 831850"/>
                <a:gd name="connsiteX267" fmla="*/ 664081 w 1096335"/>
                <a:gd name="connsiteY267" fmla="*/ 404523 h 831850"/>
                <a:gd name="connsiteX268" fmla="*/ 650234 w 1096335"/>
                <a:gd name="connsiteY268" fmla="*/ 416273 h 831850"/>
                <a:gd name="connsiteX269" fmla="*/ 636387 w 1096335"/>
                <a:gd name="connsiteY269" fmla="*/ 404523 h 831850"/>
                <a:gd name="connsiteX270" fmla="*/ 650234 w 1096335"/>
                <a:gd name="connsiteY270" fmla="*/ 392774 h 831850"/>
                <a:gd name="connsiteX271" fmla="*/ 839525 w 1096335"/>
                <a:gd name="connsiteY271" fmla="*/ 386908 h 831850"/>
                <a:gd name="connsiteX272" fmla="*/ 853372 w 1096335"/>
                <a:gd name="connsiteY272" fmla="*/ 398658 h 831850"/>
                <a:gd name="connsiteX273" fmla="*/ 839525 w 1096335"/>
                <a:gd name="connsiteY273" fmla="*/ 410407 h 831850"/>
                <a:gd name="connsiteX274" fmla="*/ 825677 w 1096335"/>
                <a:gd name="connsiteY274" fmla="*/ 398658 h 831850"/>
                <a:gd name="connsiteX275" fmla="*/ 839525 w 1096335"/>
                <a:gd name="connsiteY275" fmla="*/ 386908 h 831850"/>
                <a:gd name="connsiteX276" fmla="*/ 320607 w 1096335"/>
                <a:gd name="connsiteY276" fmla="*/ 380354 h 831850"/>
                <a:gd name="connsiteX277" fmla="*/ 334454 w 1096335"/>
                <a:gd name="connsiteY277" fmla="*/ 392104 h 831850"/>
                <a:gd name="connsiteX278" fmla="*/ 320607 w 1096335"/>
                <a:gd name="connsiteY278" fmla="*/ 403854 h 831850"/>
                <a:gd name="connsiteX279" fmla="*/ 306760 w 1096335"/>
                <a:gd name="connsiteY279" fmla="*/ 392104 h 831850"/>
                <a:gd name="connsiteX280" fmla="*/ 320607 w 1096335"/>
                <a:gd name="connsiteY280" fmla="*/ 380354 h 831850"/>
                <a:gd name="connsiteX281" fmla="*/ 245331 w 1096335"/>
                <a:gd name="connsiteY281" fmla="*/ 373282 h 831850"/>
                <a:gd name="connsiteX282" fmla="*/ 259178 w 1096335"/>
                <a:gd name="connsiteY282" fmla="*/ 385032 h 831850"/>
                <a:gd name="connsiteX283" fmla="*/ 245331 w 1096335"/>
                <a:gd name="connsiteY283" fmla="*/ 396782 h 831850"/>
                <a:gd name="connsiteX284" fmla="*/ 231483 w 1096335"/>
                <a:gd name="connsiteY284" fmla="*/ 385032 h 831850"/>
                <a:gd name="connsiteX285" fmla="*/ 245331 w 1096335"/>
                <a:gd name="connsiteY285" fmla="*/ 373282 h 831850"/>
                <a:gd name="connsiteX286" fmla="*/ 444555 w 1096335"/>
                <a:gd name="connsiteY286" fmla="*/ 365539 h 831850"/>
                <a:gd name="connsiteX287" fmla="*/ 458403 w 1096335"/>
                <a:gd name="connsiteY287" fmla="*/ 377289 h 831850"/>
                <a:gd name="connsiteX288" fmla="*/ 444555 w 1096335"/>
                <a:gd name="connsiteY288" fmla="*/ 389038 h 831850"/>
                <a:gd name="connsiteX289" fmla="*/ 430708 w 1096335"/>
                <a:gd name="connsiteY289" fmla="*/ 377289 h 831850"/>
                <a:gd name="connsiteX290" fmla="*/ 444555 w 1096335"/>
                <a:gd name="connsiteY290" fmla="*/ 365539 h 831850"/>
                <a:gd name="connsiteX291" fmla="*/ 81710 w 1096335"/>
                <a:gd name="connsiteY291" fmla="*/ 364339 h 831850"/>
                <a:gd name="connsiteX292" fmla="*/ 95557 w 1096335"/>
                <a:gd name="connsiteY292" fmla="*/ 376088 h 831850"/>
                <a:gd name="connsiteX293" fmla="*/ 81710 w 1096335"/>
                <a:gd name="connsiteY293" fmla="*/ 387838 h 831850"/>
                <a:gd name="connsiteX294" fmla="*/ 67862 w 1096335"/>
                <a:gd name="connsiteY294" fmla="*/ 376088 h 831850"/>
                <a:gd name="connsiteX295" fmla="*/ 81710 w 1096335"/>
                <a:gd name="connsiteY295" fmla="*/ 364339 h 831850"/>
                <a:gd name="connsiteX296" fmla="*/ 964047 w 1096335"/>
                <a:gd name="connsiteY296" fmla="*/ 351956 h 831850"/>
                <a:gd name="connsiteX297" fmla="*/ 977895 w 1096335"/>
                <a:gd name="connsiteY297" fmla="*/ 363706 h 831850"/>
                <a:gd name="connsiteX298" fmla="*/ 964047 w 1096335"/>
                <a:gd name="connsiteY298" fmla="*/ 375456 h 831850"/>
                <a:gd name="connsiteX299" fmla="*/ 950200 w 1096335"/>
                <a:gd name="connsiteY299" fmla="*/ 363706 h 831850"/>
                <a:gd name="connsiteX300" fmla="*/ 964047 w 1096335"/>
                <a:gd name="connsiteY300" fmla="*/ 351956 h 831850"/>
                <a:gd name="connsiteX301" fmla="*/ 707241 w 1096335"/>
                <a:gd name="connsiteY301" fmla="*/ 346399 h 831850"/>
                <a:gd name="connsiteX302" fmla="*/ 721088 w 1096335"/>
                <a:gd name="connsiteY302" fmla="*/ 358149 h 831850"/>
                <a:gd name="connsiteX303" fmla="*/ 707241 w 1096335"/>
                <a:gd name="connsiteY303" fmla="*/ 369899 h 831850"/>
                <a:gd name="connsiteX304" fmla="*/ 693393 w 1096335"/>
                <a:gd name="connsiteY304" fmla="*/ 358149 h 831850"/>
                <a:gd name="connsiteX305" fmla="*/ 707241 w 1096335"/>
                <a:gd name="connsiteY305" fmla="*/ 346399 h 831850"/>
                <a:gd name="connsiteX306" fmla="*/ 357084 w 1096335"/>
                <a:gd name="connsiteY306" fmla="*/ 345487 h 831850"/>
                <a:gd name="connsiteX307" fmla="*/ 370931 w 1096335"/>
                <a:gd name="connsiteY307" fmla="*/ 357236 h 831850"/>
                <a:gd name="connsiteX308" fmla="*/ 357084 w 1096335"/>
                <a:gd name="connsiteY308" fmla="*/ 368986 h 831850"/>
                <a:gd name="connsiteX309" fmla="*/ 343237 w 1096335"/>
                <a:gd name="connsiteY309" fmla="*/ 357236 h 831850"/>
                <a:gd name="connsiteX310" fmla="*/ 357084 w 1096335"/>
                <a:gd name="connsiteY310" fmla="*/ 345487 h 831850"/>
                <a:gd name="connsiteX311" fmla="*/ 546374 w 1096335"/>
                <a:gd name="connsiteY311" fmla="*/ 339621 h 831850"/>
                <a:gd name="connsiteX312" fmla="*/ 560222 w 1096335"/>
                <a:gd name="connsiteY312" fmla="*/ 351371 h 831850"/>
                <a:gd name="connsiteX313" fmla="*/ 546374 w 1096335"/>
                <a:gd name="connsiteY313" fmla="*/ 363120 h 831850"/>
                <a:gd name="connsiteX314" fmla="*/ 532527 w 1096335"/>
                <a:gd name="connsiteY314" fmla="*/ 351371 h 831850"/>
                <a:gd name="connsiteX315" fmla="*/ 546374 w 1096335"/>
                <a:gd name="connsiteY315" fmla="*/ 339621 h 831850"/>
                <a:gd name="connsiteX316" fmla="*/ 801357 w 1096335"/>
                <a:gd name="connsiteY316" fmla="*/ 329483 h 831850"/>
                <a:gd name="connsiteX317" fmla="*/ 815204 w 1096335"/>
                <a:gd name="connsiteY317" fmla="*/ 341233 h 831850"/>
                <a:gd name="connsiteX318" fmla="*/ 801357 w 1096335"/>
                <a:gd name="connsiteY318" fmla="*/ 352982 h 831850"/>
                <a:gd name="connsiteX319" fmla="*/ 787510 w 1096335"/>
                <a:gd name="connsiteY319" fmla="*/ 341233 h 831850"/>
                <a:gd name="connsiteX320" fmla="*/ 801357 w 1096335"/>
                <a:gd name="connsiteY320" fmla="*/ 329483 h 831850"/>
                <a:gd name="connsiteX321" fmla="*/ 15513 w 1096335"/>
                <a:gd name="connsiteY321" fmla="*/ 318634 h 831850"/>
                <a:gd name="connsiteX322" fmla="*/ 23044 w 1096335"/>
                <a:gd name="connsiteY322" fmla="*/ 321281 h 831850"/>
                <a:gd name="connsiteX323" fmla="*/ 27100 w 1096335"/>
                <a:gd name="connsiteY323" fmla="*/ 329589 h 831850"/>
                <a:gd name="connsiteX324" fmla="*/ 13252 w 1096335"/>
                <a:gd name="connsiteY324" fmla="*/ 341339 h 831850"/>
                <a:gd name="connsiteX325" fmla="*/ 3461 w 1096335"/>
                <a:gd name="connsiteY325" fmla="*/ 337898 h 831850"/>
                <a:gd name="connsiteX326" fmla="*/ 0 w 1096335"/>
                <a:gd name="connsiteY326" fmla="*/ 330807 h 831850"/>
                <a:gd name="connsiteX327" fmla="*/ 4097 w 1096335"/>
                <a:gd name="connsiteY327" fmla="*/ 326113 h 831850"/>
                <a:gd name="connsiteX328" fmla="*/ 178229 w 1096335"/>
                <a:gd name="connsiteY328" fmla="*/ 313345 h 831850"/>
                <a:gd name="connsiteX329" fmla="*/ 192077 w 1096335"/>
                <a:gd name="connsiteY329" fmla="*/ 325094 h 831850"/>
                <a:gd name="connsiteX330" fmla="*/ 178229 w 1096335"/>
                <a:gd name="connsiteY330" fmla="*/ 336844 h 831850"/>
                <a:gd name="connsiteX331" fmla="*/ 164382 w 1096335"/>
                <a:gd name="connsiteY331" fmla="*/ 325094 h 831850"/>
                <a:gd name="connsiteX332" fmla="*/ 178229 w 1096335"/>
                <a:gd name="connsiteY332" fmla="*/ 313345 h 831850"/>
                <a:gd name="connsiteX333" fmla="*/ 1029034 w 1096335"/>
                <a:gd name="connsiteY333" fmla="*/ 303353 h 831850"/>
                <a:gd name="connsiteX334" fmla="*/ 1032930 w 1096335"/>
                <a:gd name="connsiteY334" fmla="*/ 313839 h 831850"/>
                <a:gd name="connsiteX335" fmla="*/ 1042889 w 1096335"/>
                <a:gd name="connsiteY335" fmla="*/ 320364 h 831850"/>
                <a:gd name="connsiteX336" fmla="*/ 1041935 w 1096335"/>
                <a:gd name="connsiteY336" fmla="*/ 322319 h 831850"/>
                <a:gd name="connsiteX337" fmla="*/ 1032144 w 1096335"/>
                <a:gd name="connsiteY337" fmla="*/ 325760 h 831850"/>
                <a:gd name="connsiteX338" fmla="*/ 1018297 w 1096335"/>
                <a:gd name="connsiteY338" fmla="*/ 314010 h 831850"/>
                <a:gd name="connsiteX339" fmla="*/ 1022353 w 1096335"/>
                <a:gd name="connsiteY339" fmla="*/ 305702 h 831850"/>
                <a:gd name="connsiteX340" fmla="*/ 414091 w 1096335"/>
                <a:gd name="connsiteY340" fmla="*/ 299112 h 831850"/>
                <a:gd name="connsiteX341" fmla="*/ 427938 w 1096335"/>
                <a:gd name="connsiteY341" fmla="*/ 310862 h 831850"/>
                <a:gd name="connsiteX342" fmla="*/ 414091 w 1096335"/>
                <a:gd name="connsiteY342" fmla="*/ 322612 h 831850"/>
                <a:gd name="connsiteX343" fmla="*/ 400243 w 1096335"/>
                <a:gd name="connsiteY343" fmla="*/ 310862 h 831850"/>
                <a:gd name="connsiteX344" fmla="*/ 414091 w 1096335"/>
                <a:gd name="connsiteY344" fmla="*/ 299112 h 831850"/>
                <a:gd name="connsiteX345" fmla="*/ 868523 w 1096335"/>
                <a:gd name="connsiteY345" fmla="*/ 293316 h 831850"/>
                <a:gd name="connsiteX346" fmla="*/ 882370 w 1096335"/>
                <a:gd name="connsiteY346" fmla="*/ 305066 h 831850"/>
                <a:gd name="connsiteX347" fmla="*/ 868523 w 1096335"/>
                <a:gd name="connsiteY347" fmla="*/ 316816 h 831850"/>
                <a:gd name="connsiteX348" fmla="*/ 854675 w 1096335"/>
                <a:gd name="connsiteY348" fmla="*/ 305066 h 831850"/>
                <a:gd name="connsiteX349" fmla="*/ 868523 w 1096335"/>
                <a:gd name="connsiteY349" fmla="*/ 293316 h 831850"/>
                <a:gd name="connsiteX350" fmla="*/ 90758 w 1096335"/>
                <a:gd name="connsiteY350" fmla="*/ 293292 h 831850"/>
                <a:gd name="connsiteX351" fmla="*/ 104605 w 1096335"/>
                <a:gd name="connsiteY351" fmla="*/ 305042 h 831850"/>
                <a:gd name="connsiteX352" fmla="*/ 90758 w 1096335"/>
                <a:gd name="connsiteY352" fmla="*/ 316792 h 831850"/>
                <a:gd name="connsiteX353" fmla="*/ 76911 w 1096335"/>
                <a:gd name="connsiteY353" fmla="*/ 305042 h 831850"/>
                <a:gd name="connsiteX354" fmla="*/ 90758 w 1096335"/>
                <a:gd name="connsiteY354" fmla="*/ 293292 h 831850"/>
                <a:gd name="connsiteX355" fmla="*/ 656692 w 1096335"/>
                <a:gd name="connsiteY355" fmla="*/ 289441 h 831850"/>
                <a:gd name="connsiteX356" fmla="*/ 670540 w 1096335"/>
                <a:gd name="connsiteY356" fmla="*/ 301191 h 831850"/>
                <a:gd name="connsiteX357" fmla="*/ 656692 w 1096335"/>
                <a:gd name="connsiteY357" fmla="*/ 312941 h 831850"/>
                <a:gd name="connsiteX358" fmla="*/ 642845 w 1096335"/>
                <a:gd name="connsiteY358" fmla="*/ 301191 h 831850"/>
                <a:gd name="connsiteX359" fmla="*/ 656692 w 1096335"/>
                <a:gd name="connsiteY359" fmla="*/ 289441 h 831850"/>
                <a:gd name="connsiteX360" fmla="*/ 280048 w 1096335"/>
                <a:gd name="connsiteY360" fmla="*/ 287426 h 831850"/>
                <a:gd name="connsiteX361" fmla="*/ 293896 w 1096335"/>
                <a:gd name="connsiteY361" fmla="*/ 299176 h 831850"/>
                <a:gd name="connsiteX362" fmla="*/ 280048 w 1096335"/>
                <a:gd name="connsiteY362" fmla="*/ 310926 h 831850"/>
                <a:gd name="connsiteX363" fmla="*/ 266201 w 1096335"/>
                <a:gd name="connsiteY363" fmla="*/ 299176 h 831850"/>
                <a:gd name="connsiteX364" fmla="*/ 280048 w 1096335"/>
                <a:gd name="connsiteY364" fmla="*/ 287426 h 831850"/>
                <a:gd name="connsiteX365" fmla="*/ 508207 w 1096335"/>
                <a:gd name="connsiteY365" fmla="*/ 282195 h 831850"/>
                <a:gd name="connsiteX366" fmla="*/ 522054 w 1096335"/>
                <a:gd name="connsiteY366" fmla="*/ 293945 h 831850"/>
                <a:gd name="connsiteX367" fmla="*/ 508207 w 1096335"/>
                <a:gd name="connsiteY367" fmla="*/ 305695 h 831850"/>
                <a:gd name="connsiteX368" fmla="*/ 494359 w 1096335"/>
                <a:gd name="connsiteY368" fmla="*/ 293945 h 831850"/>
                <a:gd name="connsiteX369" fmla="*/ 508207 w 1096335"/>
                <a:gd name="connsiteY369" fmla="*/ 282195 h 831850"/>
                <a:gd name="connsiteX370" fmla="*/ 147765 w 1096335"/>
                <a:gd name="connsiteY370" fmla="*/ 246918 h 831850"/>
                <a:gd name="connsiteX371" fmla="*/ 161612 w 1096335"/>
                <a:gd name="connsiteY371" fmla="*/ 258667 h 831850"/>
                <a:gd name="connsiteX372" fmla="*/ 147765 w 1096335"/>
                <a:gd name="connsiteY372" fmla="*/ 270417 h 831850"/>
                <a:gd name="connsiteX373" fmla="*/ 133917 w 1096335"/>
                <a:gd name="connsiteY373" fmla="*/ 258667 h 831850"/>
                <a:gd name="connsiteX374" fmla="*/ 147765 w 1096335"/>
                <a:gd name="connsiteY374" fmla="*/ 246918 h 831850"/>
                <a:gd name="connsiteX375" fmla="*/ 800065 w 1096335"/>
                <a:gd name="connsiteY375" fmla="*/ 246817 h 831850"/>
                <a:gd name="connsiteX376" fmla="*/ 813913 w 1096335"/>
                <a:gd name="connsiteY376" fmla="*/ 258567 h 831850"/>
                <a:gd name="connsiteX377" fmla="*/ 800065 w 1096335"/>
                <a:gd name="connsiteY377" fmla="*/ 270316 h 831850"/>
                <a:gd name="connsiteX378" fmla="*/ 786218 w 1096335"/>
                <a:gd name="connsiteY378" fmla="*/ 258567 h 831850"/>
                <a:gd name="connsiteX379" fmla="*/ 800065 w 1096335"/>
                <a:gd name="connsiteY379" fmla="*/ 246817 h 831850"/>
                <a:gd name="connsiteX380" fmla="*/ 575372 w 1096335"/>
                <a:gd name="connsiteY380" fmla="*/ 246029 h 831850"/>
                <a:gd name="connsiteX381" fmla="*/ 589220 w 1096335"/>
                <a:gd name="connsiteY381" fmla="*/ 257779 h 831850"/>
                <a:gd name="connsiteX382" fmla="*/ 575372 w 1096335"/>
                <a:gd name="connsiteY382" fmla="*/ 269529 h 831850"/>
                <a:gd name="connsiteX383" fmla="*/ 561525 w 1096335"/>
                <a:gd name="connsiteY383" fmla="*/ 257779 h 831850"/>
                <a:gd name="connsiteX384" fmla="*/ 575372 w 1096335"/>
                <a:gd name="connsiteY384" fmla="*/ 246029 h 831850"/>
                <a:gd name="connsiteX385" fmla="*/ 965043 w 1096335"/>
                <a:gd name="connsiteY385" fmla="*/ 242322 h 831850"/>
                <a:gd name="connsiteX386" fmla="*/ 978890 w 1096335"/>
                <a:gd name="connsiteY386" fmla="*/ 254072 h 831850"/>
                <a:gd name="connsiteX387" fmla="*/ 965043 w 1096335"/>
                <a:gd name="connsiteY387" fmla="*/ 265822 h 831850"/>
                <a:gd name="connsiteX388" fmla="*/ 951195 w 1096335"/>
                <a:gd name="connsiteY388" fmla="*/ 254072 h 831850"/>
                <a:gd name="connsiteX389" fmla="*/ 965043 w 1096335"/>
                <a:gd name="connsiteY389" fmla="*/ 242322 h 831850"/>
                <a:gd name="connsiteX390" fmla="*/ 363542 w 1096335"/>
                <a:gd name="connsiteY390" fmla="*/ 242154 h 831850"/>
                <a:gd name="connsiteX391" fmla="*/ 377390 w 1096335"/>
                <a:gd name="connsiteY391" fmla="*/ 253904 h 831850"/>
                <a:gd name="connsiteX392" fmla="*/ 363542 w 1096335"/>
                <a:gd name="connsiteY392" fmla="*/ 265654 h 831850"/>
                <a:gd name="connsiteX393" fmla="*/ 349695 w 1096335"/>
                <a:gd name="connsiteY393" fmla="*/ 253904 h 831850"/>
                <a:gd name="connsiteX394" fmla="*/ 363542 w 1096335"/>
                <a:gd name="connsiteY394" fmla="*/ 242154 h 831850"/>
                <a:gd name="connsiteX395" fmla="*/ 724789 w 1096335"/>
                <a:gd name="connsiteY395" fmla="*/ 239745 h 831850"/>
                <a:gd name="connsiteX396" fmla="*/ 738636 w 1096335"/>
                <a:gd name="connsiteY396" fmla="*/ 251495 h 831850"/>
                <a:gd name="connsiteX397" fmla="*/ 724789 w 1096335"/>
                <a:gd name="connsiteY397" fmla="*/ 263245 h 831850"/>
                <a:gd name="connsiteX398" fmla="*/ 710941 w 1096335"/>
                <a:gd name="connsiteY398" fmla="*/ 251495 h 831850"/>
                <a:gd name="connsiteX399" fmla="*/ 724789 w 1096335"/>
                <a:gd name="connsiteY399" fmla="*/ 239745 h 831850"/>
                <a:gd name="connsiteX400" fmla="*/ 241881 w 1096335"/>
                <a:gd name="connsiteY400" fmla="*/ 230001 h 831850"/>
                <a:gd name="connsiteX401" fmla="*/ 255728 w 1096335"/>
                <a:gd name="connsiteY401" fmla="*/ 241751 h 831850"/>
                <a:gd name="connsiteX402" fmla="*/ 241881 w 1096335"/>
                <a:gd name="connsiteY402" fmla="*/ 253501 h 831850"/>
                <a:gd name="connsiteX403" fmla="*/ 228034 w 1096335"/>
                <a:gd name="connsiteY403" fmla="*/ 241751 h 831850"/>
                <a:gd name="connsiteX404" fmla="*/ 241881 w 1096335"/>
                <a:gd name="connsiteY404" fmla="*/ 230001 h 831850"/>
                <a:gd name="connsiteX405" fmla="*/ 877571 w 1096335"/>
                <a:gd name="connsiteY405" fmla="*/ 222270 h 831850"/>
                <a:gd name="connsiteX406" fmla="*/ 891419 w 1096335"/>
                <a:gd name="connsiteY406" fmla="*/ 234020 h 831850"/>
                <a:gd name="connsiteX407" fmla="*/ 877571 w 1096335"/>
                <a:gd name="connsiteY407" fmla="*/ 245770 h 831850"/>
                <a:gd name="connsiteX408" fmla="*/ 863724 w 1096335"/>
                <a:gd name="connsiteY408" fmla="*/ 234020 h 831850"/>
                <a:gd name="connsiteX409" fmla="*/ 877571 w 1096335"/>
                <a:gd name="connsiteY409" fmla="*/ 222270 h 831850"/>
                <a:gd name="connsiteX410" fmla="*/ 506915 w 1096335"/>
                <a:gd name="connsiteY410" fmla="*/ 199530 h 831850"/>
                <a:gd name="connsiteX411" fmla="*/ 520762 w 1096335"/>
                <a:gd name="connsiteY411" fmla="*/ 211280 h 831850"/>
                <a:gd name="connsiteX412" fmla="*/ 506915 w 1096335"/>
                <a:gd name="connsiteY412" fmla="*/ 223030 h 831850"/>
                <a:gd name="connsiteX413" fmla="*/ 493068 w 1096335"/>
                <a:gd name="connsiteY413" fmla="*/ 211280 h 831850"/>
                <a:gd name="connsiteX414" fmla="*/ 506915 w 1096335"/>
                <a:gd name="connsiteY414" fmla="*/ 199530 h 831850"/>
                <a:gd name="connsiteX415" fmla="*/ 309047 w 1096335"/>
                <a:gd name="connsiteY415" fmla="*/ 193835 h 831850"/>
                <a:gd name="connsiteX416" fmla="*/ 322894 w 1096335"/>
                <a:gd name="connsiteY416" fmla="*/ 205585 h 831850"/>
                <a:gd name="connsiteX417" fmla="*/ 309047 w 1096335"/>
                <a:gd name="connsiteY417" fmla="*/ 217335 h 831850"/>
                <a:gd name="connsiteX418" fmla="*/ 295199 w 1096335"/>
                <a:gd name="connsiteY418" fmla="*/ 205585 h 831850"/>
                <a:gd name="connsiteX419" fmla="*/ 309047 w 1096335"/>
                <a:gd name="connsiteY419" fmla="*/ 193835 h 831850"/>
                <a:gd name="connsiteX420" fmla="*/ 431639 w 1096335"/>
                <a:gd name="connsiteY420" fmla="*/ 192458 h 831850"/>
                <a:gd name="connsiteX421" fmla="*/ 445486 w 1096335"/>
                <a:gd name="connsiteY421" fmla="*/ 204208 h 831850"/>
                <a:gd name="connsiteX422" fmla="*/ 431639 w 1096335"/>
                <a:gd name="connsiteY422" fmla="*/ 215958 h 831850"/>
                <a:gd name="connsiteX423" fmla="*/ 417791 w 1096335"/>
                <a:gd name="connsiteY423" fmla="*/ 204208 h 831850"/>
                <a:gd name="connsiteX424" fmla="*/ 431639 w 1096335"/>
                <a:gd name="connsiteY424" fmla="*/ 192458 h 831850"/>
                <a:gd name="connsiteX425" fmla="*/ 97216 w 1096335"/>
                <a:gd name="connsiteY425" fmla="*/ 189960 h 831850"/>
                <a:gd name="connsiteX426" fmla="*/ 111064 w 1096335"/>
                <a:gd name="connsiteY426" fmla="*/ 201710 h 831850"/>
                <a:gd name="connsiteX427" fmla="*/ 97216 w 1096335"/>
                <a:gd name="connsiteY427" fmla="*/ 213460 h 831850"/>
                <a:gd name="connsiteX428" fmla="*/ 87425 w 1096335"/>
                <a:gd name="connsiteY428" fmla="*/ 210019 h 831850"/>
                <a:gd name="connsiteX429" fmla="*/ 84921 w 1096335"/>
                <a:gd name="connsiteY429" fmla="*/ 204888 h 831850"/>
                <a:gd name="connsiteX430" fmla="*/ 95263 w 1096335"/>
                <a:gd name="connsiteY430" fmla="*/ 190647 h 831850"/>
                <a:gd name="connsiteX431" fmla="*/ 692020 w 1096335"/>
                <a:gd name="connsiteY431" fmla="*/ 183029 h 831850"/>
                <a:gd name="connsiteX432" fmla="*/ 705867 w 1096335"/>
                <a:gd name="connsiteY432" fmla="*/ 194779 h 831850"/>
                <a:gd name="connsiteX433" fmla="*/ 692020 w 1096335"/>
                <a:gd name="connsiteY433" fmla="*/ 206529 h 831850"/>
                <a:gd name="connsiteX434" fmla="*/ 678172 w 1096335"/>
                <a:gd name="connsiteY434" fmla="*/ 194779 h 831850"/>
                <a:gd name="connsiteX435" fmla="*/ 692020 w 1096335"/>
                <a:gd name="connsiteY435" fmla="*/ 183029 h 831850"/>
                <a:gd name="connsiteX436" fmla="*/ 934578 w 1096335"/>
                <a:gd name="connsiteY436" fmla="*/ 175896 h 831850"/>
                <a:gd name="connsiteX437" fmla="*/ 948425 w 1096335"/>
                <a:gd name="connsiteY437" fmla="*/ 187645 h 831850"/>
                <a:gd name="connsiteX438" fmla="*/ 934578 w 1096335"/>
                <a:gd name="connsiteY438" fmla="*/ 199395 h 831850"/>
                <a:gd name="connsiteX439" fmla="*/ 920731 w 1096335"/>
                <a:gd name="connsiteY439" fmla="*/ 187645 h 831850"/>
                <a:gd name="connsiteX440" fmla="*/ 934578 w 1096335"/>
                <a:gd name="connsiteY440" fmla="*/ 175896 h 831850"/>
                <a:gd name="connsiteX441" fmla="*/ 604548 w 1096335"/>
                <a:gd name="connsiteY441" fmla="*/ 162977 h 831850"/>
                <a:gd name="connsiteX442" fmla="*/ 618396 w 1096335"/>
                <a:gd name="connsiteY442" fmla="*/ 174727 h 831850"/>
                <a:gd name="connsiteX443" fmla="*/ 604548 w 1096335"/>
                <a:gd name="connsiteY443" fmla="*/ 186477 h 831850"/>
                <a:gd name="connsiteX444" fmla="*/ 590701 w 1096335"/>
                <a:gd name="connsiteY444" fmla="*/ 174727 h 831850"/>
                <a:gd name="connsiteX445" fmla="*/ 604548 w 1096335"/>
                <a:gd name="connsiteY445" fmla="*/ 162977 h 831850"/>
                <a:gd name="connsiteX446" fmla="*/ 793839 w 1096335"/>
                <a:gd name="connsiteY446" fmla="*/ 157111 h 831850"/>
                <a:gd name="connsiteX447" fmla="*/ 807686 w 1096335"/>
                <a:gd name="connsiteY447" fmla="*/ 168861 h 831850"/>
                <a:gd name="connsiteX448" fmla="*/ 793839 w 1096335"/>
                <a:gd name="connsiteY448" fmla="*/ 180611 h 831850"/>
                <a:gd name="connsiteX449" fmla="*/ 779992 w 1096335"/>
                <a:gd name="connsiteY449" fmla="*/ 168861 h 831850"/>
                <a:gd name="connsiteX450" fmla="*/ 793839 w 1096335"/>
                <a:gd name="connsiteY450" fmla="*/ 157111 h 831850"/>
                <a:gd name="connsiteX451" fmla="*/ 240589 w 1096335"/>
                <a:gd name="connsiteY451" fmla="*/ 147336 h 831850"/>
                <a:gd name="connsiteX452" fmla="*/ 254437 w 1096335"/>
                <a:gd name="connsiteY452" fmla="*/ 159086 h 831850"/>
                <a:gd name="connsiteX453" fmla="*/ 240589 w 1096335"/>
                <a:gd name="connsiteY453" fmla="*/ 170835 h 831850"/>
                <a:gd name="connsiteX454" fmla="*/ 226742 w 1096335"/>
                <a:gd name="connsiteY454" fmla="*/ 159086 h 831850"/>
                <a:gd name="connsiteX455" fmla="*/ 240589 w 1096335"/>
                <a:gd name="connsiteY455" fmla="*/ 147336 h 831850"/>
                <a:gd name="connsiteX456" fmla="*/ 165313 w 1096335"/>
                <a:gd name="connsiteY456" fmla="*/ 140264 h 831850"/>
                <a:gd name="connsiteX457" fmla="*/ 179160 w 1096335"/>
                <a:gd name="connsiteY457" fmla="*/ 152014 h 831850"/>
                <a:gd name="connsiteX458" fmla="*/ 165313 w 1096335"/>
                <a:gd name="connsiteY458" fmla="*/ 163764 h 831850"/>
                <a:gd name="connsiteX459" fmla="*/ 151465 w 1096335"/>
                <a:gd name="connsiteY459" fmla="*/ 152014 h 831850"/>
                <a:gd name="connsiteX460" fmla="*/ 165313 w 1096335"/>
                <a:gd name="connsiteY460" fmla="*/ 140264 h 831850"/>
                <a:gd name="connsiteX461" fmla="*/ 411191 w 1096335"/>
                <a:gd name="connsiteY461" fmla="*/ 119509 h 831850"/>
                <a:gd name="connsiteX462" fmla="*/ 425039 w 1096335"/>
                <a:gd name="connsiteY462" fmla="*/ 131259 h 831850"/>
                <a:gd name="connsiteX463" fmla="*/ 411191 w 1096335"/>
                <a:gd name="connsiteY463" fmla="*/ 143008 h 831850"/>
                <a:gd name="connsiteX464" fmla="*/ 397344 w 1096335"/>
                <a:gd name="connsiteY464" fmla="*/ 131259 h 831850"/>
                <a:gd name="connsiteX465" fmla="*/ 411191 w 1096335"/>
                <a:gd name="connsiteY465" fmla="*/ 119509 h 831850"/>
                <a:gd name="connsiteX466" fmla="*/ 884030 w 1096335"/>
                <a:gd name="connsiteY466" fmla="*/ 118938 h 831850"/>
                <a:gd name="connsiteX467" fmla="*/ 897877 w 1096335"/>
                <a:gd name="connsiteY467" fmla="*/ 130688 h 831850"/>
                <a:gd name="connsiteX468" fmla="*/ 884030 w 1096335"/>
                <a:gd name="connsiteY468" fmla="*/ 142438 h 831850"/>
                <a:gd name="connsiteX469" fmla="*/ 870182 w 1096335"/>
                <a:gd name="connsiteY469" fmla="*/ 130688 h 831850"/>
                <a:gd name="connsiteX470" fmla="*/ 884030 w 1096335"/>
                <a:gd name="connsiteY470" fmla="*/ 118938 h 831850"/>
                <a:gd name="connsiteX471" fmla="*/ 661555 w 1096335"/>
                <a:gd name="connsiteY471" fmla="*/ 116603 h 831850"/>
                <a:gd name="connsiteX472" fmla="*/ 675402 w 1096335"/>
                <a:gd name="connsiteY472" fmla="*/ 128352 h 831850"/>
                <a:gd name="connsiteX473" fmla="*/ 661555 w 1096335"/>
                <a:gd name="connsiteY473" fmla="*/ 140102 h 831850"/>
                <a:gd name="connsiteX474" fmla="*/ 647708 w 1096335"/>
                <a:gd name="connsiteY474" fmla="*/ 128352 h 831850"/>
                <a:gd name="connsiteX475" fmla="*/ 661555 w 1096335"/>
                <a:gd name="connsiteY475" fmla="*/ 116603 h 831850"/>
                <a:gd name="connsiteX476" fmla="*/ 755671 w 1096335"/>
                <a:gd name="connsiteY476" fmla="*/ 99686 h 831850"/>
                <a:gd name="connsiteX477" fmla="*/ 769519 w 1096335"/>
                <a:gd name="connsiteY477" fmla="*/ 111436 h 831850"/>
                <a:gd name="connsiteX478" fmla="*/ 755671 w 1096335"/>
                <a:gd name="connsiteY478" fmla="*/ 123186 h 831850"/>
                <a:gd name="connsiteX479" fmla="*/ 741824 w 1096335"/>
                <a:gd name="connsiteY479" fmla="*/ 111436 h 831850"/>
                <a:gd name="connsiteX480" fmla="*/ 755671 w 1096335"/>
                <a:gd name="connsiteY480" fmla="*/ 99686 h 831850"/>
                <a:gd name="connsiteX481" fmla="*/ 323720 w 1096335"/>
                <a:gd name="connsiteY481" fmla="*/ 99457 h 831850"/>
                <a:gd name="connsiteX482" fmla="*/ 337567 w 1096335"/>
                <a:gd name="connsiteY482" fmla="*/ 111207 h 831850"/>
                <a:gd name="connsiteX483" fmla="*/ 323720 w 1096335"/>
                <a:gd name="connsiteY483" fmla="*/ 122956 h 831850"/>
                <a:gd name="connsiteX484" fmla="*/ 309873 w 1096335"/>
                <a:gd name="connsiteY484" fmla="*/ 111207 h 831850"/>
                <a:gd name="connsiteX485" fmla="*/ 323720 w 1096335"/>
                <a:gd name="connsiteY485" fmla="*/ 99457 h 831850"/>
                <a:gd name="connsiteX486" fmla="*/ 513010 w 1096335"/>
                <a:gd name="connsiteY486" fmla="*/ 93591 h 831850"/>
                <a:gd name="connsiteX487" fmla="*/ 526858 w 1096335"/>
                <a:gd name="connsiteY487" fmla="*/ 105341 h 831850"/>
                <a:gd name="connsiteX488" fmla="*/ 513010 w 1096335"/>
                <a:gd name="connsiteY488" fmla="*/ 117091 h 831850"/>
                <a:gd name="connsiteX489" fmla="*/ 499163 w 1096335"/>
                <a:gd name="connsiteY489" fmla="*/ 105341 h 831850"/>
                <a:gd name="connsiteX490" fmla="*/ 513010 w 1096335"/>
                <a:gd name="connsiteY490" fmla="*/ 93591 h 831850"/>
                <a:gd name="connsiteX491" fmla="*/ 822837 w 1096335"/>
                <a:gd name="connsiteY491" fmla="*/ 63520 h 831850"/>
                <a:gd name="connsiteX492" fmla="*/ 836684 w 1096335"/>
                <a:gd name="connsiteY492" fmla="*/ 75270 h 831850"/>
                <a:gd name="connsiteX493" fmla="*/ 822837 w 1096335"/>
                <a:gd name="connsiteY493" fmla="*/ 87020 h 831850"/>
                <a:gd name="connsiteX494" fmla="*/ 808990 w 1096335"/>
                <a:gd name="connsiteY494" fmla="*/ 75270 h 831850"/>
                <a:gd name="connsiteX495" fmla="*/ 822837 w 1096335"/>
                <a:gd name="connsiteY495" fmla="*/ 63520 h 831850"/>
                <a:gd name="connsiteX496" fmla="*/ 231954 w 1096335"/>
                <a:gd name="connsiteY496" fmla="*/ 60811 h 831850"/>
                <a:gd name="connsiteX497" fmla="*/ 239692 w 1096335"/>
                <a:gd name="connsiteY497" fmla="*/ 63531 h 831850"/>
                <a:gd name="connsiteX498" fmla="*/ 243747 w 1096335"/>
                <a:gd name="connsiteY498" fmla="*/ 71839 h 831850"/>
                <a:gd name="connsiteX499" fmla="*/ 229900 w 1096335"/>
                <a:gd name="connsiteY499" fmla="*/ 83589 h 831850"/>
                <a:gd name="connsiteX500" fmla="*/ 220109 w 1096335"/>
                <a:gd name="connsiteY500" fmla="*/ 80148 h 831850"/>
                <a:gd name="connsiteX501" fmla="*/ 216425 w 1096335"/>
                <a:gd name="connsiteY501" fmla="*/ 72600 h 831850"/>
                <a:gd name="connsiteX502" fmla="*/ 611007 w 1096335"/>
                <a:gd name="connsiteY502" fmla="*/ 59645 h 831850"/>
                <a:gd name="connsiteX503" fmla="*/ 624854 w 1096335"/>
                <a:gd name="connsiteY503" fmla="*/ 71395 h 831850"/>
                <a:gd name="connsiteX504" fmla="*/ 611007 w 1096335"/>
                <a:gd name="connsiteY504" fmla="*/ 83145 h 831850"/>
                <a:gd name="connsiteX505" fmla="*/ 597159 w 1096335"/>
                <a:gd name="connsiteY505" fmla="*/ 71395 h 831850"/>
                <a:gd name="connsiteX506" fmla="*/ 611007 w 1096335"/>
                <a:gd name="connsiteY506" fmla="*/ 59645 h 831850"/>
                <a:gd name="connsiteX507" fmla="*/ 380727 w 1096335"/>
                <a:gd name="connsiteY507" fmla="*/ 53082 h 831850"/>
                <a:gd name="connsiteX508" fmla="*/ 394574 w 1096335"/>
                <a:gd name="connsiteY508" fmla="*/ 64832 h 831850"/>
                <a:gd name="connsiteX509" fmla="*/ 380727 w 1096335"/>
                <a:gd name="connsiteY509" fmla="*/ 76582 h 831850"/>
                <a:gd name="connsiteX510" fmla="*/ 366879 w 1096335"/>
                <a:gd name="connsiteY510" fmla="*/ 64832 h 831850"/>
                <a:gd name="connsiteX511" fmla="*/ 380727 w 1096335"/>
                <a:gd name="connsiteY511" fmla="*/ 53082 h 831850"/>
                <a:gd name="connsiteX512" fmla="*/ 474843 w 1096335"/>
                <a:gd name="connsiteY512" fmla="*/ 36166 h 831850"/>
                <a:gd name="connsiteX513" fmla="*/ 488690 w 1096335"/>
                <a:gd name="connsiteY513" fmla="*/ 47916 h 831850"/>
                <a:gd name="connsiteX514" fmla="*/ 474843 w 1096335"/>
                <a:gd name="connsiteY514" fmla="*/ 59666 h 831850"/>
                <a:gd name="connsiteX515" fmla="*/ 460996 w 1096335"/>
                <a:gd name="connsiteY515" fmla="*/ 47916 h 831850"/>
                <a:gd name="connsiteX516" fmla="*/ 474843 w 1096335"/>
                <a:gd name="connsiteY516" fmla="*/ 36166 h 831850"/>
                <a:gd name="connsiteX517" fmla="*/ 751717 w 1096335"/>
                <a:gd name="connsiteY517" fmla="*/ 17957 h 831850"/>
                <a:gd name="connsiteX518" fmla="*/ 754885 w 1096335"/>
                <a:gd name="connsiteY518" fmla="*/ 19000 h 831850"/>
                <a:gd name="connsiteX519" fmla="*/ 766082 w 1096335"/>
                <a:gd name="connsiteY519" fmla="*/ 24376 h 831850"/>
                <a:gd name="connsiteX520" fmla="*/ 768227 w 1096335"/>
                <a:gd name="connsiteY520" fmla="*/ 28771 h 831850"/>
                <a:gd name="connsiteX521" fmla="*/ 754380 w 1096335"/>
                <a:gd name="connsiteY521" fmla="*/ 40520 h 831850"/>
                <a:gd name="connsiteX522" fmla="*/ 740532 w 1096335"/>
                <a:gd name="connsiteY522" fmla="*/ 28771 h 831850"/>
                <a:gd name="connsiteX523" fmla="*/ 744588 w 1096335"/>
                <a:gd name="connsiteY523" fmla="*/ 20463 h 831850"/>
                <a:gd name="connsiteX524" fmla="*/ 679103 w 1096335"/>
                <a:gd name="connsiteY524" fmla="*/ 9949 h 831850"/>
                <a:gd name="connsiteX525" fmla="*/ 692950 w 1096335"/>
                <a:gd name="connsiteY525" fmla="*/ 21699 h 831850"/>
                <a:gd name="connsiteX526" fmla="*/ 679103 w 1096335"/>
                <a:gd name="connsiteY526" fmla="*/ 33449 h 831850"/>
                <a:gd name="connsiteX527" fmla="*/ 665256 w 1096335"/>
                <a:gd name="connsiteY527" fmla="*/ 21699 h 831850"/>
                <a:gd name="connsiteX528" fmla="*/ 679103 w 1096335"/>
                <a:gd name="connsiteY528" fmla="*/ 9949 h 831850"/>
                <a:gd name="connsiteX529" fmla="*/ 343942 w 1096335"/>
                <a:gd name="connsiteY529" fmla="*/ 8047 h 831850"/>
                <a:gd name="connsiteX530" fmla="*/ 339970 w 1096335"/>
                <a:gd name="connsiteY530" fmla="*/ 16184 h 831850"/>
                <a:gd name="connsiteX531" fmla="*/ 330178 w 1096335"/>
                <a:gd name="connsiteY531" fmla="*/ 19625 h 831850"/>
                <a:gd name="connsiteX532" fmla="*/ 320387 w 1096335"/>
                <a:gd name="connsiteY532" fmla="*/ 16184 h 831850"/>
                <a:gd name="connsiteX533" fmla="*/ 320226 w 1096335"/>
                <a:gd name="connsiteY533" fmla="*/ 15854 h 831850"/>
                <a:gd name="connsiteX534" fmla="*/ 542009 w 1096335"/>
                <a:gd name="connsiteY534" fmla="*/ 0 h 831850"/>
                <a:gd name="connsiteX535" fmla="*/ 555856 w 1096335"/>
                <a:gd name="connsiteY535" fmla="*/ 11750 h 831850"/>
                <a:gd name="connsiteX536" fmla="*/ 542009 w 1096335"/>
                <a:gd name="connsiteY536" fmla="*/ 23499 h 831850"/>
                <a:gd name="connsiteX537" fmla="*/ 528161 w 1096335"/>
                <a:gd name="connsiteY537" fmla="*/ 11750 h 831850"/>
                <a:gd name="connsiteX538" fmla="*/ 542009 w 1096335"/>
                <a:gd name="connsiteY538" fmla="*/ 0 h 831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</a:cxnLst>
              <a:rect l="l" t="t" r="r" b="b"/>
              <a:pathLst>
                <a:path w="1096335" h="831850">
                  <a:moveTo>
                    <a:pt x="505095" y="817167"/>
                  </a:moveTo>
                  <a:cubicBezTo>
                    <a:pt x="512742" y="817167"/>
                    <a:pt x="518942" y="822428"/>
                    <a:pt x="518942" y="828917"/>
                  </a:cubicBezTo>
                  <a:lnTo>
                    <a:pt x="517510" y="831850"/>
                  </a:lnTo>
                  <a:lnTo>
                    <a:pt x="491889" y="830231"/>
                  </a:lnTo>
                  <a:lnTo>
                    <a:pt x="491248" y="828917"/>
                  </a:lnTo>
                  <a:cubicBezTo>
                    <a:pt x="491248" y="822428"/>
                    <a:pt x="497448" y="817167"/>
                    <a:pt x="505095" y="817167"/>
                  </a:cubicBezTo>
                  <a:close/>
                  <a:moveTo>
                    <a:pt x="319544" y="777927"/>
                  </a:moveTo>
                  <a:cubicBezTo>
                    <a:pt x="327191" y="777927"/>
                    <a:pt x="333391" y="783187"/>
                    <a:pt x="333391" y="789676"/>
                  </a:cubicBezTo>
                  <a:lnTo>
                    <a:pt x="329853" y="796924"/>
                  </a:lnTo>
                  <a:lnTo>
                    <a:pt x="310669" y="790609"/>
                  </a:lnTo>
                  <a:lnTo>
                    <a:pt x="306272" y="788497"/>
                  </a:lnTo>
                  <a:lnTo>
                    <a:pt x="309752" y="781368"/>
                  </a:lnTo>
                  <a:cubicBezTo>
                    <a:pt x="312258" y="779242"/>
                    <a:pt x="315720" y="777927"/>
                    <a:pt x="319544" y="777927"/>
                  </a:cubicBezTo>
                  <a:close/>
                  <a:moveTo>
                    <a:pt x="562102" y="770793"/>
                  </a:moveTo>
                  <a:cubicBezTo>
                    <a:pt x="569749" y="770793"/>
                    <a:pt x="575949" y="776054"/>
                    <a:pt x="575949" y="782543"/>
                  </a:cubicBezTo>
                  <a:cubicBezTo>
                    <a:pt x="575949" y="789032"/>
                    <a:pt x="569749" y="794293"/>
                    <a:pt x="562102" y="794293"/>
                  </a:cubicBezTo>
                  <a:cubicBezTo>
                    <a:pt x="554454" y="794293"/>
                    <a:pt x="548254" y="789032"/>
                    <a:pt x="548254" y="782543"/>
                  </a:cubicBezTo>
                  <a:cubicBezTo>
                    <a:pt x="548254" y="776054"/>
                    <a:pt x="554454" y="770793"/>
                    <a:pt x="562102" y="770793"/>
                  </a:cubicBezTo>
                  <a:close/>
                  <a:moveTo>
                    <a:pt x="777880" y="766030"/>
                  </a:moveTo>
                  <a:cubicBezTo>
                    <a:pt x="781704" y="766030"/>
                    <a:pt x="785165" y="767345"/>
                    <a:pt x="787671" y="769472"/>
                  </a:cubicBezTo>
                  <a:lnTo>
                    <a:pt x="789804" y="773841"/>
                  </a:lnTo>
                  <a:lnTo>
                    <a:pt x="767369" y="784614"/>
                  </a:lnTo>
                  <a:lnTo>
                    <a:pt x="764032" y="777780"/>
                  </a:lnTo>
                  <a:cubicBezTo>
                    <a:pt x="764032" y="771290"/>
                    <a:pt x="770232" y="766030"/>
                    <a:pt x="777880" y="766030"/>
                  </a:cubicBezTo>
                  <a:close/>
                  <a:moveTo>
                    <a:pt x="656218" y="753877"/>
                  </a:moveTo>
                  <a:cubicBezTo>
                    <a:pt x="663865" y="753877"/>
                    <a:pt x="670065" y="759137"/>
                    <a:pt x="670065" y="765627"/>
                  </a:cubicBezTo>
                  <a:cubicBezTo>
                    <a:pt x="670065" y="772116"/>
                    <a:pt x="663865" y="777376"/>
                    <a:pt x="656218" y="777376"/>
                  </a:cubicBezTo>
                  <a:cubicBezTo>
                    <a:pt x="648570" y="777376"/>
                    <a:pt x="642371" y="772116"/>
                    <a:pt x="642371" y="765627"/>
                  </a:cubicBezTo>
                  <a:cubicBezTo>
                    <a:pt x="642371" y="759137"/>
                    <a:pt x="648570" y="753877"/>
                    <a:pt x="656218" y="753877"/>
                  </a:cubicBezTo>
                  <a:close/>
                  <a:moveTo>
                    <a:pt x="421363" y="752009"/>
                  </a:moveTo>
                  <a:cubicBezTo>
                    <a:pt x="429010" y="752009"/>
                    <a:pt x="435210" y="757269"/>
                    <a:pt x="435210" y="763759"/>
                  </a:cubicBezTo>
                  <a:cubicBezTo>
                    <a:pt x="435210" y="770248"/>
                    <a:pt x="429010" y="775508"/>
                    <a:pt x="421363" y="775508"/>
                  </a:cubicBezTo>
                  <a:cubicBezTo>
                    <a:pt x="413715" y="775508"/>
                    <a:pt x="407515" y="770248"/>
                    <a:pt x="407515" y="763759"/>
                  </a:cubicBezTo>
                  <a:cubicBezTo>
                    <a:pt x="407515" y="757269"/>
                    <a:pt x="413715" y="752009"/>
                    <a:pt x="421363" y="752009"/>
                  </a:cubicBezTo>
                  <a:close/>
                  <a:moveTo>
                    <a:pt x="723384" y="717711"/>
                  </a:moveTo>
                  <a:cubicBezTo>
                    <a:pt x="731031" y="717711"/>
                    <a:pt x="737231" y="722971"/>
                    <a:pt x="737231" y="729460"/>
                  </a:cubicBezTo>
                  <a:cubicBezTo>
                    <a:pt x="737231" y="735949"/>
                    <a:pt x="731031" y="741210"/>
                    <a:pt x="723384" y="741210"/>
                  </a:cubicBezTo>
                  <a:cubicBezTo>
                    <a:pt x="715736" y="741210"/>
                    <a:pt x="709536" y="735949"/>
                    <a:pt x="709536" y="729460"/>
                  </a:cubicBezTo>
                  <a:cubicBezTo>
                    <a:pt x="709536" y="722971"/>
                    <a:pt x="715736" y="717711"/>
                    <a:pt x="723384" y="717711"/>
                  </a:cubicBezTo>
                  <a:close/>
                  <a:moveTo>
                    <a:pt x="845976" y="716334"/>
                  </a:moveTo>
                  <a:cubicBezTo>
                    <a:pt x="853623" y="716334"/>
                    <a:pt x="859823" y="721594"/>
                    <a:pt x="859823" y="728083"/>
                  </a:cubicBezTo>
                  <a:lnTo>
                    <a:pt x="859197" y="729366"/>
                  </a:lnTo>
                  <a:lnTo>
                    <a:pt x="845588" y="739697"/>
                  </a:lnTo>
                  <a:lnTo>
                    <a:pt x="836185" y="736392"/>
                  </a:lnTo>
                  <a:cubicBezTo>
                    <a:pt x="833679" y="734266"/>
                    <a:pt x="832129" y="731328"/>
                    <a:pt x="832129" y="728083"/>
                  </a:cubicBezTo>
                  <a:cubicBezTo>
                    <a:pt x="832129" y="721594"/>
                    <a:pt x="838329" y="716334"/>
                    <a:pt x="845976" y="716334"/>
                  </a:cubicBezTo>
                  <a:close/>
                  <a:moveTo>
                    <a:pt x="511553" y="713836"/>
                  </a:moveTo>
                  <a:cubicBezTo>
                    <a:pt x="519201" y="713836"/>
                    <a:pt x="525401" y="719096"/>
                    <a:pt x="525401" y="725585"/>
                  </a:cubicBezTo>
                  <a:cubicBezTo>
                    <a:pt x="525401" y="732075"/>
                    <a:pt x="519201" y="737335"/>
                    <a:pt x="511553" y="737335"/>
                  </a:cubicBezTo>
                  <a:cubicBezTo>
                    <a:pt x="503906" y="737335"/>
                    <a:pt x="497706" y="732075"/>
                    <a:pt x="497706" y="725585"/>
                  </a:cubicBezTo>
                  <a:cubicBezTo>
                    <a:pt x="497706" y="719096"/>
                    <a:pt x="503906" y="713836"/>
                    <a:pt x="511553" y="713836"/>
                  </a:cubicBezTo>
                  <a:close/>
                  <a:moveTo>
                    <a:pt x="289079" y="711500"/>
                  </a:moveTo>
                  <a:cubicBezTo>
                    <a:pt x="296726" y="711500"/>
                    <a:pt x="302926" y="716761"/>
                    <a:pt x="302926" y="723250"/>
                  </a:cubicBezTo>
                  <a:cubicBezTo>
                    <a:pt x="302926" y="729739"/>
                    <a:pt x="296726" y="735000"/>
                    <a:pt x="289079" y="735000"/>
                  </a:cubicBezTo>
                  <a:cubicBezTo>
                    <a:pt x="281431" y="735000"/>
                    <a:pt x="275232" y="729739"/>
                    <a:pt x="275232" y="723250"/>
                  </a:cubicBezTo>
                  <a:cubicBezTo>
                    <a:pt x="275232" y="716761"/>
                    <a:pt x="281431" y="711500"/>
                    <a:pt x="289079" y="711500"/>
                  </a:cubicBezTo>
                  <a:close/>
                  <a:moveTo>
                    <a:pt x="383195" y="694584"/>
                  </a:moveTo>
                  <a:cubicBezTo>
                    <a:pt x="390842" y="694584"/>
                    <a:pt x="397042" y="699844"/>
                    <a:pt x="397042" y="706334"/>
                  </a:cubicBezTo>
                  <a:cubicBezTo>
                    <a:pt x="397042" y="712823"/>
                    <a:pt x="390842" y="718083"/>
                    <a:pt x="383195" y="718083"/>
                  </a:cubicBezTo>
                  <a:cubicBezTo>
                    <a:pt x="375548" y="718083"/>
                    <a:pt x="369348" y="712823"/>
                    <a:pt x="369348" y="706334"/>
                  </a:cubicBezTo>
                  <a:cubicBezTo>
                    <a:pt x="369348" y="699844"/>
                    <a:pt x="375548" y="694584"/>
                    <a:pt x="383195" y="694584"/>
                  </a:cubicBezTo>
                  <a:close/>
                  <a:moveTo>
                    <a:pt x="654926" y="671211"/>
                  </a:moveTo>
                  <a:cubicBezTo>
                    <a:pt x="662574" y="671211"/>
                    <a:pt x="668774" y="676472"/>
                    <a:pt x="668774" y="682961"/>
                  </a:cubicBezTo>
                  <a:cubicBezTo>
                    <a:pt x="668774" y="689450"/>
                    <a:pt x="662574" y="694711"/>
                    <a:pt x="654926" y="694711"/>
                  </a:cubicBezTo>
                  <a:cubicBezTo>
                    <a:pt x="647279" y="694711"/>
                    <a:pt x="641079" y="689450"/>
                    <a:pt x="641079" y="682961"/>
                  </a:cubicBezTo>
                  <a:cubicBezTo>
                    <a:pt x="641079" y="676472"/>
                    <a:pt x="647279" y="671211"/>
                    <a:pt x="654926" y="671211"/>
                  </a:cubicBezTo>
                  <a:close/>
                  <a:moveTo>
                    <a:pt x="579650" y="664140"/>
                  </a:moveTo>
                  <a:cubicBezTo>
                    <a:pt x="587297" y="664140"/>
                    <a:pt x="593497" y="669400"/>
                    <a:pt x="593497" y="675889"/>
                  </a:cubicBezTo>
                  <a:cubicBezTo>
                    <a:pt x="593497" y="682378"/>
                    <a:pt x="587297" y="687639"/>
                    <a:pt x="579650" y="687639"/>
                  </a:cubicBezTo>
                  <a:cubicBezTo>
                    <a:pt x="572002" y="687639"/>
                    <a:pt x="565802" y="682378"/>
                    <a:pt x="565802" y="675889"/>
                  </a:cubicBezTo>
                  <a:cubicBezTo>
                    <a:pt x="565802" y="669400"/>
                    <a:pt x="572002" y="664140"/>
                    <a:pt x="579650" y="664140"/>
                  </a:cubicBezTo>
                  <a:close/>
                  <a:moveTo>
                    <a:pt x="450361" y="658418"/>
                  </a:moveTo>
                  <a:cubicBezTo>
                    <a:pt x="458008" y="658418"/>
                    <a:pt x="464208" y="663678"/>
                    <a:pt x="464208" y="670167"/>
                  </a:cubicBezTo>
                  <a:cubicBezTo>
                    <a:pt x="464208" y="676657"/>
                    <a:pt x="458008" y="681917"/>
                    <a:pt x="450361" y="681917"/>
                  </a:cubicBezTo>
                  <a:cubicBezTo>
                    <a:pt x="442713" y="681917"/>
                    <a:pt x="436513" y="676657"/>
                    <a:pt x="436513" y="670167"/>
                  </a:cubicBezTo>
                  <a:cubicBezTo>
                    <a:pt x="436513" y="663678"/>
                    <a:pt x="442713" y="658418"/>
                    <a:pt x="450361" y="658418"/>
                  </a:cubicBezTo>
                  <a:close/>
                  <a:moveTo>
                    <a:pt x="238531" y="654543"/>
                  </a:moveTo>
                  <a:cubicBezTo>
                    <a:pt x="246178" y="654543"/>
                    <a:pt x="252378" y="659803"/>
                    <a:pt x="252378" y="666292"/>
                  </a:cubicBezTo>
                  <a:cubicBezTo>
                    <a:pt x="252378" y="672782"/>
                    <a:pt x="246178" y="678042"/>
                    <a:pt x="238531" y="678042"/>
                  </a:cubicBezTo>
                  <a:cubicBezTo>
                    <a:pt x="230883" y="678042"/>
                    <a:pt x="224683" y="672782"/>
                    <a:pt x="224683" y="666292"/>
                  </a:cubicBezTo>
                  <a:cubicBezTo>
                    <a:pt x="224683" y="659803"/>
                    <a:pt x="230883" y="654543"/>
                    <a:pt x="238531" y="654543"/>
                  </a:cubicBezTo>
                  <a:close/>
                  <a:moveTo>
                    <a:pt x="825529" y="643384"/>
                  </a:moveTo>
                  <a:cubicBezTo>
                    <a:pt x="833176" y="643384"/>
                    <a:pt x="839376" y="648645"/>
                    <a:pt x="839376" y="655134"/>
                  </a:cubicBezTo>
                  <a:cubicBezTo>
                    <a:pt x="839376" y="661623"/>
                    <a:pt x="833176" y="666884"/>
                    <a:pt x="825529" y="666884"/>
                  </a:cubicBezTo>
                  <a:cubicBezTo>
                    <a:pt x="817881" y="666884"/>
                    <a:pt x="811681" y="661623"/>
                    <a:pt x="811681" y="655134"/>
                  </a:cubicBezTo>
                  <a:cubicBezTo>
                    <a:pt x="811681" y="648645"/>
                    <a:pt x="817881" y="643384"/>
                    <a:pt x="825529" y="643384"/>
                  </a:cubicBezTo>
                  <a:close/>
                  <a:moveTo>
                    <a:pt x="104630" y="631859"/>
                  </a:moveTo>
                  <a:lnTo>
                    <a:pt x="112158" y="634505"/>
                  </a:lnTo>
                  <a:cubicBezTo>
                    <a:pt x="114664" y="636632"/>
                    <a:pt x="116214" y="639569"/>
                    <a:pt x="116214" y="642813"/>
                  </a:cubicBezTo>
                  <a:lnTo>
                    <a:pt x="114755" y="645802"/>
                  </a:lnTo>
                  <a:close/>
                  <a:moveTo>
                    <a:pt x="738057" y="623332"/>
                  </a:moveTo>
                  <a:cubicBezTo>
                    <a:pt x="745705" y="623332"/>
                    <a:pt x="751905" y="628593"/>
                    <a:pt x="751905" y="635082"/>
                  </a:cubicBezTo>
                  <a:cubicBezTo>
                    <a:pt x="751905" y="641571"/>
                    <a:pt x="745705" y="646832"/>
                    <a:pt x="738057" y="646832"/>
                  </a:cubicBezTo>
                  <a:cubicBezTo>
                    <a:pt x="730410" y="646832"/>
                    <a:pt x="724210" y="641571"/>
                    <a:pt x="724210" y="635082"/>
                  </a:cubicBezTo>
                  <a:cubicBezTo>
                    <a:pt x="724210" y="628593"/>
                    <a:pt x="730410" y="623332"/>
                    <a:pt x="738057" y="623332"/>
                  </a:cubicBezTo>
                  <a:close/>
                  <a:moveTo>
                    <a:pt x="927348" y="617466"/>
                  </a:moveTo>
                  <a:cubicBezTo>
                    <a:pt x="934995" y="617466"/>
                    <a:pt x="941195" y="622727"/>
                    <a:pt x="941195" y="629216"/>
                  </a:cubicBezTo>
                  <a:cubicBezTo>
                    <a:pt x="941195" y="635705"/>
                    <a:pt x="934995" y="640966"/>
                    <a:pt x="927348" y="640966"/>
                  </a:cubicBezTo>
                  <a:cubicBezTo>
                    <a:pt x="919700" y="640966"/>
                    <a:pt x="913500" y="635705"/>
                    <a:pt x="913500" y="629216"/>
                  </a:cubicBezTo>
                  <a:cubicBezTo>
                    <a:pt x="913500" y="622727"/>
                    <a:pt x="919700" y="617466"/>
                    <a:pt x="927348" y="617466"/>
                  </a:cubicBezTo>
                  <a:close/>
                  <a:moveTo>
                    <a:pt x="381903" y="611918"/>
                  </a:moveTo>
                  <a:cubicBezTo>
                    <a:pt x="389551" y="611918"/>
                    <a:pt x="395751" y="617179"/>
                    <a:pt x="395751" y="623668"/>
                  </a:cubicBezTo>
                  <a:cubicBezTo>
                    <a:pt x="395751" y="630157"/>
                    <a:pt x="389551" y="635418"/>
                    <a:pt x="381903" y="635418"/>
                  </a:cubicBezTo>
                  <a:cubicBezTo>
                    <a:pt x="374256" y="635418"/>
                    <a:pt x="368056" y="630157"/>
                    <a:pt x="368056" y="623668"/>
                  </a:cubicBezTo>
                  <a:cubicBezTo>
                    <a:pt x="368056" y="617179"/>
                    <a:pt x="374256" y="611918"/>
                    <a:pt x="381903" y="611918"/>
                  </a:cubicBezTo>
                  <a:close/>
                  <a:moveTo>
                    <a:pt x="542418" y="609883"/>
                  </a:moveTo>
                  <a:cubicBezTo>
                    <a:pt x="550065" y="609883"/>
                    <a:pt x="556265" y="615143"/>
                    <a:pt x="556265" y="621632"/>
                  </a:cubicBezTo>
                  <a:cubicBezTo>
                    <a:pt x="556265" y="628121"/>
                    <a:pt x="550065" y="633382"/>
                    <a:pt x="542418" y="633382"/>
                  </a:cubicBezTo>
                  <a:cubicBezTo>
                    <a:pt x="534771" y="633382"/>
                    <a:pt x="528571" y="628121"/>
                    <a:pt x="528571" y="621632"/>
                  </a:cubicBezTo>
                  <a:cubicBezTo>
                    <a:pt x="528571" y="615143"/>
                    <a:pt x="534771" y="609883"/>
                    <a:pt x="542418" y="609883"/>
                  </a:cubicBezTo>
                  <a:close/>
                  <a:moveTo>
                    <a:pt x="306627" y="604847"/>
                  </a:moveTo>
                  <a:cubicBezTo>
                    <a:pt x="314274" y="604847"/>
                    <a:pt x="320474" y="610107"/>
                    <a:pt x="320474" y="616596"/>
                  </a:cubicBezTo>
                  <a:cubicBezTo>
                    <a:pt x="320474" y="623085"/>
                    <a:pt x="314274" y="628346"/>
                    <a:pt x="306627" y="628346"/>
                  </a:cubicBezTo>
                  <a:cubicBezTo>
                    <a:pt x="298980" y="628346"/>
                    <a:pt x="292780" y="623085"/>
                    <a:pt x="292780" y="616596"/>
                  </a:cubicBezTo>
                  <a:cubicBezTo>
                    <a:pt x="292780" y="610107"/>
                    <a:pt x="298980" y="604847"/>
                    <a:pt x="306627" y="604847"/>
                  </a:cubicBezTo>
                  <a:close/>
                  <a:moveTo>
                    <a:pt x="169533" y="594897"/>
                  </a:moveTo>
                  <a:cubicBezTo>
                    <a:pt x="177180" y="594897"/>
                    <a:pt x="183380" y="600158"/>
                    <a:pt x="183380" y="606647"/>
                  </a:cubicBezTo>
                  <a:cubicBezTo>
                    <a:pt x="183380" y="613136"/>
                    <a:pt x="177180" y="618397"/>
                    <a:pt x="169533" y="618397"/>
                  </a:cubicBezTo>
                  <a:cubicBezTo>
                    <a:pt x="161885" y="618397"/>
                    <a:pt x="155685" y="613136"/>
                    <a:pt x="155685" y="606647"/>
                  </a:cubicBezTo>
                  <a:cubicBezTo>
                    <a:pt x="155685" y="600158"/>
                    <a:pt x="161885" y="594897"/>
                    <a:pt x="169533" y="594897"/>
                  </a:cubicBezTo>
                  <a:close/>
                  <a:moveTo>
                    <a:pt x="454947" y="589830"/>
                  </a:moveTo>
                  <a:cubicBezTo>
                    <a:pt x="462594" y="589830"/>
                    <a:pt x="468794" y="595091"/>
                    <a:pt x="468794" y="601580"/>
                  </a:cubicBezTo>
                  <a:cubicBezTo>
                    <a:pt x="468794" y="608069"/>
                    <a:pt x="462594" y="613330"/>
                    <a:pt x="454947" y="613330"/>
                  </a:cubicBezTo>
                  <a:cubicBezTo>
                    <a:pt x="447299" y="613330"/>
                    <a:pt x="441100" y="608069"/>
                    <a:pt x="441100" y="601580"/>
                  </a:cubicBezTo>
                  <a:cubicBezTo>
                    <a:pt x="441100" y="595091"/>
                    <a:pt x="447299" y="589830"/>
                    <a:pt x="454947" y="589830"/>
                  </a:cubicBezTo>
                  <a:close/>
                  <a:moveTo>
                    <a:pt x="644237" y="583965"/>
                  </a:moveTo>
                  <a:cubicBezTo>
                    <a:pt x="651885" y="583965"/>
                    <a:pt x="658084" y="589225"/>
                    <a:pt x="658084" y="595714"/>
                  </a:cubicBezTo>
                  <a:cubicBezTo>
                    <a:pt x="658084" y="602204"/>
                    <a:pt x="651885" y="607464"/>
                    <a:pt x="644237" y="607464"/>
                  </a:cubicBezTo>
                  <a:cubicBezTo>
                    <a:pt x="636590" y="607464"/>
                    <a:pt x="630390" y="602204"/>
                    <a:pt x="630390" y="595714"/>
                  </a:cubicBezTo>
                  <a:cubicBezTo>
                    <a:pt x="630390" y="589225"/>
                    <a:pt x="636590" y="583965"/>
                    <a:pt x="644237" y="583965"/>
                  </a:cubicBezTo>
                  <a:close/>
                  <a:moveTo>
                    <a:pt x="795064" y="576958"/>
                  </a:moveTo>
                  <a:cubicBezTo>
                    <a:pt x="802711" y="576958"/>
                    <a:pt x="808911" y="582219"/>
                    <a:pt x="808911" y="588708"/>
                  </a:cubicBezTo>
                  <a:cubicBezTo>
                    <a:pt x="808911" y="595197"/>
                    <a:pt x="802711" y="600457"/>
                    <a:pt x="795064" y="600457"/>
                  </a:cubicBezTo>
                  <a:cubicBezTo>
                    <a:pt x="787417" y="600457"/>
                    <a:pt x="781217" y="595197"/>
                    <a:pt x="781217" y="588708"/>
                  </a:cubicBezTo>
                  <a:cubicBezTo>
                    <a:pt x="781217" y="582219"/>
                    <a:pt x="787417" y="576958"/>
                    <a:pt x="795064" y="576958"/>
                  </a:cubicBezTo>
                  <a:close/>
                  <a:moveTo>
                    <a:pt x="889180" y="560042"/>
                  </a:moveTo>
                  <a:cubicBezTo>
                    <a:pt x="896828" y="560042"/>
                    <a:pt x="903028" y="565302"/>
                    <a:pt x="903028" y="571791"/>
                  </a:cubicBezTo>
                  <a:cubicBezTo>
                    <a:pt x="903028" y="578280"/>
                    <a:pt x="896828" y="583541"/>
                    <a:pt x="889180" y="583541"/>
                  </a:cubicBezTo>
                  <a:cubicBezTo>
                    <a:pt x="881533" y="583541"/>
                    <a:pt x="875333" y="578280"/>
                    <a:pt x="875333" y="571791"/>
                  </a:cubicBezTo>
                  <a:cubicBezTo>
                    <a:pt x="875333" y="565302"/>
                    <a:pt x="881533" y="560042"/>
                    <a:pt x="889180" y="560042"/>
                  </a:cubicBezTo>
                  <a:close/>
                  <a:moveTo>
                    <a:pt x="101075" y="548398"/>
                  </a:moveTo>
                  <a:cubicBezTo>
                    <a:pt x="108723" y="548398"/>
                    <a:pt x="114923" y="553659"/>
                    <a:pt x="114923" y="560148"/>
                  </a:cubicBezTo>
                  <a:cubicBezTo>
                    <a:pt x="114923" y="566637"/>
                    <a:pt x="108723" y="571898"/>
                    <a:pt x="101075" y="571898"/>
                  </a:cubicBezTo>
                  <a:cubicBezTo>
                    <a:pt x="93428" y="571898"/>
                    <a:pt x="87228" y="566637"/>
                    <a:pt x="87228" y="560148"/>
                  </a:cubicBezTo>
                  <a:cubicBezTo>
                    <a:pt x="87228" y="553659"/>
                    <a:pt x="93428" y="548398"/>
                    <a:pt x="101075" y="548398"/>
                  </a:cubicBezTo>
                  <a:close/>
                  <a:moveTo>
                    <a:pt x="258247" y="546362"/>
                  </a:moveTo>
                  <a:cubicBezTo>
                    <a:pt x="265895" y="546362"/>
                    <a:pt x="272094" y="551623"/>
                    <a:pt x="272094" y="558112"/>
                  </a:cubicBezTo>
                  <a:cubicBezTo>
                    <a:pt x="272094" y="564601"/>
                    <a:pt x="265895" y="569862"/>
                    <a:pt x="258247" y="569862"/>
                  </a:cubicBezTo>
                  <a:cubicBezTo>
                    <a:pt x="250600" y="569862"/>
                    <a:pt x="244400" y="564601"/>
                    <a:pt x="244400" y="558112"/>
                  </a:cubicBezTo>
                  <a:cubicBezTo>
                    <a:pt x="244400" y="551623"/>
                    <a:pt x="250600" y="546362"/>
                    <a:pt x="258247" y="546362"/>
                  </a:cubicBezTo>
                  <a:close/>
                  <a:moveTo>
                    <a:pt x="511953" y="543456"/>
                  </a:moveTo>
                  <a:cubicBezTo>
                    <a:pt x="519601" y="543456"/>
                    <a:pt x="525801" y="548717"/>
                    <a:pt x="525801" y="555206"/>
                  </a:cubicBezTo>
                  <a:cubicBezTo>
                    <a:pt x="525801" y="561695"/>
                    <a:pt x="519601" y="566956"/>
                    <a:pt x="511953" y="566956"/>
                  </a:cubicBezTo>
                  <a:cubicBezTo>
                    <a:pt x="504306" y="566956"/>
                    <a:pt x="498106" y="561695"/>
                    <a:pt x="498106" y="555206"/>
                  </a:cubicBezTo>
                  <a:cubicBezTo>
                    <a:pt x="498106" y="548717"/>
                    <a:pt x="504306" y="543456"/>
                    <a:pt x="511953" y="543456"/>
                  </a:cubicBezTo>
                  <a:close/>
                  <a:moveTo>
                    <a:pt x="606070" y="526540"/>
                  </a:moveTo>
                  <a:cubicBezTo>
                    <a:pt x="613717" y="526540"/>
                    <a:pt x="619917" y="531800"/>
                    <a:pt x="619917" y="538290"/>
                  </a:cubicBezTo>
                  <a:cubicBezTo>
                    <a:pt x="619917" y="544779"/>
                    <a:pt x="613717" y="550039"/>
                    <a:pt x="606070" y="550039"/>
                  </a:cubicBezTo>
                  <a:cubicBezTo>
                    <a:pt x="598422" y="550039"/>
                    <a:pt x="592222" y="544779"/>
                    <a:pt x="592222" y="538290"/>
                  </a:cubicBezTo>
                  <a:cubicBezTo>
                    <a:pt x="592222" y="531800"/>
                    <a:pt x="598422" y="526540"/>
                    <a:pt x="606070" y="526540"/>
                  </a:cubicBezTo>
                  <a:close/>
                  <a:moveTo>
                    <a:pt x="170776" y="526310"/>
                  </a:moveTo>
                  <a:cubicBezTo>
                    <a:pt x="178423" y="526310"/>
                    <a:pt x="184623" y="531571"/>
                    <a:pt x="184623" y="538060"/>
                  </a:cubicBezTo>
                  <a:cubicBezTo>
                    <a:pt x="184623" y="544549"/>
                    <a:pt x="178423" y="549810"/>
                    <a:pt x="170776" y="549810"/>
                  </a:cubicBezTo>
                  <a:cubicBezTo>
                    <a:pt x="163128" y="549810"/>
                    <a:pt x="156929" y="544549"/>
                    <a:pt x="156929" y="538060"/>
                  </a:cubicBezTo>
                  <a:cubicBezTo>
                    <a:pt x="156929" y="531571"/>
                    <a:pt x="163128" y="526310"/>
                    <a:pt x="170776" y="526310"/>
                  </a:cubicBezTo>
                  <a:close/>
                  <a:moveTo>
                    <a:pt x="956346" y="523875"/>
                  </a:moveTo>
                  <a:cubicBezTo>
                    <a:pt x="963993" y="523875"/>
                    <a:pt x="970193" y="529136"/>
                    <a:pt x="970193" y="535625"/>
                  </a:cubicBezTo>
                  <a:cubicBezTo>
                    <a:pt x="970193" y="542114"/>
                    <a:pt x="963993" y="547375"/>
                    <a:pt x="956346" y="547375"/>
                  </a:cubicBezTo>
                  <a:cubicBezTo>
                    <a:pt x="948699" y="547375"/>
                    <a:pt x="942499" y="542114"/>
                    <a:pt x="942499" y="535625"/>
                  </a:cubicBezTo>
                  <a:cubicBezTo>
                    <a:pt x="942499" y="529136"/>
                    <a:pt x="948699" y="523875"/>
                    <a:pt x="956346" y="523875"/>
                  </a:cubicBezTo>
                  <a:close/>
                  <a:moveTo>
                    <a:pt x="360066" y="520444"/>
                  </a:moveTo>
                  <a:cubicBezTo>
                    <a:pt x="367714" y="520444"/>
                    <a:pt x="373913" y="525705"/>
                    <a:pt x="373913" y="532194"/>
                  </a:cubicBezTo>
                  <a:cubicBezTo>
                    <a:pt x="373913" y="538683"/>
                    <a:pt x="367714" y="543944"/>
                    <a:pt x="360066" y="543944"/>
                  </a:cubicBezTo>
                  <a:cubicBezTo>
                    <a:pt x="352419" y="543944"/>
                    <a:pt x="346219" y="538683"/>
                    <a:pt x="346219" y="532194"/>
                  </a:cubicBezTo>
                  <a:cubicBezTo>
                    <a:pt x="346219" y="525705"/>
                    <a:pt x="352419" y="520444"/>
                    <a:pt x="360066" y="520444"/>
                  </a:cubicBezTo>
                  <a:close/>
                  <a:moveTo>
                    <a:pt x="744516" y="520000"/>
                  </a:moveTo>
                  <a:cubicBezTo>
                    <a:pt x="752163" y="520000"/>
                    <a:pt x="758363" y="525261"/>
                    <a:pt x="758363" y="531750"/>
                  </a:cubicBezTo>
                  <a:cubicBezTo>
                    <a:pt x="758363" y="538239"/>
                    <a:pt x="752163" y="543500"/>
                    <a:pt x="744516" y="543500"/>
                  </a:cubicBezTo>
                  <a:cubicBezTo>
                    <a:pt x="736868" y="543500"/>
                    <a:pt x="730668" y="538239"/>
                    <a:pt x="730668" y="531750"/>
                  </a:cubicBezTo>
                  <a:cubicBezTo>
                    <a:pt x="730668" y="525261"/>
                    <a:pt x="736868" y="520000"/>
                    <a:pt x="744516" y="520000"/>
                  </a:cubicBezTo>
                  <a:close/>
                  <a:moveTo>
                    <a:pt x="673235" y="490374"/>
                  </a:moveTo>
                  <a:cubicBezTo>
                    <a:pt x="680883" y="490374"/>
                    <a:pt x="687083" y="495634"/>
                    <a:pt x="687083" y="502123"/>
                  </a:cubicBezTo>
                  <a:cubicBezTo>
                    <a:pt x="687083" y="508613"/>
                    <a:pt x="680883" y="513873"/>
                    <a:pt x="673235" y="513873"/>
                  </a:cubicBezTo>
                  <a:cubicBezTo>
                    <a:pt x="665588" y="513873"/>
                    <a:pt x="659388" y="508613"/>
                    <a:pt x="659388" y="502123"/>
                  </a:cubicBezTo>
                  <a:cubicBezTo>
                    <a:pt x="659388" y="495634"/>
                    <a:pt x="665588" y="490374"/>
                    <a:pt x="673235" y="490374"/>
                  </a:cubicBezTo>
                  <a:close/>
                  <a:moveTo>
                    <a:pt x="461405" y="486499"/>
                  </a:moveTo>
                  <a:cubicBezTo>
                    <a:pt x="469052" y="486499"/>
                    <a:pt x="475252" y="491759"/>
                    <a:pt x="475252" y="498248"/>
                  </a:cubicBezTo>
                  <a:cubicBezTo>
                    <a:pt x="475252" y="504738"/>
                    <a:pt x="469052" y="509998"/>
                    <a:pt x="461405" y="509998"/>
                  </a:cubicBezTo>
                  <a:cubicBezTo>
                    <a:pt x="453758" y="509998"/>
                    <a:pt x="447558" y="504738"/>
                    <a:pt x="447558" y="498248"/>
                  </a:cubicBezTo>
                  <a:cubicBezTo>
                    <a:pt x="447558" y="491759"/>
                    <a:pt x="453758" y="486499"/>
                    <a:pt x="461405" y="486499"/>
                  </a:cubicBezTo>
                  <a:close/>
                  <a:moveTo>
                    <a:pt x="227782" y="479936"/>
                  </a:moveTo>
                  <a:cubicBezTo>
                    <a:pt x="235430" y="479936"/>
                    <a:pt x="241630" y="485196"/>
                    <a:pt x="241630" y="491686"/>
                  </a:cubicBezTo>
                  <a:cubicBezTo>
                    <a:pt x="241630" y="498175"/>
                    <a:pt x="235430" y="503435"/>
                    <a:pt x="227782" y="503435"/>
                  </a:cubicBezTo>
                  <a:cubicBezTo>
                    <a:pt x="220135" y="503435"/>
                    <a:pt x="213935" y="498175"/>
                    <a:pt x="213935" y="491686"/>
                  </a:cubicBezTo>
                  <a:cubicBezTo>
                    <a:pt x="213935" y="485196"/>
                    <a:pt x="220135" y="479936"/>
                    <a:pt x="227782" y="479936"/>
                  </a:cubicBezTo>
                  <a:close/>
                  <a:moveTo>
                    <a:pt x="887889" y="477376"/>
                  </a:moveTo>
                  <a:cubicBezTo>
                    <a:pt x="895536" y="477376"/>
                    <a:pt x="901736" y="482637"/>
                    <a:pt x="901736" y="489126"/>
                  </a:cubicBezTo>
                  <a:cubicBezTo>
                    <a:pt x="901736" y="495615"/>
                    <a:pt x="895536" y="500876"/>
                    <a:pt x="887889" y="500876"/>
                  </a:cubicBezTo>
                  <a:cubicBezTo>
                    <a:pt x="880241" y="500876"/>
                    <a:pt x="874041" y="495615"/>
                    <a:pt x="874041" y="489126"/>
                  </a:cubicBezTo>
                  <a:cubicBezTo>
                    <a:pt x="874041" y="482637"/>
                    <a:pt x="880241" y="477376"/>
                    <a:pt x="887889" y="477376"/>
                  </a:cubicBezTo>
                  <a:close/>
                  <a:moveTo>
                    <a:pt x="1045060" y="475340"/>
                  </a:moveTo>
                  <a:cubicBezTo>
                    <a:pt x="1048884" y="475340"/>
                    <a:pt x="1052346" y="476655"/>
                    <a:pt x="1054852" y="478782"/>
                  </a:cubicBezTo>
                  <a:lnTo>
                    <a:pt x="1055184" y="479461"/>
                  </a:lnTo>
                  <a:lnTo>
                    <a:pt x="1051663" y="483495"/>
                  </a:lnTo>
                  <a:lnTo>
                    <a:pt x="1034839" y="494518"/>
                  </a:lnTo>
                  <a:lnTo>
                    <a:pt x="1031213" y="487090"/>
                  </a:lnTo>
                  <a:cubicBezTo>
                    <a:pt x="1031213" y="480601"/>
                    <a:pt x="1037413" y="475340"/>
                    <a:pt x="1045060" y="475340"/>
                  </a:cubicBezTo>
                  <a:close/>
                  <a:moveTo>
                    <a:pt x="812612" y="470304"/>
                  </a:moveTo>
                  <a:cubicBezTo>
                    <a:pt x="820260" y="470304"/>
                    <a:pt x="826460" y="475565"/>
                    <a:pt x="826460" y="482054"/>
                  </a:cubicBezTo>
                  <a:cubicBezTo>
                    <a:pt x="826460" y="488543"/>
                    <a:pt x="820260" y="493804"/>
                    <a:pt x="812612" y="493804"/>
                  </a:cubicBezTo>
                  <a:cubicBezTo>
                    <a:pt x="804965" y="493804"/>
                    <a:pt x="798765" y="488543"/>
                    <a:pt x="798765" y="482054"/>
                  </a:cubicBezTo>
                  <a:cubicBezTo>
                    <a:pt x="798765" y="475565"/>
                    <a:pt x="804965" y="470304"/>
                    <a:pt x="812612" y="470304"/>
                  </a:cubicBezTo>
                  <a:close/>
                  <a:moveTo>
                    <a:pt x="321899" y="463019"/>
                  </a:moveTo>
                  <a:cubicBezTo>
                    <a:pt x="329546" y="463019"/>
                    <a:pt x="335746" y="468280"/>
                    <a:pt x="335746" y="474769"/>
                  </a:cubicBezTo>
                  <a:cubicBezTo>
                    <a:pt x="335746" y="481258"/>
                    <a:pt x="329546" y="486519"/>
                    <a:pt x="321899" y="486519"/>
                  </a:cubicBezTo>
                  <a:cubicBezTo>
                    <a:pt x="314251" y="486519"/>
                    <a:pt x="308051" y="481258"/>
                    <a:pt x="308051" y="474769"/>
                  </a:cubicBezTo>
                  <a:cubicBezTo>
                    <a:pt x="308051" y="468280"/>
                    <a:pt x="314251" y="463019"/>
                    <a:pt x="321899" y="463019"/>
                  </a:cubicBezTo>
                  <a:close/>
                  <a:moveTo>
                    <a:pt x="52711" y="457930"/>
                  </a:moveTo>
                  <a:cubicBezTo>
                    <a:pt x="60359" y="457930"/>
                    <a:pt x="66559" y="463190"/>
                    <a:pt x="66559" y="469680"/>
                  </a:cubicBezTo>
                  <a:cubicBezTo>
                    <a:pt x="66559" y="476169"/>
                    <a:pt x="60359" y="481429"/>
                    <a:pt x="52711" y="481429"/>
                  </a:cubicBezTo>
                  <a:cubicBezTo>
                    <a:pt x="45064" y="481429"/>
                    <a:pt x="38864" y="476169"/>
                    <a:pt x="38864" y="469680"/>
                  </a:cubicBezTo>
                  <a:cubicBezTo>
                    <a:pt x="38864" y="463190"/>
                    <a:pt x="45064" y="457930"/>
                    <a:pt x="52711" y="457930"/>
                  </a:cubicBezTo>
                  <a:close/>
                  <a:moveTo>
                    <a:pt x="957589" y="455288"/>
                  </a:moveTo>
                  <a:cubicBezTo>
                    <a:pt x="965237" y="455288"/>
                    <a:pt x="971436" y="460549"/>
                    <a:pt x="971436" y="467038"/>
                  </a:cubicBezTo>
                  <a:cubicBezTo>
                    <a:pt x="971436" y="473527"/>
                    <a:pt x="965237" y="478788"/>
                    <a:pt x="957589" y="478788"/>
                  </a:cubicBezTo>
                  <a:cubicBezTo>
                    <a:pt x="949942" y="478788"/>
                    <a:pt x="943742" y="473527"/>
                    <a:pt x="943742" y="467038"/>
                  </a:cubicBezTo>
                  <a:cubicBezTo>
                    <a:pt x="943742" y="460549"/>
                    <a:pt x="949942" y="455288"/>
                    <a:pt x="957589" y="455288"/>
                  </a:cubicBezTo>
                  <a:close/>
                  <a:moveTo>
                    <a:pt x="604778" y="443874"/>
                  </a:moveTo>
                  <a:cubicBezTo>
                    <a:pt x="612425" y="443874"/>
                    <a:pt x="618625" y="449135"/>
                    <a:pt x="618625" y="455624"/>
                  </a:cubicBezTo>
                  <a:cubicBezTo>
                    <a:pt x="618625" y="462113"/>
                    <a:pt x="612425" y="467374"/>
                    <a:pt x="604778" y="467374"/>
                  </a:cubicBezTo>
                  <a:cubicBezTo>
                    <a:pt x="597131" y="467374"/>
                    <a:pt x="590931" y="462113"/>
                    <a:pt x="590931" y="455624"/>
                  </a:cubicBezTo>
                  <a:cubicBezTo>
                    <a:pt x="590931" y="449135"/>
                    <a:pt x="597131" y="443874"/>
                    <a:pt x="604778" y="443874"/>
                  </a:cubicBezTo>
                  <a:close/>
                  <a:moveTo>
                    <a:pt x="529502" y="436803"/>
                  </a:moveTo>
                  <a:cubicBezTo>
                    <a:pt x="537149" y="436803"/>
                    <a:pt x="543349" y="442063"/>
                    <a:pt x="543349" y="448552"/>
                  </a:cubicBezTo>
                  <a:cubicBezTo>
                    <a:pt x="543349" y="455041"/>
                    <a:pt x="537149" y="460302"/>
                    <a:pt x="529502" y="460302"/>
                  </a:cubicBezTo>
                  <a:cubicBezTo>
                    <a:pt x="521854" y="460302"/>
                    <a:pt x="515654" y="455041"/>
                    <a:pt x="515654" y="448552"/>
                  </a:cubicBezTo>
                  <a:cubicBezTo>
                    <a:pt x="515654" y="442063"/>
                    <a:pt x="521854" y="436803"/>
                    <a:pt x="529502" y="436803"/>
                  </a:cubicBezTo>
                  <a:close/>
                  <a:moveTo>
                    <a:pt x="389064" y="426853"/>
                  </a:moveTo>
                  <a:cubicBezTo>
                    <a:pt x="396712" y="426853"/>
                    <a:pt x="402912" y="432114"/>
                    <a:pt x="402912" y="438603"/>
                  </a:cubicBezTo>
                  <a:cubicBezTo>
                    <a:pt x="402912" y="445092"/>
                    <a:pt x="396712" y="450353"/>
                    <a:pt x="389064" y="450353"/>
                  </a:cubicBezTo>
                  <a:cubicBezTo>
                    <a:pt x="381417" y="450353"/>
                    <a:pt x="375217" y="445092"/>
                    <a:pt x="375217" y="438603"/>
                  </a:cubicBezTo>
                  <a:cubicBezTo>
                    <a:pt x="375217" y="432114"/>
                    <a:pt x="381417" y="426853"/>
                    <a:pt x="389064" y="426853"/>
                  </a:cubicBezTo>
                  <a:close/>
                  <a:moveTo>
                    <a:pt x="177234" y="422978"/>
                  </a:moveTo>
                  <a:cubicBezTo>
                    <a:pt x="184882" y="422978"/>
                    <a:pt x="191081" y="428239"/>
                    <a:pt x="191081" y="434728"/>
                  </a:cubicBezTo>
                  <a:cubicBezTo>
                    <a:pt x="191081" y="441217"/>
                    <a:pt x="184882" y="446478"/>
                    <a:pt x="177234" y="446478"/>
                  </a:cubicBezTo>
                  <a:cubicBezTo>
                    <a:pt x="169587" y="446478"/>
                    <a:pt x="163387" y="441217"/>
                    <a:pt x="163387" y="434728"/>
                  </a:cubicBezTo>
                  <a:cubicBezTo>
                    <a:pt x="163387" y="428239"/>
                    <a:pt x="169587" y="422978"/>
                    <a:pt x="177234" y="422978"/>
                  </a:cubicBezTo>
                  <a:close/>
                  <a:moveTo>
                    <a:pt x="737706" y="412826"/>
                  </a:moveTo>
                  <a:cubicBezTo>
                    <a:pt x="745353" y="412826"/>
                    <a:pt x="751553" y="418086"/>
                    <a:pt x="751553" y="424575"/>
                  </a:cubicBezTo>
                  <a:cubicBezTo>
                    <a:pt x="751553" y="431065"/>
                    <a:pt x="745353" y="436325"/>
                    <a:pt x="737706" y="436325"/>
                  </a:cubicBezTo>
                  <a:cubicBezTo>
                    <a:pt x="730058" y="436325"/>
                    <a:pt x="723858" y="431065"/>
                    <a:pt x="723858" y="424575"/>
                  </a:cubicBezTo>
                  <a:cubicBezTo>
                    <a:pt x="723858" y="418086"/>
                    <a:pt x="730058" y="412826"/>
                    <a:pt x="737706" y="412826"/>
                  </a:cubicBezTo>
                  <a:close/>
                  <a:moveTo>
                    <a:pt x="1014596" y="408914"/>
                  </a:moveTo>
                  <a:cubicBezTo>
                    <a:pt x="1022243" y="408914"/>
                    <a:pt x="1028443" y="414174"/>
                    <a:pt x="1028443" y="420664"/>
                  </a:cubicBezTo>
                  <a:cubicBezTo>
                    <a:pt x="1028443" y="427153"/>
                    <a:pt x="1022243" y="432413"/>
                    <a:pt x="1014596" y="432413"/>
                  </a:cubicBezTo>
                  <a:cubicBezTo>
                    <a:pt x="1006948" y="432413"/>
                    <a:pt x="1000748" y="427153"/>
                    <a:pt x="1000748" y="420664"/>
                  </a:cubicBezTo>
                  <a:cubicBezTo>
                    <a:pt x="1000748" y="414174"/>
                    <a:pt x="1006948" y="408914"/>
                    <a:pt x="1014596" y="408914"/>
                  </a:cubicBezTo>
                  <a:close/>
                  <a:moveTo>
                    <a:pt x="1095606" y="402230"/>
                  </a:moveTo>
                  <a:lnTo>
                    <a:pt x="1096335" y="404804"/>
                  </a:lnTo>
                  <a:lnTo>
                    <a:pt x="1095985" y="406040"/>
                  </a:lnTo>
                  <a:lnTo>
                    <a:pt x="1094865" y="403747"/>
                  </a:lnTo>
                  <a:close/>
                  <a:moveTo>
                    <a:pt x="14544" y="400505"/>
                  </a:moveTo>
                  <a:cubicBezTo>
                    <a:pt x="22191" y="400505"/>
                    <a:pt x="28391" y="405765"/>
                    <a:pt x="28391" y="412255"/>
                  </a:cubicBezTo>
                  <a:cubicBezTo>
                    <a:pt x="28391" y="418744"/>
                    <a:pt x="22191" y="424004"/>
                    <a:pt x="14544" y="424004"/>
                  </a:cubicBezTo>
                  <a:cubicBezTo>
                    <a:pt x="6896" y="424004"/>
                    <a:pt x="697" y="418744"/>
                    <a:pt x="697" y="412255"/>
                  </a:cubicBezTo>
                  <a:cubicBezTo>
                    <a:pt x="697" y="405765"/>
                    <a:pt x="6896" y="400505"/>
                    <a:pt x="14544" y="400505"/>
                  </a:cubicBezTo>
                  <a:close/>
                  <a:moveTo>
                    <a:pt x="650234" y="392774"/>
                  </a:moveTo>
                  <a:cubicBezTo>
                    <a:pt x="657881" y="392774"/>
                    <a:pt x="664081" y="398034"/>
                    <a:pt x="664081" y="404523"/>
                  </a:cubicBezTo>
                  <a:cubicBezTo>
                    <a:pt x="664081" y="411012"/>
                    <a:pt x="657881" y="416273"/>
                    <a:pt x="650234" y="416273"/>
                  </a:cubicBezTo>
                  <a:cubicBezTo>
                    <a:pt x="642587" y="416273"/>
                    <a:pt x="636387" y="411012"/>
                    <a:pt x="636387" y="404523"/>
                  </a:cubicBezTo>
                  <a:cubicBezTo>
                    <a:pt x="636387" y="398034"/>
                    <a:pt x="642587" y="392774"/>
                    <a:pt x="650234" y="392774"/>
                  </a:cubicBezTo>
                  <a:close/>
                  <a:moveTo>
                    <a:pt x="839525" y="386908"/>
                  </a:moveTo>
                  <a:cubicBezTo>
                    <a:pt x="847172" y="386908"/>
                    <a:pt x="853372" y="392168"/>
                    <a:pt x="853372" y="398658"/>
                  </a:cubicBezTo>
                  <a:cubicBezTo>
                    <a:pt x="853372" y="405147"/>
                    <a:pt x="847172" y="410407"/>
                    <a:pt x="839525" y="410407"/>
                  </a:cubicBezTo>
                  <a:cubicBezTo>
                    <a:pt x="831877" y="410407"/>
                    <a:pt x="825677" y="405147"/>
                    <a:pt x="825677" y="398658"/>
                  </a:cubicBezTo>
                  <a:cubicBezTo>
                    <a:pt x="825677" y="392168"/>
                    <a:pt x="831877" y="386908"/>
                    <a:pt x="839525" y="386908"/>
                  </a:cubicBezTo>
                  <a:close/>
                  <a:moveTo>
                    <a:pt x="320607" y="380354"/>
                  </a:moveTo>
                  <a:cubicBezTo>
                    <a:pt x="328254" y="380354"/>
                    <a:pt x="334454" y="385615"/>
                    <a:pt x="334454" y="392104"/>
                  </a:cubicBezTo>
                  <a:cubicBezTo>
                    <a:pt x="334454" y="398593"/>
                    <a:pt x="328254" y="403854"/>
                    <a:pt x="320607" y="403854"/>
                  </a:cubicBezTo>
                  <a:cubicBezTo>
                    <a:pt x="312960" y="403854"/>
                    <a:pt x="306760" y="398593"/>
                    <a:pt x="306760" y="392104"/>
                  </a:cubicBezTo>
                  <a:cubicBezTo>
                    <a:pt x="306760" y="385615"/>
                    <a:pt x="312960" y="380354"/>
                    <a:pt x="320607" y="380354"/>
                  </a:cubicBezTo>
                  <a:close/>
                  <a:moveTo>
                    <a:pt x="245331" y="373282"/>
                  </a:moveTo>
                  <a:cubicBezTo>
                    <a:pt x="252978" y="373282"/>
                    <a:pt x="259178" y="378543"/>
                    <a:pt x="259178" y="385032"/>
                  </a:cubicBezTo>
                  <a:cubicBezTo>
                    <a:pt x="259178" y="391521"/>
                    <a:pt x="252978" y="396782"/>
                    <a:pt x="245331" y="396782"/>
                  </a:cubicBezTo>
                  <a:cubicBezTo>
                    <a:pt x="237683" y="396782"/>
                    <a:pt x="231483" y="391521"/>
                    <a:pt x="231483" y="385032"/>
                  </a:cubicBezTo>
                  <a:cubicBezTo>
                    <a:pt x="231483" y="378543"/>
                    <a:pt x="237683" y="373282"/>
                    <a:pt x="245331" y="373282"/>
                  </a:cubicBezTo>
                  <a:close/>
                  <a:moveTo>
                    <a:pt x="444555" y="365539"/>
                  </a:moveTo>
                  <a:cubicBezTo>
                    <a:pt x="452203" y="365539"/>
                    <a:pt x="458403" y="370799"/>
                    <a:pt x="458403" y="377289"/>
                  </a:cubicBezTo>
                  <a:cubicBezTo>
                    <a:pt x="458403" y="383778"/>
                    <a:pt x="452203" y="389038"/>
                    <a:pt x="444555" y="389038"/>
                  </a:cubicBezTo>
                  <a:cubicBezTo>
                    <a:pt x="436908" y="389038"/>
                    <a:pt x="430708" y="383778"/>
                    <a:pt x="430708" y="377289"/>
                  </a:cubicBezTo>
                  <a:cubicBezTo>
                    <a:pt x="430708" y="370799"/>
                    <a:pt x="436908" y="365539"/>
                    <a:pt x="444555" y="365539"/>
                  </a:cubicBezTo>
                  <a:close/>
                  <a:moveTo>
                    <a:pt x="81710" y="364339"/>
                  </a:moveTo>
                  <a:cubicBezTo>
                    <a:pt x="89357" y="364339"/>
                    <a:pt x="95557" y="369599"/>
                    <a:pt x="95557" y="376088"/>
                  </a:cubicBezTo>
                  <a:cubicBezTo>
                    <a:pt x="95557" y="382578"/>
                    <a:pt x="89357" y="387838"/>
                    <a:pt x="81710" y="387838"/>
                  </a:cubicBezTo>
                  <a:cubicBezTo>
                    <a:pt x="74062" y="387838"/>
                    <a:pt x="67862" y="382578"/>
                    <a:pt x="67862" y="376088"/>
                  </a:cubicBezTo>
                  <a:cubicBezTo>
                    <a:pt x="67862" y="369599"/>
                    <a:pt x="74062" y="364339"/>
                    <a:pt x="81710" y="364339"/>
                  </a:cubicBezTo>
                  <a:close/>
                  <a:moveTo>
                    <a:pt x="964047" y="351956"/>
                  </a:moveTo>
                  <a:cubicBezTo>
                    <a:pt x="971695" y="351956"/>
                    <a:pt x="977895" y="357217"/>
                    <a:pt x="977895" y="363706"/>
                  </a:cubicBezTo>
                  <a:cubicBezTo>
                    <a:pt x="977895" y="370195"/>
                    <a:pt x="971695" y="375456"/>
                    <a:pt x="964047" y="375456"/>
                  </a:cubicBezTo>
                  <a:cubicBezTo>
                    <a:pt x="956400" y="375456"/>
                    <a:pt x="950200" y="370195"/>
                    <a:pt x="950200" y="363706"/>
                  </a:cubicBezTo>
                  <a:cubicBezTo>
                    <a:pt x="950200" y="357217"/>
                    <a:pt x="956400" y="351956"/>
                    <a:pt x="964047" y="351956"/>
                  </a:cubicBezTo>
                  <a:close/>
                  <a:moveTo>
                    <a:pt x="707241" y="346399"/>
                  </a:moveTo>
                  <a:cubicBezTo>
                    <a:pt x="714888" y="346399"/>
                    <a:pt x="721088" y="351660"/>
                    <a:pt x="721088" y="358149"/>
                  </a:cubicBezTo>
                  <a:cubicBezTo>
                    <a:pt x="721088" y="364638"/>
                    <a:pt x="714888" y="369899"/>
                    <a:pt x="707241" y="369899"/>
                  </a:cubicBezTo>
                  <a:cubicBezTo>
                    <a:pt x="699593" y="369899"/>
                    <a:pt x="693393" y="364638"/>
                    <a:pt x="693393" y="358149"/>
                  </a:cubicBezTo>
                  <a:cubicBezTo>
                    <a:pt x="693393" y="351660"/>
                    <a:pt x="699593" y="346399"/>
                    <a:pt x="707241" y="346399"/>
                  </a:cubicBezTo>
                  <a:close/>
                  <a:moveTo>
                    <a:pt x="357084" y="345487"/>
                  </a:moveTo>
                  <a:cubicBezTo>
                    <a:pt x="364731" y="345487"/>
                    <a:pt x="370931" y="350747"/>
                    <a:pt x="370931" y="357236"/>
                  </a:cubicBezTo>
                  <a:cubicBezTo>
                    <a:pt x="370931" y="363725"/>
                    <a:pt x="364731" y="368986"/>
                    <a:pt x="357084" y="368986"/>
                  </a:cubicBezTo>
                  <a:cubicBezTo>
                    <a:pt x="349437" y="368986"/>
                    <a:pt x="343237" y="363725"/>
                    <a:pt x="343237" y="357236"/>
                  </a:cubicBezTo>
                  <a:cubicBezTo>
                    <a:pt x="343237" y="350747"/>
                    <a:pt x="349437" y="345487"/>
                    <a:pt x="357084" y="345487"/>
                  </a:cubicBezTo>
                  <a:close/>
                  <a:moveTo>
                    <a:pt x="546374" y="339621"/>
                  </a:moveTo>
                  <a:cubicBezTo>
                    <a:pt x="554022" y="339621"/>
                    <a:pt x="560222" y="344881"/>
                    <a:pt x="560222" y="351371"/>
                  </a:cubicBezTo>
                  <a:cubicBezTo>
                    <a:pt x="560222" y="357860"/>
                    <a:pt x="554022" y="363120"/>
                    <a:pt x="546374" y="363120"/>
                  </a:cubicBezTo>
                  <a:cubicBezTo>
                    <a:pt x="538727" y="363120"/>
                    <a:pt x="532527" y="357860"/>
                    <a:pt x="532527" y="351371"/>
                  </a:cubicBezTo>
                  <a:cubicBezTo>
                    <a:pt x="532527" y="344881"/>
                    <a:pt x="538727" y="339621"/>
                    <a:pt x="546374" y="339621"/>
                  </a:cubicBezTo>
                  <a:close/>
                  <a:moveTo>
                    <a:pt x="801357" y="329483"/>
                  </a:moveTo>
                  <a:cubicBezTo>
                    <a:pt x="809004" y="329483"/>
                    <a:pt x="815204" y="334743"/>
                    <a:pt x="815204" y="341233"/>
                  </a:cubicBezTo>
                  <a:cubicBezTo>
                    <a:pt x="815204" y="347722"/>
                    <a:pt x="809004" y="352982"/>
                    <a:pt x="801357" y="352982"/>
                  </a:cubicBezTo>
                  <a:cubicBezTo>
                    <a:pt x="793710" y="352982"/>
                    <a:pt x="787510" y="347722"/>
                    <a:pt x="787510" y="341233"/>
                  </a:cubicBezTo>
                  <a:cubicBezTo>
                    <a:pt x="787510" y="334743"/>
                    <a:pt x="793710" y="329483"/>
                    <a:pt x="801357" y="329483"/>
                  </a:cubicBezTo>
                  <a:close/>
                  <a:moveTo>
                    <a:pt x="15513" y="318634"/>
                  </a:moveTo>
                  <a:lnTo>
                    <a:pt x="23044" y="321281"/>
                  </a:lnTo>
                  <a:cubicBezTo>
                    <a:pt x="25550" y="323407"/>
                    <a:pt x="27100" y="326345"/>
                    <a:pt x="27100" y="329589"/>
                  </a:cubicBezTo>
                  <a:cubicBezTo>
                    <a:pt x="27100" y="336078"/>
                    <a:pt x="20900" y="341339"/>
                    <a:pt x="13252" y="341339"/>
                  </a:cubicBezTo>
                  <a:cubicBezTo>
                    <a:pt x="9429" y="341339"/>
                    <a:pt x="5967" y="340024"/>
                    <a:pt x="3461" y="337898"/>
                  </a:cubicBezTo>
                  <a:lnTo>
                    <a:pt x="0" y="330807"/>
                  </a:lnTo>
                  <a:lnTo>
                    <a:pt x="4097" y="326113"/>
                  </a:lnTo>
                  <a:close/>
                  <a:moveTo>
                    <a:pt x="178229" y="313345"/>
                  </a:moveTo>
                  <a:cubicBezTo>
                    <a:pt x="185877" y="313345"/>
                    <a:pt x="192077" y="318605"/>
                    <a:pt x="192077" y="325094"/>
                  </a:cubicBezTo>
                  <a:cubicBezTo>
                    <a:pt x="192077" y="331583"/>
                    <a:pt x="185877" y="336844"/>
                    <a:pt x="178229" y="336844"/>
                  </a:cubicBezTo>
                  <a:cubicBezTo>
                    <a:pt x="170582" y="336844"/>
                    <a:pt x="164382" y="331583"/>
                    <a:pt x="164382" y="325094"/>
                  </a:cubicBezTo>
                  <a:cubicBezTo>
                    <a:pt x="164382" y="318605"/>
                    <a:pt x="170582" y="313345"/>
                    <a:pt x="178229" y="313345"/>
                  </a:cubicBezTo>
                  <a:close/>
                  <a:moveTo>
                    <a:pt x="1029034" y="303353"/>
                  </a:moveTo>
                  <a:lnTo>
                    <a:pt x="1032930" y="313839"/>
                  </a:lnTo>
                  <a:lnTo>
                    <a:pt x="1042889" y="320364"/>
                  </a:lnTo>
                  <a:lnTo>
                    <a:pt x="1041935" y="322319"/>
                  </a:lnTo>
                  <a:cubicBezTo>
                    <a:pt x="1039429" y="324445"/>
                    <a:pt x="1035968" y="325760"/>
                    <a:pt x="1032144" y="325760"/>
                  </a:cubicBezTo>
                  <a:cubicBezTo>
                    <a:pt x="1024497" y="325760"/>
                    <a:pt x="1018297" y="320499"/>
                    <a:pt x="1018297" y="314010"/>
                  </a:cubicBezTo>
                  <a:cubicBezTo>
                    <a:pt x="1018297" y="310766"/>
                    <a:pt x="1019847" y="307828"/>
                    <a:pt x="1022353" y="305702"/>
                  </a:cubicBezTo>
                  <a:close/>
                  <a:moveTo>
                    <a:pt x="414091" y="299112"/>
                  </a:moveTo>
                  <a:cubicBezTo>
                    <a:pt x="421738" y="299112"/>
                    <a:pt x="427938" y="304373"/>
                    <a:pt x="427938" y="310862"/>
                  </a:cubicBezTo>
                  <a:cubicBezTo>
                    <a:pt x="427938" y="317351"/>
                    <a:pt x="421738" y="322612"/>
                    <a:pt x="414091" y="322612"/>
                  </a:cubicBezTo>
                  <a:cubicBezTo>
                    <a:pt x="406443" y="322612"/>
                    <a:pt x="400243" y="317351"/>
                    <a:pt x="400243" y="310862"/>
                  </a:cubicBezTo>
                  <a:cubicBezTo>
                    <a:pt x="400243" y="304373"/>
                    <a:pt x="406443" y="299112"/>
                    <a:pt x="414091" y="299112"/>
                  </a:cubicBezTo>
                  <a:close/>
                  <a:moveTo>
                    <a:pt x="868523" y="293316"/>
                  </a:moveTo>
                  <a:cubicBezTo>
                    <a:pt x="876170" y="293316"/>
                    <a:pt x="882370" y="298577"/>
                    <a:pt x="882370" y="305066"/>
                  </a:cubicBezTo>
                  <a:cubicBezTo>
                    <a:pt x="882370" y="311556"/>
                    <a:pt x="876170" y="316816"/>
                    <a:pt x="868523" y="316816"/>
                  </a:cubicBezTo>
                  <a:cubicBezTo>
                    <a:pt x="860875" y="316816"/>
                    <a:pt x="854675" y="311556"/>
                    <a:pt x="854675" y="305066"/>
                  </a:cubicBezTo>
                  <a:cubicBezTo>
                    <a:pt x="854675" y="298577"/>
                    <a:pt x="860875" y="293316"/>
                    <a:pt x="868523" y="293316"/>
                  </a:cubicBezTo>
                  <a:close/>
                  <a:moveTo>
                    <a:pt x="90758" y="293292"/>
                  </a:moveTo>
                  <a:cubicBezTo>
                    <a:pt x="98405" y="293292"/>
                    <a:pt x="104605" y="298553"/>
                    <a:pt x="104605" y="305042"/>
                  </a:cubicBezTo>
                  <a:cubicBezTo>
                    <a:pt x="104605" y="311531"/>
                    <a:pt x="98405" y="316792"/>
                    <a:pt x="90758" y="316792"/>
                  </a:cubicBezTo>
                  <a:cubicBezTo>
                    <a:pt x="83111" y="316792"/>
                    <a:pt x="76911" y="311531"/>
                    <a:pt x="76911" y="305042"/>
                  </a:cubicBezTo>
                  <a:cubicBezTo>
                    <a:pt x="76911" y="298553"/>
                    <a:pt x="83111" y="293292"/>
                    <a:pt x="90758" y="293292"/>
                  </a:cubicBezTo>
                  <a:close/>
                  <a:moveTo>
                    <a:pt x="656692" y="289441"/>
                  </a:moveTo>
                  <a:cubicBezTo>
                    <a:pt x="664340" y="289441"/>
                    <a:pt x="670540" y="294702"/>
                    <a:pt x="670540" y="301191"/>
                  </a:cubicBezTo>
                  <a:cubicBezTo>
                    <a:pt x="670540" y="307681"/>
                    <a:pt x="664340" y="312941"/>
                    <a:pt x="656692" y="312941"/>
                  </a:cubicBezTo>
                  <a:cubicBezTo>
                    <a:pt x="649045" y="312941"/>
                    <a:pt x="642845" y="307681"/>
                    <a:pt x="642845" y="301191"/>
                  </a:cubicBezTo>
                  <a:cubicBezTo>
                    <a:pt x="642845" y="294702"/>
                    <a:pt x="649045" y="289441"/>
                    <a:pt x="656692" y="289441"/>
                  </a:cubicBezTo>
                  <a:close/>
                  <a:moveTo>
                    <a:pt x="280048" y="287426"/>
                  </a:moveTo>
                  <a:cubicBezTo>
                    <a:pt x="287696" y="287426"/>
                    <a:pt x="293896" y="292687"/>
                    <a:pt x="293896" y="299176"/>
                  </a:cubicBezTo>
                  <a:cubicBezTo>
                    <a:pt x="293896" y="305666"/>
                    <a:pt x="287696" y="310926"/>
                    <a:pt x="280048" y="310926"/>
                  </a:cubicBezTo>
                  <a:cubicBezTo>
                    <a:pt x="272401" y="310926"/>
                    <a:pt x="266201" y="305666"/>
                    <a:pt x="266201" y="299176"/>
                  </a:cubicBezTo>
                  <a:cubicBezTo>
                    <a:pt x="266201" y="292687"/>
                    <a:pt x="272401" y="287426"/>
                    <a:pt x="280048" y="287426"/>
                  </a:cubicBezTo>
                  <a:close/>
                  <a:moveTo>
                    <a:pt x="508207" y="282195"/>
                  </a:moveTo>
                  <a:cubicBezTo>
                    <a:pt x="515854" y="282195"/>
                    <a:pt x="522054" y="287456"/>
                    <a:pt x="522054" y="293945"/>
                  </a:cubicBezTo>
                  <a:cubicBezTo>
                    <a:pt x="522054" y="300434"/>
                    <a:pt x="515854" y="305695"/>
                    <a:pt x="508207" y="305695"/>
                  </a:cubicBezTo>
                  <a:cubicBezTo>
                    <a:pt x="500559" y="305695"/>
                    <a:pt x="494359" y="300434"/>
                    <a:pt x="494359" y="293945"/>
                  </a:cubicBezTo>
                  <a:cubicBezTo>
                    <a:pt x="494359" y="287456"/>
                    <a:pt x="500559" y="282195"/>
                    <a:pt x="508207" y="282195"/>
                  </a:cubicBezTo>
                  <a:close/>
                  <a:moveTo>
                    <a:pt x="147765" y="246918"/>
                  </a:moveTo>
                  <a:cubicBezTo>
                    <a:pt x="155412" y="246918"/>
                    <a:pt x="161612" y="252178"/>
                    <a:pt x="161612" y="258667"/>
                  </a:cubicBezTo>
                  <a:cubicBezTo>
                    <a:pt x="161612" y="265157"/>
                    <a:pt x="155412" y="270417"/>
                    <a:pt x="147765" y="270417"/>
                  </a:cubicBezTo>
                  <a:cubicBezTo>
                    <a:pt x="140117" y="270417"/>
                    <a:pt x="133917" y="265157"/>
                    <a:pt x="133917" y="258667"/>
                  </a:cubicBezTo>
                  <a:cubicBezTo>
                    <a:pt x="133917" y="252178"/>
                    <a:pt x="140117" y="246918"/>
                    <a:pt x="147765" y="246918"/>
                  </a:cubicBezTo>
                  <a:close/>
                  <a:moveTo>
                    <a:pt x="800065" y="246817"/>
                  </a:moveTo>
                  <a:cubicBezTo>
                    <a:pt x="807713" y="246817"/>
                    <a:pt x="813913" y="252078"/>
                    <a:pt x="813913" y="258567"/>
                  </a:cubicBezTo>
                  <a:cubicBezTo>
                    <a:pt x="813913" y="265056"/>
                    <a:pt x="807713" y="270316"/>
                    <a:pt x="800065" y="270316"/>
                  </a:cubicBezTo>
                  <a:cubicBezTo>
                    <a:pt x="792418" y="270316"/>
                    <a:pt x="786218" y="265056"/>
                    <a:pt x="786218" y="258567"/>
                  </a:cubicBezTo>
                  <a:cubicBezTo>
                    <a:pt x="786218" y="252078"/>
                    <a:pt x="792418" y="246817"/>
                    <a:pt x="800065" y="246817"/>
                  </a:cubicBezTo>
                  <a:close/>
                  <a:moveTo>
                    <a:pt x="575372" y="246029"/>
                  </a:moveTo>
                  <a:cubicBezTo>
                    <a:pt x="583020" y="246029"/>
                    <a:pt x="589220" y="251290"/>
                    <a:pt x="589220" y="257779"/>
                  </a:cubicBezTo>
                  <a:cubicBezTo>
                    <a:pt x="589220" y="264268"/>
                    <a:pt x="583020" y="269529"/>
                    <a:pt x="575372" y="269529"/>
                  </a:cubicBezTo>
                  <a:cubicBezTo>
                    <a:pt x="567725" y="269529"/>
                    <a:pt x="561525" y="264268"/>
                    <a:pt x="561525" y="257779"/>
                  </a:cubicBezTo>
                  <a:cubicBezTo>
                    <a:pt x="561525" y="251290"/>
                    <a:pt x="567725" y="246029"/>
                    <a:pt x="575372" y="246029"/>
                  </a:cubicBezTo>
                  <a:close/>
                  <a:moveTo>
                    <a:pt x="965043" y="242322"/>
                  </a:moveTo>
                  <a:cubicBezTo>
                    <a:pt x="972690" y="242322"/>
                    <a:pt x="978890" y="247583"/>
                    <a:pt x="978890" y="254072"/>
                  </a:cubicBezTo>
                  <a:cubicBezTo>
                    <a:pt x="978890" y="260561"/>
                    <a:pt x="972690" y="265822"/>
                    <a:pt x="965043" y="265822"/>
                  </a:cubicBezTo>
                  <a:cubicBezTo>
                    <a:pt x="957395" y="265822"/>
                    <a:pt x="951195" y="260561"/>
                    <a:pt x="951195" y="254072"/>
                  </a:cubicBezTo>
                  <a:cubicBezTo>
                    <a:pt x="951195" y="247583"/>
                    <a:pt x="957395" y="242322"/>
                    <a:pt x="965043" y="242322"/>
                  </a:cubicBezTo>
                  <a:close/>
                  <a:moveTo>
                    <a:pt x="363542" y="242154"/>
                  </a:moveTo>
                  <a:cubicBezTo>
                    <a:pt x="371190" y="242154"/>
                    <a:pt x="377390" y="247415"/>
                    <a:pt x="377390" y="253904"/>
                  </a:cubicBezTo>
                  <a:cubicBezTo>
                    <a:pt x="377390" y="260393"/>
                    <a:pt x="371190" y="265654"/>
                    <a:pt x="363542" y="265654"/>
                  </a:cubicBezTo>
                  <a:cubicBezTo>
                    <a:pt x="355895" y="265654"/>
                    <a:pt x="349695" y="260393"/>
                    <a:pt x="349695" y="253904"/>
                  </a:cubicBezTo>
                  <a:cubicBezTo>
                    <a:pt x="349695" y="247415"/>
                    <a:pt x="355895" y="242154"/>
                    <a:pt x="363542" y="242154"/>
                  </a:cubicBezTo>
                  <a:close/>
                  <a:moveTo>
                    <a:pt x="724789" y="239745"/>
                  </a:moveTo>
                  <a:cubicBezTo>
                    <a:pt x="732436" y="239745"/>
                    <a:pt x="738636" y="245006"/>
                    <a:pt x="738636" y="251495"/>
                  </a:cubicBezTo>
                  <a:cubicBezTo>
                    <a:pt x="738636" y="257984"/>
                    <a:pt x="732436" y="263245"/>
                    <a:pt x="724789" y="263245"/>
                  </a:cubicBezTo>
                  <a:cubicBezTo>
                    <a:pt x="717141" y="263245"/>
                    <a:pt x="710941" y="257984"/>
                    <a:pt x="710941" y="251495"/>
                  </a:cubicBezTo>
                  <a:cubicBezTo>
                    <a:pt x="710941" y="245006"/>
                    <a:pt x="717141" y="239745"/>
                    <a:pt x="724789" y="239745"/>
                  </a:cubicBezTo>
                  <a:close/>
                  <a:moveTo>
                    <a:pt x="241881" y="230001"/>
                  </a:moveTo>
                  <a:cubicBezTo>
                    <a:pt x="249528" y="230001"/>
                    <a:pt x="255728" y="235262"/>
                    <a:pt x="255728" y="241751"/>
                  </a:cubicBezTo>
                  <a:cubicBezTo>
                    <a:pt x="255728" y="248240"/>
                    <a:pt x="249528" y="253501"/>
                    <a:pt x="241881" y="253501"/>
                  </a:cubicBezTo>
                  <a:cubicBezTo>
                    <a:pt x="234233" y="253501"/>
                    <a:pt x="228034" y="248240"/>
                    <a:pt x="228034" y="241751"/>
                  </a:cubicBezTo>
                  <a:cubicBezTo>
                    <a:pt x="228034" y="235262"/>
                    <a:pt x="234233" y="230001"/>
                    <a:pt x="241881" y="230001"/>
                  </a:cubicBezTo>
                  <a:close/>
                  <a:moveTo>
                    <a:pt x="877571" y="222270"/>
                  </a:moveTo>
                  <a:cubicBezTo>
                    <a:pt x="885219" y="222270"/>
                    <a:pt x="891419" y="227531"/>
                    <a:pt x="891419" y="234020"/>
                  </a:cubicBezTo>
                  <a:cubicBezTo>
                    <a:pt x="891419" y="240509"/>
                    <a:pt x="885219" y="245770"/>
                    <a:pt x="877571" y="245770"/>
                  </a:cubicBezTo>
                  <a:cubicBezTo>
                    <a:pt x="869924" y="245770"/>
                    <a:pt x="863724" y="240509"/>
                    <a:pt x="863724" y="234020"/>
                  </a:cubicBezTo>
                  <a:cubicBezTo>
                    <a:pt x="863724" y="227531"/>
                    <a:pt x="869924" y="222270"/>
                    <a:pt x="877571" y="222270"/>
                  </a:cubicBezTo>
                  <a:close/>
                  <a:moveTo>
                    <a:pt x="506915" y="199530"/>
                  </a:moveTo>
                  <a:cubicBezTo>
                    <a:pt x="514563" y="199530"/>
                    <a:pt x="520762" y="204791"/>
                    <a:pt x="520762" y="211280"/>
                  </a:cubicBezTo>
                  <a:cubicBezTo>
                    <a:pt x="520762" y="217769"/>
                    <a:pt x="514563" y="223030"/>
                    <a:pt x="506915" y="223030"/>
                  </a:cubicBezTo>
                  <a:cubicBezTo>
                    <a:pt x="499268" y="223030"/>
                    <a:pt x="493068" y="217769"/>
                    <a:pt x="493068" y="211280"/>
                  </a:cubicBezTo>
                  <a:cubicBezTo>
                    <a:pt x="493068" y="204791"/>
                    <a:pt x="499268" y="199530"/>
                    <a:pt x="506915" y="199530"/>
                  </a:cubicBezTo>
                  <a:close/>
                  <a:moveTo>
                    <a:pt x="309047" y="193835"/>
                  </a:moveTo>
                  <a:cubicBezTo>
                    <a:pt x="316694" y="193835"/>
                    <a:pt x="322894" y="199096"/>
                    <a:pt x="322894" y="205585"/>
                  </a:cubicBezTo>
                  <a:cubicBezTo>
                    <a:pt x="322894" y="212074"/>
                    <a:pt x="316694" y="217335"/>
                    <a:pt x="309047" y="217335"/>
                  </a:cubicBezTo>
                  <a:cubicBezTo>
                    <a:pt x="301399" y="217335"/>
                    <a:pt x="295199" y="212074"/>
                    <a:pt x="295199" y="205585"/>
                  </a:cubicBezTo>
                  <a:cubicBezTo>
                    <a:pt x="295199" y="199096"/>
                    <a:pt x="301399" y="193835"/>
                    <a:pt x="309047" y="193835"/>
                  </a:cubicBezTo>
                  <a:close/>
                  <a:moveTo>
                    <a:pt x="431639" y="192458"/>
                  </a:moveTo>
                  <a:cubicBezTo>
                    <a:pt x="439286" y="192458"/>
                    <a:pt x="445486" y="197719"/>
                    <a:pt x="445486" y="204208"/>
                  </a:cubicBezTo>
                  <a:cubicBezTo>
                    <a:pt x="445486" y="210697"/>
                    <a:pt x="439286" y="215958"/>
                    <a:pt x="431639" y="215958"/>
                  </a:cubicBezTo>
                  <a:cubicBezTo>
                    <a:pt x="423991" y="215958"/>
                    <a:pt x="417791" y="210697"/>
                    <a:pt x="417791" y="204208"/>
                  </a:cubicBezTo>
                  <a:cubicBezTo>
                    <a:pt x="417791" y="197719"/>
                    <a:pt x="423991" y="192458"/>
                    <a:pt x="431639" y="192458"/>
                  </a:cubicBezTo>
                  <a:close/>
                  <a:moveTo>
                    <a:pt x="97216" y="189960"/>
                  </a:moveTo>
                  <a:cubicBezTo>
                    <a:pt x="104864" y="189960"/>
                    <a:pt x="111064" y="195221"/>
                    <a:pt x="111064" y="201710"/>
                  </a:cubicBezTo>
                  <a:cubicBezTo>
                    <a:pt x="111064" y="208199"/>
                    <a:pt x="104864" y="213460"/>
                    <a:pt x="97216" y="213460"/>
                  </a:cubicBezTo>
                  <a:cubicBezTo>
                    <a:pt x="93393" y="213460"/>
                    <a:pt x="89931" y="212145"/>
                    <a:pt x="87425" y="210019"/>
                  </a:cubicBezTo>
                  <a:lnTo>
                    <a:pt x="84921" y="204888"/>
                  </a:lnTo>
                  <a:lnTo>
                    <a:pt x="95263" y="190647"/>
                  </a:lnTo>
                  <a:close/>
                  <a:moveTo>
                    <a:pt x="692020" y="183029"/>
                  </a:moveTo>
                  <a:cubicBezTo>
                    <a:pt x="699667" y="183029"/>
                    <a:pt x="705867" y="188290"/>
                    <a:pt x="705867" y="194779"/>
                  </a:cubicBezTo>
                  <a:cubicBezTo>
                    <a:pt x="705867" y="201268"/>
                    <a:pt x="699667" y="206529"/>
                    <a:pt x="692020" y="206529"/>
                  </a:cubicBezTo>
                  <a:cubicBezTo>
                    <a:pt x="684372" y="206529"/>
                    <a:pt x="678172" y="201268"/>
                    <a:pt x="678172" y="194779"/>
                  </a:cubicBezTo>
                  <a:cubicBezTo>
                    <a:pt x="678172" y="188290"/>
                    <a:pt x="684372" y="183029"/>
                    <a:pt x="692020" y="183029"/>
                  </a:cubicBezTo>
                  <a:close/>
                  <a:moveTo>
                    <a:pt x="934578" y="175896"/>
                  </a:moveTo>
                  <a:cubicBezTo>
                    <a:pt x="942225" y="175896"/>
                    <a:pt x="948425" y="181156"/>
                    <a:pt x="948425" y="187645"/>
                  </a:cubicBezTo>
                  <a:cubicBezTo>
                    <a:pt x="948425" y="194135"/>
                    <a:pt x="942225" y="199395"/>
                    <a:pt x="934578" y="199395"/>
                  </a:cubicBezTo>
                  <a:cubicBezTo>
                    <a:pt x="926931" y="199395"/>
                    <a:pt x="920731" y="194135"/>
                    <a:pt x="920731" y="187645"/>
                  </a:cubicBezTo>
                  <a:cubicBezTo>
                    <a:pt x="920731" y="181156"/>
                    <a:pt x="926931" y="175896"/>
                    <a:pt x="934578" y="175896"/>
                  </a:cubicBezTo>
                  <a:close/>
                  <a:moveTo>
                    <a:pt x="604548" y="162977"/>
                  </a:moveTo>
                  <a:cubicBezTo>
                    <a:pt x="612196" y="162977"/>
                    <a:pt x="618396" y="168238"/>
                    <a:pt x="618396" y="174727"/>
                  </a:cubicBezTo>
                  <a:cubicBezTo>
                    <a:pt x="618396" y="181216"/>
                    <a:pt x="612196" y="186477"/>
                    <a:pt x="604548" y="186477"/>
                  </a:cubicBezTo>
                  <a:cubicBezTo>
                    <a:pt x="596901" y="186477"/>
                    <a:pt x="590701" y="181216"/>
                    <a:pt x="590701" y="174727"/>
                  </a:cubicBezTo>
                  <a:cubicBezTo>
                    <a:pt x="590701" y="168238"/>
                    <a:pt x="596901" y="162977"/>
                    <a:pt x="604548" y="162977"/>
                  </a:cubicBezTo>
                  <a:close/>
                  <a:moveTo>
                    <a:pt x="793839" y="157111"/>
                  </a:moveTo>
                  <a:cubicBezTo>
                    <a:pt x="801486" y="157111"/>
                    <a:pt x="807686" y="162372"/>
                    <a:pt x="807686" y="168861"/>
                  </a:cubicBezTo>
                  <a:cubicBezTo>
                    <a:pt x="807686" y="175350"/>
                    <a:pt x="801486" y="180611"/>
                    <a:pt x="793839" y="180611"/>
                  </a:cubicBezTo>
                  <a:cubicBezTo>
                    <a:pt x="786191" y="180611"/>
                    <a:pt x="779992" y="175350"/>
                    <a:pt x="779992" y="168861"/>
                  </a:cubicBezTo>
                  <a:cubicBezTo>
                    <a:pt x="779992" y="162372"/>
                    <a:pt x="786191" y="157111"/>
                    <a:pt x="793839" y="157111"/>
                  </a:cubicBezTo>
                  <a:close/>
                  <a:moveTo>
                    <a:pt x="240589" y="147336"/>
                  </a:moveTo>
                  <a:cubicBezTo>
                    <a:pt x="248237" y="147336"/>
                    <a:pt x="254437" y="152596"/>
                    <a:pt x="254437" y="159086"/>
                  </a:cubicBezTo>
                  <a:cubicBezTo>
                    <a:pt x="254437" y="165575"/>
                    <a:pt x="248237" y="170835"/>
                    <a:pt x="240589" y="170835"/>
                  </a:cubicBezTo>
                  <a:cubicBezTo>
                    <a:pt x="232942" y="170835"/>
                    <a:pt x="226742" y="165575"/>
                    <a:pt x="226742" y="159086"/>
                  </a:cubicBezTo>
                  <a:cubicBezTo>
                    <a:pt x="226742" y="152596"/>
                    <a:pt x="232942" y="147336"/>
                    <a:pt x="240589" y="147336"/>
                  </a:cubicBezTo>
                  <a:close/>
                  <a:moveTo>
                    <a:pt x="165313" y="140264"/>
                  </a:moveTo>
                  <a:cubicBezTo>
                    <a:pt x="172960" y="140264"/>
                    <a:pt x="179160" y="145525"/>
                    <a:pt x="179160" y="152014"/>
                  </a:cubicBezTo>
                  <a:cubicBezTo>
                    <a:pt x="179160" y="158503"/>
                    <a:pt x="172960" y="163764"/>
                    <a:pt x="165313" y="163764"/>
                  </a:cubicBezTo>
                  <a:cubicBezTo>
                    <a:pt x="157665" y="163764"/>
                    <a:pt x="151465" y="158503"/>
                    <a:pt x="151465" y="152014"/>
                  </a:cubicBezTo>
                  <a:cubicBezTo>
                    <a:pt x="151465" y="145525"/>
                    <a:pt x="157665" y="140264"/>
                    <a:pt x="165313" y="140264"/>
                  </a:cubicBezTo>
                  <a:close/>
                  <a:moveTo>
                    <a:pt x="411191" y="119509"/>
                  </a:moveTo>
                  <a:cubicBezTo>
                    <a:pt x="418839" y="119509"/>
                    <a:pt x="425039" y="124770"/>
                    <a:pt x="425039" y="131259"/>
                  </a:cubicBezTo>
                  <a:cubicBezTo>
                    <a:pt x="425039" y="137748"/>
                    <a:pt x="418839" y="143008"/>
                    <a:pt x="411191" y="143008"/>
                  </a:cubicBezTo>
                  <a:cubicBezTo>
                    <a:pt x="403544" y="143008"/>
                    <a:pt x="397344" y="137748"/>
                    <a:pt x="397344" y="131259"/>
                  </a:cubicBezTo>
                  <a:cubicBezTo>
                    <a:pt x="397344" y="124770"/>
                    <a:pt x="403544" y="119509"/>
                    <a:pt x="411191" y="119509"/>
                  </a:cubicBezTo>
                  <a:close/>
                  <a:moveTo>
                    <a:pt x="884030" y="118938"/>
                  </a:moveTo>
                  <a:cubicBezTo>
                    <a:pt x="891677" y="118938"/>
                    <a:pt x="897877" y="124199"/>
                    <a:pt x="897877" y="130688"/>
                  </a:cubicBezTo>
                  <a:cubicBezTo>
                    <a:pt x="897877" y="137177"/>
                    <a:pt x="891677" y="142438"/>
                    <a:pt x="884030" y="142438"/>
                  </a:cubicBezTo>
                  <a:cubicBezTo>
                    <a:pt x="876382" y="142438"/>
                    <a:pt x="870182" y="137177"/>
                    <a:pt x="870182" y="130688"/>
                  </a:cubicBezTo>
                  <a:cubicBezTo>
                    <a:pt x="870182" y="124199"/>
                    <a:pt x="876382" y="118938"/>
                    <a:pt x="884030" y="118938"/>
                  </a:cubicBezTo>
                  <a:close/>
                  <a:moveTo>
                    <a:pt x="661555" y="116603"/>
                  </a:moveTo>
                  <a:cubicBezTo>
                    <a:pt x="669202" y="116603"/>
                    <a:pt x="675402" y="121863"/>
                    <a:pt x="675402" y="128352"/>
                  </a:cubicBezTo>
                  <a:cubicBezTo>
                    <a:pt x="675402" y="134842"/>
                    <a:pt x="669202" y="140102"/>
                    <a:pt x="661555" y="140102"/>
                  </a:cubicBezTo>
                  <a:cubicBezTo>
                    <a:pt x="653907" y="140102"/>
                    <a:pt x="647708" y="134842"/>
                    <a:pt x="647708" y="128352"/>
                  </a:cubicBezTo>
                  <a:cubicBezTo>
                    <a:pt x="647708" y="121863"/>
                    <a:pt x="653907" y="116603"/>
                    <a:pt x="661555" y="116603"/>
                  </a:cubicBezTo>
                  <a:close/>
                  <a:moveTo>
                    <a:pt x="755671" y="99686"/>
                  </a:moveTo>
                  <a:cubicBezTo>
                    <a:pt x="763319" y="99686"/>
                    <a:pt x="769519" y="104947"/>
                    <a:pt x="769519" y="111436"/>
                  </a:cubicBezTo>
                  <a:cubicBezTo>
                    <a:pt x="769519" y="117925"/>
                    <a:pt x="763319" y="123186"/>
                    <a:pt x="755671" y="123186"/>
                  </a:cubicBezTo>
                  <a:cubicBezTo>
                    <a:pt x="748024" y="123186"/>
                    <a:pt x="741824" y="117925"/>
                    <a:pt x="741824" y="111436"/>
                  </a:cubicBezTo>
                  <a:cubicBezTo>
                    <a:pt x="741824" y="104947"/>
                    <a:pt x="748024" y="99686"/>
                    <a:pt x="755671" y="99686"/>
                  </a:cubicBezTo>
                  <a:close/>
                  <a:moveTo>
                    <a:pt x="323720" y="99457"/>
                  </a:moveTo>
                  <a:cubicBezTo>
                    <a:pt x="331368" y="99457"/>
                    <a:pt x="337567" y="104717"/>
                    <a:pt x="337567" y="111207"/>
                  </a:cubicBezTo>
                  <a:cubicBezTo>
                    <a:pt x="337567" y="117696"/>
                    <a:pt x="331368" y="122956"/>
                    <a:pt x="323720" y="122956"/>
                  </a:cubicBezTo>
                  <a:cubicBezTo>
                    <a:pt x="316073" y="122956"/>
                    <a:pt x="309873" y="117696"/>
                    <a:pt x="309873" y="111207"/>
                  </a:cubicBezTo>
                  <a:cubicBezTo>
                    <a:pt x="309873" y="104717"/>
                    <a:pt x="316073" y="99457"/>
                    <a:pt x="323720" y="99457"/>
                  </a:cubicBezTo>
                  <a:close/>
                  <a:moveTo>
                    <a:pt x="513010" y="93591"/>
                  </a:moveTo>
                  <a:cubicBezTo>
                    <a:pt x="520658" y="93591"/>
                    <a:pt x="526858" y="98852"/>
                    <a:pt x="526858" y="105341"/>
                  </a:cubicBezTo>
                  <a:cubicBezTo>
                    <a:pt x="526858" y="111830"/>
                    <a:pt x="520658" y="117091"/>
                    <a:pt x="513010" y="117091"/>
                  </a:cubicBezTo>
                  <a:cubicBezTo>
                    <a:pt x="505363" y="117091"/>
                    <a:pt x="499163" y="111830"/>
                    <a:pt x="499163" y="105341"/>
                  </a:cubicBezTo>
                  <a:cubicBezTo>
                    <a:pt x="499163" y="98852"/>
                    <a:pt x="505363" y="93591"/>
                    <a:pt x="513010" y="93591"/>
                  </a:cubicBezTo>
                  <a:close/>
                  <a:moveTo>
                    <a:pt x="822837" y="63520"/>
                  </a:moveTo>
                  <a:cubicBezTo>
                    <a:pt x="830484" y="63520"/>
                    <a:pt x="836684" y="68781"/>
                    <a:pt x="836684" y="75270"/>
                  </a:cubicBezTo>
                  <a:cubicBezTo>
                    <a:pt x="836684" y="81759"/>
                    <a:pt x="830484" y="87020"/>
                    <a:pt x="822837" y="87020"/>
                  </a:cubicBezTo>
                  <a:cubicBezTo>
                    <a:pt x="815190" y="87020"/>
                    <a:pt x="808990" y="81759"/>
                    <a:pt x="808990" y="75270"/>
                  </a:cubicBezTo>
                  <a:cubicBezTo>
                    <a:pt x="808990" y="68781"/>
                    <a:pt x="815190" y="63520"/>
                    <a:pt x="822837" y="63520"/>
                  </a:cubicBezTo>
                  <a:close/>
                  <a:moveTo>
                    <a:pt x="231954" y="60811"/>
                  </a:moveTo>
                  <a:lnTo>
                    <a:pt x="239692" y="63531"/>
                  </a:lnTo>
                  <a:cubicBezTo>
                    <a:pt x="242197" y="65657"/>
                    <a:pt x="243747" y="68595"/>
                    <a:pt x="243747" y="71839"/>
                  </a:cubicBezTo>
                  <a:cubicBezTo>
                    <a:pt x="243747" y="78328"/>
                    <a:pt x="237548" y="83589"/>
                    <a:pt x="229900" y="83589"/>
                  </a:cubicBezTo>
                  <a:cubicBezTo>
                    <a:pt x="226077" y="83589"/>
                    <a:pt x="222615" y="82274"/>
                    <a:pt x="220109" y="80148"/>
                  </a:cubicBezTo>
                  <a:lnTo>
                    <a:pt x="216425" y="72600"/>
                  </a:lnTo>
                  <a:close/>
                  <a:moveTo>
                    <a:pt x="611007" y="59645"/>
                  </a:moveTo>
                  <a:cubicBezTo>
                    <a:pt x="618654" y="59645"/>
                    <a:pt x="624854" y="64906"/>
                    <a:pt x="624854" y="71395"/>
                  </a:cubicBezTo>
                  <a:cubicBezTo>
                    <a:pt x="624854" y="77884"/>
                    <a:pt x="618654" y="83145"/>
                    <a:pt x="611007" y="83145"/>
                  </a:cubicBezTo>
                  <a:cubicBezTo>
                    <a:pt x="603359" y="83145"/>
                    <a:pt x="597159" y="77884"/>
                    <a:pt x="597159" y="71395"/>
                  </a:cubicBezTo>
                  <a:cubicBezTo>
                    <a:pt x="597159" y="64906"/>
                    <a:pt x="603359" y="59645"/>
                    <a:pt x="611007" y="59645"/>
                  </a:cubicBezTo>
                  <a:close/>
                  <a:moveTo>
                    <a:pt x="380727" y="53082"/>
                  </a:moveTo>
                  <a:cubicBezTo>
                    <a:pt x="388374" y="53082"/>
                    <a:pt x="394574" y="58343"/>
                    <a:pt x="394574" y="64832"/>
                  </a:cubicBezTo>
                  <a:cubicBezTo>
                    <a:pt x="394574" y="71321"/>
                    <a:pt x="388374" y="76582"/>
                    <a:pt x="380727" y="76582"/>
                  </a:cubicBezTo>
                  <a:cubicBezTo>
                    <a:pt x="373079" y="76582"/>
                    <a:pt x="366879" y="71321"/>
                    <a:pt x="366879" y="64832"/>
                  </a:cubicBezTo>
                  <a:cubicBezTo>
                    <a:pt x="366879" y="58343"/>
                    <a:pt x="373079" y="53082"/>
                    <a:pt x="380727" y="53082"/>
                  </a:cubicBezTo>
                  <a:close/>
                  <a:moveTo>
                    <a:pt x="474843" y="36166"/>
                  </a:moveTo>
                  <a:cubicBezTo>
                    <a:pt x="482490" y="36166"/>
                    <a:pt x="488690" y="41427"/>
                    <a:pt x="488690" y="47916"/>
                  </a:cubicBezTo>
                  <a:cubicBezTo>
                    <a:pt x="488690" y="54405"/>
                    <a:pt x="482490" y="59666"/>
                    <a:pt x="474843" y="59666"/>
                  </a:cubicBezTo>
                  <a:cubicBezTo>
                    <a:pt x="467196" y="59666"/>
                    <a:pt x="460996" y="54405"/>
                    <a:pt x="460996" y="47916"/>
                  </a:cubicBezTo>
                  <a:cubicBezTo>
                    <a:pt x="460996" y="41427"/>
                    <a:pt x="467196" y="36166"/>
                    <a:pt x="474843" y="36166"/>
                  </a:cubicBezTo>
                  <a:close/>
                  <a:moveTo>
                    <a:pt x="751717" y="17957"/>
                  </a:moveTo>
                  <a:lnTo>
                    <a:pt x="754885" y="19000"/>
                  </a:lnTo>
                  <a:lnTo>
                    <a:pt x="766082" y="24376"/>
                  </a:lnTo>
                  <a:lnTo>
                    <a:pt x="768227" y="28771"/>
                  </a:lnTo>
                  <a:cubicBezTo>
                    <a:pt x="768227" y="35260"/>
                    <a:pt x="762027" y="40520"/>
                    <a:pt x="754380" y="40520"/>
                  </a:cubicBezTo>
                  <a:cubicBezTo>
                    <a:pt x="746732" y="40520"/>
                    <a:pt x="740532" y="35260"/>
                    <a:pt x="740532" y="28771"/>
                  </a:cubicBezTo>
                  <a:cubicBezTo>
                    <a:pt x="740532" y="25527"/>
                    <a:pt x="742082" y="22589"/>
                    <a:pt x="744588" y="20463"/>
                  </a:cubicBezTo>
                  <a:close/>
                  <a:moveTo>
                    <a:pt x="679103" y="9949"/>
                  </a:moveTo>
                  <a:cubicBezTo>
                    <a:pt x="686750" y="9949"/>
                    <a:pt x="692950" y="15210"/>
                    <a:pt x="692950" y="21699"/>
                  </a:cubicBezTo>
                  <a:cubicBezTo>
                    <a:pt x="692950" y="28188"/>
                    <a:pt x="686750" y="33449"/>
                    <a:pt x="679103" y="33449"/>
                  </a:cubicBezTo>
                  <a:cubicBezTo>
                    <a:pt x="671456" y="33449"/>
                    <a:pt x="665256" y="28188"/>
                    <a:pt x="665256" y="21699"/>
                  </a:cubicBezTo>
                  <a:cubicBezTo>
                    <a:pt x="665256" y="15210"/>
                    <a:pt x="671456" y="9949"/>
                    <a:pt x="679103" y="9949"/>
                  </a:cubicBezTo>
                  <a:close/>
                  <a:moveTo>
                    <a:pt x="343942" y="8047"/>
                  </a:moveTo>
                  <a:lnTo>
                    <a:pt x="339970" y="16184"/>
                  </a:lnTo>
                  <a:cubicBezTo>
                    <a:pt x="337464" y="18310"/>
                    <a:pt x="334002" y="19625"/>
                    <a:pt x="330178" y="19625"/>
                  </a:cubicBezTo>
                  <a:cubicBezTo>
                    <a:pt x="326355" y="19625"/>
                    <a:pt x="322893" y="18310"/>
                    <a:pt x="320387" y="16184"/>
                  </a:cubicBezTo>
                  <a:lnTo>
                    <a:pt x="320226" y="15854"/>
                  </a:lnTo>
                  <a:close/>
                  <a:moveTo>
                    <a:pt x="542009" y="0"/>
                  </a:moveTo>
                  <a:cubicBezTo>
                    <a:pt x="549656" y="0"/>
                    <a:pt x="555856" y="5261"/>
                    <a:pt x="555856" y="11750"/>
                  </a:cubicBezTo>
                  <a:cubicBezTo>
                    <a:pt x="555856" y="18239"/>
                    <a:pt x="549656" y="23499"/>
                    <a:pt x="542009" y="23499"/>
                  </a:cubicBezTo>
                  <a:cubicBezTo>
                    <a:pt x="534361" y="23499"/>
                    <a:pt x="528161" y="18239"/>
                    <a:pt x="528161" y="11750"/>
                  </a:cubicBezTo>
                  <a:cubicBezTo>
                    <a:pt x="528161" y="5261"/>
                    <a:pt x="534361" y="0"/>
                    <a:pt x="542009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C130DB11-1FBD-4E54-878D-A01249DD86C8}"/>
                </a:ext>
              </a:extLst>
            </p:cNvPr>
            <p:cNvSpPr/>
            <p:nvPr/>
          </p:nvSpPr>
          <p:spPr>
            <a:xfrm>
              <a:off x="3006507" y="2592455"/>
              <a:ext cx="180975" cy="155104"/>
            </a:xfrm>
            <a:custGeom>
              <a:avLst/>
              <a:gdLst>
                <a:gd name="connsiteX0" fmla="*/ 145189 w 304116"/>
                <a:gd name="connsiteY0" fmla="*/ 61656 h 260642"/>
                <a:gd name="connsiteX1" fmla="*/ 254626 w 304116"/>
                <a:gd name="connsiteY1" fmla="*/ 114864 h 260642"/>
                <a:gd name="connsiteX2" fmla="*/ 282220 w 304116"/>
                <a:gd name="connsiteY2" fmla="*/ 259201 h 260642"/>
                <a:gd name="connsiteX3" fmla="*/ 189519 w 304116"/>
                <a:gd name="connsiteY3" fmla="*/ 179971 h 260642"/>
                <a:gd name="connsiteX4" fmla="*/ 116176 w 304116"/>
                <a:gd name="connsiteY4" fmla="*/ 83631 h 260642"/>
                <a:gd name="connsiteX5" fmla="*/ 145189 w 304116"/>
                <a:gd name="connsiteY5" fmla="*/ 61656 h 260642"/>
                <a:gd name="connsiteX6" fmla="*/ 46549 w 304116"/>
                <a:gd name="connsiteY6" fmla="*/ 0 h 260642"/>
                <a:gd name="connsiteX7" fmla="*/ 93098 w 304116"/>
                <a:gd name="connsiteY7" fmla="*/ 46549 h 260642"/>
                <a:gd name="connsiteX8" fmla="*/ 46549 w 304116"/>
                <a:gd name="connsiteY8" fmla="*/ 93098 h 260642"/>
                <a:gd name="connsiteX9" fmla="*/ 0 w 304116"/>
                <a:gd name="connsiteY9" fmla="*/ 46549 h 260642"/>
                <a:gd name="connsiteX10" fmla="*/ 46549 w 304116"/>
                <a:gd name="connsiteY10" fmla="*/ 0 h 260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116" h="260642">
                  <a:moveTo>
                    <a:pt x="145189" y="61656"/>
                  </a:moveTo>
                  <a:cubicBezTo>
                    <a:pt x="181399" y="56002"/>
                    <a:pt x="233871" y="92917"/>
                    <a:pt x="254626" y="114864"/>
                  </a:cubicBezTo>
                  <a:cubicBezTo>
                    <a:pt x="282300" y="144126"/>
                    <a:pt x="333494" y="247578"/>
                    <a:pt x="282220" y="259201"/>
                  </a:cubicBezTo>
                  <a:cubicBezTo>
                    <a:pt x="230946" y="270824"/>
                    <a:pt x="217193" y="209232"/>
                    <a:pt x="189519" y="179971"/>
                  </a:cubicBezTo>
                  <a:cubicBezTo>
                    <a:pt x="161846" y="150709"/>
                    <a:pt x="89459" y="137532"/>
                    <a:pt x="116176" y="83631"/>
                  </a:cubicBezTo>
                  <a:cubicBezTo>
                    <a:pt x="122855" y="70155"/>
                    <a:pt x="133118" y="63541"/>
                    <a:pt x="145189" y="61656"/>
                  </a:cubicBezTo>
                  <a:close/>
                  <a:moveTo>
                    <a:pt x="46549" y="0"/>
                  </a:moveTo>
                  <a:cubicBezTo>
                    <a:pt x="72257" y="0"/>
                    <a:pt x="93098" y="20841"/>
                    <a:pt x="93098" y="46549"/>
                  </a:cubicBezTo>
                  <a:cubicBezTo>
                    <a:pt x="93098" y="72257"/>
                    <a:pt x="72257" y="93098"/>
                    <a:pt x="46549" y="93098"/>
                  </a:cubicBezTo>
                  <a:cubicBezTo>
                    <a:pt x="20841" y="93098"/>
                    <a:pt x="0" y="72257"/>
                    <a:pt x="0" y="46549"/>
                  </a:cubicBezTo>
                  <a:cubicBezTo>
                    <a:pt x="0" y="20841"/>
                    <a:pt x="20841" y="0"/>
                    <a:pt x="4654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347C7A5E-32D1-4593-9096-3FD2CC72F47B}"/>
                </a:ext>
              </a:extLst>
            </p:cNvPr>
            <p:cNvSpPr/>
            <p:nvPr/>
          </p:nvSpPr>
          <p:spPr>
            <a:xfrm>
              <a:off x="2343808" y="3090745"/>
              <a:ext cx="957574" cy="280978"/>
            </a:xfrm>
            <a:custGeom>
              <a:avLst/>
              <a:gdLst>
                <a:gd name="connsiteX0" fmla="*/ 0 w 957574"/>
                <a:gd name="connsiteY0" fmla="*/ 0 h 280978"/>
                <a:gd name="connsiteX1" fmla="*/ 1472 w 957574"/>
                <a:gd name="connsiteY1" fmla="*/ 1092 h 280978"/>
                <a:gd name="connsiteX2" fmla="*/ 20424 w 957574"/>
                <a:gd name="connsiteY2" fmla="*/ 10889 h 280978"/>
                <a:gd name="connsiteX3" fmla="*/ 46212 w 957574"/>
                <a:gd name="connsiteY3" fmla="*/ 46399 h 280978"/>
                <a:gd name="connsiteX4" fmla="*/ 479794 w 957574"/>
                <a:gd name="connsiteY4" fmla="*/ 217229 h 280978"/>
                <a:gd name="connsiteX5" fmla="*/ 913376 w 957574"/>
                <a:gd name="connsiteY5" fmla="*/ 46399 h 280978"/>
                <a:gd name="connsiteX6" fmla="*/ 937421 w 957574"/>
                <a:gd name="connsiteY6" fmla="*/ 13288 h 280978"/>
                <a:gd name="connsiteX7" fmla="*/ 957574 w 957574"/>
                <a:gd name="connsiteY7" fmla="*/ 2871 h 280978"/>
                <a:gd name="connsiteX8" fmla="*/ 951370 w 957574"/>
                <a:gd name="connsiteY8" fmla="*/ 19568 h 280978"/>
                <a:gd name="connsiteX9" fmla="*/ 479320 w 957574"/>
                <a:gd name="connsiteY9" fmla="*/ 280978 h 280978"/>
                <a:gd name="connsiteX10" fmla="*/ 7270 w 957574"/>
                <a:gd name="connsiteY10" fmla="*/ 19568 h 280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7574" h="280978">
                  <a:moveTo>
                    <a:pt x="0" y="0"/>
                  </a:moveTo>
                  <a:lnTo>
                    <a:pt x="1472" y="1092"/>
                  </a:lnTo>
                  <a:lnTo>
                    <a:pt x="20424" y="10889"/>
                  </a:lnTo>
                  <a:lnTo>
                    <a:pt x="46212" y="46399"/>
                  </a:lnTo>
                  <a:cubicBezTo>
                    <a:pt x="149271" y="150729"/>
                    <a:pt x="305237" y="217229"/>
                    <a:pt x="479794" y="217229"/>
                  </a:cubicBezTo>
                  <a:cubicBezTo>
                    <a:pt x="654351" y="217229"/>
                    <a:pt x="810317" y="150729"/>
                    <a:pt x="913376" y="46399"/>
                  </a:cubicBezTo>
                  <a:lnTo>
                    <a:pt x="937421" y="13288"/>
                  </a:lnTo>
                  <a:lnTo>
                    <a:pt x="957574" y="2871"/>
                  </a:lnTo>
                  <a:lnTo>
                    <a:pt x="951370" y="19568"/>
                  </a:lnTo>
                  <a:cubicBezTo>
                    <a:pt x="873597" y="173188"/>
                    <a:pt x="691526" y="280978"/>
                    <a:pt x="479320" y="280978"/>
                  </a:cubicBezTo>
                  <a:cubicBezTo>
                    <a:pt x="267114" y="280978"/>
                    <a:pt x="85043" y="173188"/>
                    <a:pt x="7270" y="19568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03E28C7A-E4C7-4934-81BE-75D01D0A6D3E}"/>
              </a:ext>
            </a:extLst>
          </p:cNvPr>
          <p:cNvGrpSpPr/>
          <p:nvPr/>
        </p:nvGrpSpPr>
        <p:grpSpPr>
          <a:xfrm>
            <a:off x="845825" y="3910686"/>
            <a:ext cx="2329006" cy="2329006"/>
            <a:chOff x="3500125" y="1258744"/>
            <a:chExt cx="2605400" cy="2605400"/>
          </a:xfrm>
          <a:solidFill>
            <a:srgbClr val="FFFF00"/>
          </a:solidFill>
        </p:grpSpPr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B8E78BF2-88E9-46C9-8F49-6CEC742F4BC3}"/>
                </a:ext>
              </a:extLst>
            </p:cNvPr>
            <p:cNvSpPr/>
            <p:nvPr/>
          </p:nvSpPr>
          <p:spPr>
            <a:xfrm>
              <a:off x="3500125" y="1258744"/>
              <a:ext cx="2605400" cy="26054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0D08A3CF-D626-4253-981A-B5260C8960D9}"/>
                </a:ext>
              </a:extLst>
            </p:cNvPr>
            <p:cNvSpPr/>
            <p:nvPr/>
          </p:nvSpPr>
          <p:spPr>
            <a:xfrm>
              <a:off x="3576313" y="1331763"/>
              <a:ext cx="2459362" cy="24593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82743A6A-2FA0-4C2E-A462-B721910A9AC9}"/>
                </a:ext>
              </a:extLst>
            </p:cNvPr>
            <p:cNvSpPr/>
            <p:nvPr/>
          </p:nvSpPr>
          <p:spPr>
            <a:xfrm>
              <a:off x="3690628" y="1449496"/>
              <a:ext cx="2206168" cy="2206170"/>
            </a:xfrm>
            <a:custGeom>
              <a:avLst/>
              <a:gdLst>
                <a:gd name="connsiteX0" fmla="*/ 1066495 w 2206168"/>
                <a:gd name="connsiteY0" fmla="*/ 1217146 h 2206170"/>
                <a:gd name="connsiteX1" fmla="*/ 1069944 w 2206168"/>
                <a:gd name="connsiteY1" fmla="*/ 1219472 h 2206170"/>
                <a:gd name="connsiteX2" fmla="*/ 1115366 w 2206168"/>
                <a:gd name="connsiteY2" fmla="*/ 1228642 h 2206170"/>
                <a:gd name="connsiteX3" fmla="*/ 1142073 w 2206168"/>
                <a:gd name="connsiteY3" fmla="*/ 1223250 h 2206170"/>
                <a:gd name="connsiteX4" fmla="*/ 1426371 w 2206168"/>
                <a:gd name="connsiteY4" fmla="*/ 1946468 h 2206170"/>
                <a:gd name="connsiteX5" fmla="*/ 1428289 w 2206168"/>
                <a:gd name="connsiteY5" fmla="*/ 1948326 h 2206170"/>
                <a:gd name="connsiteX6" fmla="*/ 1456025 w 2206168"/>
                <a:gd name="connsiteY6" fmla="*/ 2020570 h 2206170"/>
                <a:gd name="connsiteX7" fmla="*/ 1103084 w 2206168"/>
                <a:gd name="connsiteY7" fmla="*/ 2206170 h 2206170"/>
                <a:gd name="connsiteX8" fmla="*/ 750143 w 2206168"/>
                <a:gd name="connsiteY8" fmla="*/ 2020570 h 2206170"/>
                <a:gd name="connsiteX9" fmla="*/ 777879 w 2206168"/>
                <a:gd name="connsiteY9" fmla="*/ 1948326 h 2206170"/>
                <a:gd name="connsiteX10" fmla="*/ 779796 w 2206168"/>
                <a:gd name="connsiteY10" fmla="*/ 1946468 h 2206170"/>
                <a:gd name="connsiteX11" fmla="*/ 1221058 w 2206168"/>
                <a:gd name="connsiteY11" fmla="*/ 1160087 h 2206170"/>
                <a:gd name="connsiteX12" fmla="*/ 1934395 w 2206168"/>
                <a:gd name="connsiteY12" fmla="*/ 1470848 h 2206170"/>
                <a:gd name="connsiteX13" fmla="*/ 1937065 w 2206168"/>
                <a:gd name="connsiteY13" fmla="*/ 1470805 h 2206170"/>
                <a:gd name="connsiteX14" fmla="*/ 2007761 w 2206168"/>
                <a:gd name="connsiteY14" fmla="*/ 1502277 h 2206170"/>
                <a:gd name="connsiteX15" fmla="*/ 1889433 w 2206168"/>
                <a:gd name="connsiteY15" fmla="*/ 1883083 h 2206170"/>
                <a:gd name="connsiteX16" fmla="*/ 1508627 w 2206168"/>
                <a:gd name="connsiteY16" fmla="*/ 2001411 h 2206170"/>
                <a:gd name="connsiteX17" fmla="*/ 1477155 w 2206168"/>
                <a:gd name="connsiteY17" fmla="*/ 1930715 h 2206170"/>
                <a:gd name="connsiteX18" fmla="*/ 1477197 w 2206168"/>
                <a:gd name="connsiteY18" fmla="*/ 1928046 h 2206170"/>
                <a:gd name="connsiteX19" fmla="*/ 1166759 w 2206168"/>
                <a:gd name="connsiteY19" fmla="*/ 1215446 h 2206170"/>
                <a:gd name="connsiteX20" fmla="*/ 1197881 w 2206168"/>
                <a:gd name="connsiteY20" fmla="*/ 1194463 h 2206170"/>
                <a:gd name="connsiteX21" fmla="*/ 1007536 w 2206168"/>
                <a:gd name="connsiteY21" fmla="*/ 1155850 h 2206170"/>
                <a:gd name="connsiteX22" fmla="*/ 1007843 w 2206168"/>
                <a:gd name="connsiteY22" fmla="*/ 1157371 h 2206170"/>
                <a:gd name="connsiteX23" fmla="*/ 1032851 w 2206168"/>
                <a:gd name="connsiteY23" fmla="*/ 1194463 h 2206170"/>
                <a:gd name="connsiteX24" fmla="*/ 1054803 w 2206168"/>
                <a:gd name="connsiteY24" fmla="*/ 1209264 h 2206170"/>
                <a:gd name="connsiteX25" fmla="*/ 741670 w 2206168"/>
                <a:gd name="connsiteY25" fmla="*/ 1928045 h 2206170"/>
                <a:gd name="connsiteX26" fmla="*/ 741712 w 2206168"/>
                <a:gd name="connsiteY26" fmla="*/ 1930715 h 2206170"/>
                <a:gd name="connsiteX27" fmla="*/ 710240 w 2206168"/>
                <a:gd name="connsiteY27" fmla="*/ 2001411 h 2206170"/>
                <a:gd name="connsiteX28" fmla="*/ 329435 w 2206168"/>
                <a:gd name="connsiteY28" fmla="*/ 1883083 h 2206170"/>
                <a:gd name="connsiteX29" fmla="*/ 211107 w 2206168"/>
                <a:gd name="connsiteY29" fmla="*/ 1502277 h 2206170"/>
                <a:gd name="connsiteX30" fmla="*/ 281803 w 2206168"/>
                <a:gd name="connsiteY30" fmla="*/ 1470806 h 2206170"/>
                <a:gd name="connsiteX31" fmla="*/ 284472 w 2206168"/>
                <a:gd name="connsiteY31" fmla="*/ 1470847 h 2206170"/>
                <a:gd name="connsiteX32" fmla="*/ 2020569 w 2206168"/>
                <a:gd name="connsiteY32" fmla="*/ 750143 h 2206170"/>
                <a:gd name="connsiteX33" fmla="*/ 2206168 w 2206168"/>
                <a:gd name="connsiteY33" fmla="*/ 1103084 h 2206170"/>
                <a:gd name="connsiteX34" fmla="*/ 2020569 w 2206168"/>
                <a:gd name="connsiteY34" fmla="*/ 1456025 h 2206170"/>
                <a:gd name="connsiteX35" fmla="*/ 1948325 w 2206168"/>
                <a:gd name="connsiteY35" fmla="*/ 1428289 h 2206170"/>
                <a:gd name="connsiteX36" fmla="*/ 1946467 w 2206168"/>
                <a:gd name="connsiteY36" fmla="*/ 1426372 h 2206170"/>
                <a:gd name="connsiteX37" fmla="*/ 1225778 w 2206168"/>
                <a:gd name="connsiteY37" fmla="*/ 1143066 h 2206170"/>
                <a:gd name="connsiteX38" fmla="*/ 1232060 w 2206168"/>
                <a:gd name="connsiteY38" fmla="*/ 1111948 h 2206170"/>
                <a:gd name="connsiteX39" fmla="*/ 1222890 w 2206168"/>
                <a:gd name="connsiteY39" fmla="*/ 1066526 h 2206170"/>
                <a:gd name="connsiteX40" fmla="*/ 1221670 w 2206168"/>
                <a:gd name="connsiteY40" fmla="*/ 1064717 h 2206170"/>
                <a:gd name="connsiteX41" fmla="*/ 1946467 w 2206168"/>
                <a:gd name="connsiteY41" fmla="*/ 779797 h 2206170"/>
                <a:gd name="connsiteX42" fmla="*/ 1948325 w 2206168"/>
                <a:gd name="connsiteY42" fmla="*/ 777879 h 2206170"/>
                <a:gd name="connsiteX43" fmla="*/ 2020569 w 2206168"/>
                <a:gd name="connsiteY43" fmla="*/ 750143 h 2206170"/>
                <a:gd name="connsiteX44" fmla="*/ 185599 w 2206168"/>
                <a:gd name="connsiteY44" fmla="*/ 750143 h 2206170"/>
                <a:gd name="connsiteX45" fmla="*/ 257843 w 2206168"/>
                <a:gd name="connsiteY45" fmla="*/ 777879 h 2206170"/>
                <a:gd name="connsiteX46" fmla="*/ 259701 w 2206168"/>
                <a:gd name="connsiteY46" fmla="*/ 779796 h 2206170"/>
                <a:gd name="connsiteX47" fmla="*/ 1006465 w 2206168"/>
                <a:gd name="connsiteY47" fmla="*/ 1073352 h 2206170"/>
                <a:gd name="connsiteX48" fmla="*/ 998672 w 2206168"/>
                <a:gd name="connsiteY48" fmla="*/ 1111948 h 2206170"/>
                <a:gd name="connsiteX49" fmla="*/ 1003149 w 2206168"/>
                <a:gd name="connsiteY49" fmla="*/ 1134120 h 2206170"/>
                <a:gd name="connsiteX50" fmla="*/ 259701 w 2206168"/>
                <a:gd name="connsiteY50" fmla="*/ 1426371 h 2206170"/>
                <a:gd name="connsiteX51" fmla="*/ 257843 w 2206168"/>
                <a:gd name="connsiteY51" fmla="*/ 1428289 h 2206170"/>
                <a:gd name="connsiteX52" fmla="*/ 185599 w 2206168"/>
                <a:gd name="connsiteY52" fmla="*/ 1456025 h 2206170"/>
                <a:gd name="connsiteX53" fmla="*/ 0 w 2206168"/>
                <a:gd name="connsiteY53" fmla="*/ 1103084 h 2206170"/>
                <a:gd name="connsiteX54" fmla="*/ 185599 w 2206168"/>
                <a:gd name="connsiteY54" fmla="*/ 750143 h 2206170"/>
                <a:gd name="connsiteX55" fmla="*/ 1579324 w 2206168"/>
                <a:gd name="connsiteY55" fmla="*/ 173286 h 2206170"/>
                <a:gd name="connsiteX56" fmla="*/ 1889433 w 2206168"/>
                <a:gd name="connsiteY56" fmla="*/ 323086 h 2206170"/>
                <a:gd name="connsiteX57" fmla="*/ 2007760 w 2206168"/>
                <a:gd name="connsiteY57" fmla="*/ 703891 h 2206170"/>
                <a:gd name="connsiteX58" fmla="*/ 1937064 w 2206168"/>
                <a:gd name="connsiteY58" fmla="*/ 735362 h 2206170"/>
                <a:gd name="connsiteX59" fmla="*/ 1934395 w 2206168"/>
                <a:gd name="connsiteY59" fmla="*/ 735320 h 2206170"/>
                <a:gd name="connsiteX60" fmla="*/ 1211820 w 2206168"/>
                <a:gd name="connsiteY60" fmla="*/ 1050106 h 2206170"/>
                <a:gd name="connsiteX61" fmla="*/ 1197881 w 2206168"/>
                <a:gd name="connsiteY61" fmla="*/ 1029433 h 2206170"/>
                <a:gd name="connsiteX62" fmla="*/ 1160790 w 2206168"/>
                <a:gd name="connsiteY62" fmla="*/ 1004425 h 2206170"/>
                <a:gd name="connsiteX63" fmla="*/ 1477199 w 2206168"/>
                <a:gd name="connsiteY63" fmla="*/ 278124 h 2206170"/>
                <a:gd name="connsiteX64" fmla="*/ 1477156 w 2206168"/>
                <a:gd name="connsiteY64" fmla="*/ 275454 h 2206170"/>
                <a:gd name="connsiteX65" fmla="*/ 1508628 w 2206168"/>
                <a:gd name="connsiteY65" fmla="*/ 204758 h 2206170"/>
                <a:gd name="connsiteX66" fmla="*/ 1579324 w 2206168"/>
                <a:gd name="connsiteY66" fmla="*/ 173286 h 2206170"/>
                <a:gd name="connsiteX67" fmla="*/ 639544 w 2206168"/>
                <a:gd name="connsiteY67" fmla="*/ 173285 h 2206170"/>
                <a:gd name="connsiteX68" fmla="*/ 710241 w 2206168"/>
                <a:gd name="connsiteY68" fmla="*/ 204757 h 2206170"/>
                <a:gd name="connsiteX69" fmla="*/ 741713 w 2206168"/>
                <a:gd name="connsiteY69" fmla="*/ 275453 h 2206170"/>
                <a:gd name="connsiteX70" fmla="*/ 741671 w 2206168"/>
                <a:gd name="connsiteY70" fmla="*/ 278123 h 2206170"/>
                <a:gd name="connsiteX71" fmla="*/ 1060773 w 2206168"/>
                <a:gd name="connsiteY71" fmla="*/ 1010608 h 2206170"/>
                <a:gd name="connsiteX72" fmla="*/ 1032851 w 2206168"/>
                <a:gd name="connsiteY72" fmla="*/ 1029433 h 2206170"/>
                <a:gd name="connsiteX73" fmla="*/ 1016220 w 2206168"/>
                <a:gd name="connsiteY73" fmla="*/ 1054101 h 2206170"/>
                <a:gd name="connsiteX74" fmla="*/ 284473 w 2206168"/>
                <a:gd name="connsiteY74" fmla="*/ 735320 h 2206170"/>
                <a:gd name="connsiteX75" fmla="*/ 281803 w 2206168"/>
                <a:gd name="connsiteY75" fmla="*/ 735363 h 2206170"/>
                <a:gd name="connsiteX76" fmla="*/ 211107 w 2206168"/>
                <a:gd name="connsiteY76" fmla="*/ 703891 h 2206170"/>
                <a:gd name="connsiteX77" fmla="*/ 329435 w 2206168"/>
                <a:gd name="connsiteY77" fmla="*/ 323086 h 2206170"/>
                <a:gd name="connsiteX78" fmla="*/ 639544 w 2206168"/>
                <a:gd name="connsiteY78" fmla="*/ 173285 h 2206170"/>
                <a:gd name="connsiteX79" fmla="*/ 1103084 w 2206168"/>
                <a:gd name="connsiteY79" fmla="*/ 0 h 2206170"/>
                <a:gd name="connsiteX80" fmla="*/ 1456025 w 2206168"/>
                <a:gd name="connsiteY80" fmla="*/ 185599 h 2206170"/>
                <a:gd name="connsiteX81" fmla="*/ 1428289 w 2206168"/>
                <a:gd name="connsiteY81" fmla="*/ 257843 h 2206170"/>
                <a:gd name="connsiteX82" fmla="*/ 1426372 w 2206168"/>
                <a:gd name="connsiteY82" fmla="*/ 259701 h 2206170"/>
                <a:gd name="connsiteX83" fmla="*/ 1135616 w 2206168"/>
                <a:gd name="connsiteY83" fmla="*/ 999342 h 2206170"/>
                <a:gd name="connsiteX84" fmla="*/ 1115366 w 2206168"/>
                <a:gd name="connsiteY84" fmla="*/ 995254 h 2206170"/>
                <a:gd name="connsiteX85" fmla="*/ 1072359 w 2206168"/>
                <a:gd name="connsiteY85" fmla="*/ 1003937 h 2206170"/>
                <a:gd name="connsiteX86" fmla="*/ 779797 w 2206168"/>
                <a:gd name="connsiteY86" fmla="*/ 259701 h 2206170"/>
                <a:gd name="connsiteX87" fmla="*/ 777879 w 2206168"/>
                <a:gd name="connsiteY87" fmla="*/ 257843 h 2206170"/>
                <a:gd name="connsiteX88" fmla="*/ 750143 w 2206168"/>
                <a:gd name="connsiteY88" fmla="*/ 185599 h 2206170"/>
                <a:gd name="connsiteX89" fmla="*/ 1103084 w 2206168"/>
                <a:gd name="connsiteY89" fmla="*/ 0 h 2206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206168" h="2206170">
                  <a:moveTo>
                    <a:pt x="1066495" y="1217146"/>
                  </a:moveTo>
                  <a:lnTo>
                    <a:pt x="1069944" y="1219472"/>
                  </a:lnTo>
                  <a:cubicBezTo>
                    <a:pt x="1083905" y="1225377"/>
                    <a:pt x="1099254" y="1228642"/>
                    <a:pt x="1115366" y="1228642"/>
                  </a:cubicBezTo>
                  <a:lnTo>
                    <a:pt x="1142073" y="1223250"/>
                  </a:lnTo>
                  <a:lnTo>
                    <a:pt x="1426371" y="1946468"/>
                  </a:lnTo>
                  <a:lnTo>
                    <a:pt x="1428289" y="1948326"/>
                  </a:lnTo>
                  <a:cubicBezTo>
                    <a:pt x="1446149" y="1970531"/>
                    <a:pt x="1456025" y="1994944"/>
                    <a:pt x="1456025" y="2020570"/>
                  </a:cubicBezTo>
                  <a:cubicBezTo>
                    <a:pt x="1456025" y="2123075"/>
                    <a:pt x="1298009" y="2206170"/>
                    <a:pt x="1103084" y="2206170"/>
                  </a:cubicBezTo>
                  <a:cubicBezTo>
                    <a:pt x="908160" y="2206170"/>
                    <a:pt x="750143" y="2123075"/>
                    <a:pt x="750143" y="2020570"/>
                  </a:cubicBezTo>
                  <a:cubicBezTo>
                    <a:pt x="750143" y="1994944"/>
                    <a:pt x="760019" y="1970531"/>
                    <a:pt x="777879" y="1948326"/>
                  </a:cubicBezTo>
                  <a:lnTo>
                    <a:pt x="779796" y="1946468"/>
                  </a:lnTo>
                  <a:close/>
                  <a:moveTo>
                    <a:pt x="1221058" y="1160087"/>
                  </a:moveTo>
                  <a:lnTo>
                    <a:pt x="1934395" y="1470848"/>
                  </a:lnTo>
                  <a:lnTo>
                    <a:pt x="1937065" y="1470805"/>
                  </a:lnTo>
                  <a:cubicBezTo>
                    <a:pt x="1965395" y="1473877"/>
                    <a:pt x="1989641" y="1484157"/>
                    <a:pt x="2007761" y="1502277"/>
                  </a:cubicBezTo>
                  <a:cubicBezTo>
                    <a:pt x="2080242" y="1574758"/>
                    <a:pt x="2027265" y="1745250"/>
                    <a:pt x="1889433" y="1883083"/>
                  </a:cubicBezTo>
                  <a:cubicBezTo>
                    <a:pt x="1751600" y="2020915"/>
                    <a:pt x="1581109" y="2073892"/>
                    <a:pt x="1508627" y="2001411"/>
                  </a:cubicBezTo>
                  <a:cubicBezTo>
                    <a:pt x="1490507" y="1983291"/>
                    <a:pt x="1480227" y="1959044"/>
                    <a:pt x="1477155" y="1930715"/>
                  </a:cubicBezTo>
                  <a:lnTo>
                    <a:pt x="1477197" y="1928046"/>
                  </a:lnTo>
                  <a:lnTo>
                    <a:pt x="1166759" y="1215446"/>
                  </a:lnTo>
                  <a:lnTo>
                    <a:pt x="1197881" y="1194463"/>
                  </a:lnTo>
                  <a:close/>
                  <a:moveTo>
                    <a:pt x="1007536" y="1155850"/>
                  </a:moveTo>
                  <a:lnTo>
                    <a:pt x="1007843" y="1157371"/>
                  </a:lnTo>
                  <a:cubicBezTo>
                    <a:pt x="1013748" y="1171332"/>
                    <a:pt x="1022293" y="1183904"/>
                    <a:pt x="1032851" y="1194463"/>
                  </a:cubicBezTo>
                  <a:lnTo>
                    <a:pt x="1054803" y="1209264"/>
                  </a:lnTo>
                  <a:lnTo>
                    <a:pt x="741670" y="1928045"/>
                  </a:lnTo>
                  <a:lnTo>
                    <a:pt x="741712" y="1930715"/>
                  </a:lnTo>
                  <a:cubicBezTo>
                    <a:pt x="738640" y="1959045"/>
                    <a:pt x="728361" y="1983291"/>
                    <a:pt x="710240" y="2001411"/>
                  </a:cubicBezTo>
                  <a:cubicBezTo>
                    <a:pt x="637759" y="2073893"/>
                    <a:pt x="467267" y="2020916"/>
                    <a:pt x="329435" y="1883083"/>
                  </a:cubicBezTo>
                  <a:cubicBezTo>
                    <a:pt x="191602" y="1745251"/>
                    <a:pt x="138625" y="1574759"/>
                    <a:pt x="211107" y="1502277"/>
                  </a:cubicBezTo>
                  <a:cubicBezTo>
                    <a:pt x="229227" y="1484157"/>
                    <a:pt x="253473" y="1473878"/>
                    <a:pt x="281803" y="1470806"/>
                  </a:cubicBezTo>
                  <a:lnTo>
                    <a:pt x="284472" y="1470847"/>
                  </a:lnTo>
                  <a:close/>
                  <a:moveTo>
                    <a:pt x="2020569" y="750143"/>
                  </a:moveTo>
                  <a:cubicBezTo>
                    <a:pt x="2123073" y="750143"/>
                    <a:pt x="2206168" y="908160"/>
                    <a:pt x="2206168" y="1103084"/>
                  </a:cubicBezTo>
                  <a:cubicBezTo>
                    <a:pt x="2206168" y="1298008"/>
                    <a:pt x="2123073" y="1456025"/>
                    <a:pt x="2020569" y="1456025"/>
                  </a:cubicBezTo>
                  <a:cubicBezTo>
                    <a:pt x="1994943" y="1456025"/>
                    <a:pt x="1970530" y="1446149"/>
                    <a:pt x="1948325" y="1428289"/>
                  </a:cubicBezTo>
                  <a:lnTo>
                    <a:pt x="1946467" y="1426372"/>
                  </a:lnTo>
                  <a:lnTo>
                    <a:pt x="1225778" y="1143066"/>
                  </a:lnTo>
                  <a:lnTo>
                    <a:pt x="1232060" y="1111948"/>
                  </a:lnTo>
                  <a:cubicBezTo>
                    <a:pt x="1232060" y="1095836"/>
                    <a:pt x="1228795" y="1080487"/>
                    <a:pt x="1222890" y="1066526"/>
                  </a:cubicBezTo>
                  <a:lnTo>
                    <a:pt x="1221670" y="1064717"/>
                  </a:lnTo>
                  <a:lnTo>
                    <a:pt x="1946467" y="779797"/>
                  </a:lnTo>
                  <a:lnTo>
                    <a:pt x="1948325" y="777879"/>
                  </a:lnTo>
                  <a:cubicBezTo>
                    <a:pt x="1970530" y="760019"/>
                    <a:pt x="1994943" y="750143"/>
                    <a:pt x="2020569" y="750143"/>
                  </a:cubicBezTo>
                  <a:close/>
                  <a:moveTo>
                    <a:pt x="185599" y="750143"/>
                  </a:moveTo>
                  <a:cubicBezTo>
                    <a:pt x="211225" y="750143"/>
                    <a:pt x="235639" y="760019"/>
                    <a:pt x="257843" y="777879"/>
                  </a:cubicBezTo>
                  <a:lnTo>
                    <a:pt x="259701" y="779796"/>
                  </a:lnTo>
                  <a:lnTo>
                    <a:pt x="1006465" y="1073352"/>
                  </a:lnTo>
                  <a:lnTo>
                    <a:pt x="998672" y="1111948"/>
                  </a:lnTo>
                  <a:lnTo>
                    <a:pt x="1003149" y="1134120"/>
                  </a:lnTo>
                  <a:lnTo>
                    <a:pt x="259701" y="1426371"/>
                  </a:lnTo>
                  <a:lnTo>
                    <a:pt x="257843" y="1428289"/>
                  </a:lnTo>
                  <a:cubicBezTo>
                    <a:pt x="235639" y="1446149"/>
                    <a:pt x="211225" y="1456025"/>
                    <a:pt x="185599" y="1456025"/>
                  </a:cubicBezTo>
                  <a:cubicBezTo>
                    <a:pt x="83095" y="1456025"/>
                    <a:pt x="0" y="1298008"/>
                    <a:pt x="0" y="1103084"/>
                  </a:cubicBezTo>
                  <a:cubicBezTo>
                    <a:pt x="0" y="908160"/>
                    <a:pt x="83095" y="750143"/>
                    <a:pt x="185599" y="750143"/>
                  </a:cubicBezTo>
                  <a:close/>
                  <a:moveTo>
                    <a:pt x="1579324" y="173286"/>
                  </a:moveTo>
                  <a:cubicBezTo>
                    <a:pt x="1664314" y="164069"/>
                    <a:pt x="1786059" y="219712"/>
                    <a:pt x="1889433" y="323086"/>
                  </a:cubicBezTo>
                  <a:cubicBezTo>
                    <a:pt x="2027265" y="460918"/>
                    <a:pt x="2080242" y="631409"/>
                    <a:pt x="2007760" y="703891"/>
                  </a:cubicBezTo>
                  <a:cubicBezTo>
                    <a:pt x="1989640" y="722011"/>
                    <a:pt x="1965394" y="732290"/>
                    <a:pt x="1937064" y="735362"/>
                  </a:cubicBezTo>
                  <a:lnTo>
                    <a:pt x="1934395" y="735320"/>
                  </a:lnTo>
                  <a:lnTo>
                    <a:pt x="1211820" y="1050106"/>
                  </a:lnTo>
                  <a:lnTo>
                    <a:pt x="1197881" y="1029433"/>
                  </a:lnTo>
                  <a:lnTo>
                    <a:pt x="1160790" y="1004425"/>
                  </a:lnTo>
                  <a:lnTo>
                    <a:pt x="1477199" y="278124"/>
                  </a:lnTo>
                  <a:lnTo>
                    <a:pt x="1477156" y="275454"/>
                  </a:lnTo>
                  <a:cubicBezTo>
                    <a:pt x="1480228" y="247124"/>
                    <a:pt x="1490508" y="222878"/>
                    <a:pt x="1508628" y="204758"/>
                  </a:cubicBezTo>
                  <a:cubicBezTo>
                    <a:pt x="1526748" y="186638"/>
                    <a:pt x="1550994" y="176358"/>
                    <a:pt x="1579324" y="173286"/>
                  </a:cubicBezTo>
                  <a:close/>
                  <a:moveTo>
                    <a:pt x="639544" y="173285"/>
                  </a:moveTo>
                  <a:cubicBezTo>
                    <a:pt x="667874" y="176358"/>
                    <a:pt x="692120" y="186637"/>
                    <a:pt x="710241" y="204757"/>
                  </a:cubicBezTo>
                  <a:cubicBezTo>
                    <a:pt x="728361" y="222877"/>
                    <a:pt x="738641" y="247124"/>
                    <a:pt x="741713" y="275453"/>
                  </a:cubicBezTo>
                  <a:lnTo>
                    <a:pt x="741671" y="278123"/>
                  </a:lnTo>
                  <a:lnTo>
                    <a:pt x="1060773" y="1010608"/>
                  </a:lnTo>
                  <a:lnTo>
                    <a:pt x="1032851" y="1029433"/>
                  </a:lnTo>
                  <a:lnTo>
                    <a:pt x="1016220" y="1054101"/>
                  </a:lnTo>
                  <a:lnTo>
                    <a:pt x="284473" y="735320"/>
                  </a:lnTo>
                  <a:lnTo>
                    <a:pt x="281803" y="735363"/>
                  </a:lnTo>
                  <a:cubicBezTo>
                    <a:pt x="253473" y="732291"/>
                    <a:pt x="229227" y="722011"/>
                    <a:pt x="211107" y="703891"/>
                  </a:cubicBezTo>
                  <a:cubicBezTo>
                    <a:pt x="138626" y="631410"/>
                    <a:pt x="191603" y="460918"/>
                    <a:pt x="329435" y="323086"/>
                  </a:cubicBezTo>
                  <a:cubicBezTo>
                    <a:pt x="432810" y="219711"/>
                    <a:pt x="554555" y="164068"/>
                    <a:pt x="639544" y="173285"/>
                  </a:cubicBezTo>
                  <a:close/>
                  <a:moveTo>
                    <a:pt x="1103084" y="0"/>
                  </a:moveTo>
                  <a:cubicBezTo>
                    <a:pt x="1298009" y="0"/>
                    <a:pt x="1456025" y="83095"/>
                    <a:pt x="1456025" y="185599"/>
                  </a:cubicBezTo>
                  <a:cubicBezTo>
                    <a:pt x="1456025" y="211225"/>
                    <a:pt x="1446149" y="235639"/>
                    <a:pt x="1428289" y="257843"/>
                  </a:cubicBezTo>
                  <a:lnTo>
                    <a:pt x="1426372" y="259701"/>
                  </a:lnTo>
                  <a:lnTo>
                    <a:pt x="1135616" y="999342"/>
                  </a:lnTo>
                  <a:lnTo>
                    <a:pt x="1115366" y="995254"/>
                  </a:lnTo>
                  <a:lnTo>
                    <a:pt x="1072359" y="1003937"/>
                  </a:lnTo>
                  <a:lnTo>
                    <a:pt x="779797" y="259701"/>
                  </a:lnTo>
                  <a:lnTo>
                    <a:pt x="777879" y="257843"/>
                  </a:lnTo>
                  <a:cubicBezTo>
                    <a:pt x="760019" y="235639"/>
                    <a:pt x="750143" y="211225"/>
                    <a:pt x="750143" y="185599"/>
                  </a:cubicBezTo>
                  <a:cubicBezTo>
                    <a:pt x="750143" y="83095"/>
                    <a:pt x="908160" y="0"/>
                    <a:pt x="1103084" y="0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40000"/>
                  <a:lumOff val="60000"/>
                </a:schemeClr>
              </a:fgClr>
              <a:bgClr>
                <a:srgbClr val="FFFF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A2BDB40C-6A9A-43E0-802F-76433FDD7AEF}"/>
              </a:ext>
            </a:extLst>
          </p:cNvPr>
          <p:cNvGrpSpPr/>
          <p:nvPr/>
        </p:nvGrpSpPr>
        <p:grpSpPr>
          <a:xfrm>
            <a:off x="3711440" y="4119886"/>
            <a:ext cx="2508520" cy="1951215"/>
            <a:chOff x="3670937" y="1263826"/>
            <a:chExt cx="2826677" cy="2198689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1B25482C-B30D-4DFB-86B5-9ADF821DBF91}"/>
                </a:ext>
              </a:extLst>
            </p:cNvPr>
            <p:cNvGrpSpPr/>
            <p:nvPr/>
          </p:nvGrpSpPr>
          <p:grpSpPr>
            <a:xfrm rot="20700000">
              <a:off x="3670937" y="1263826"/>
              <a:ext cx="2126693" cy="1692318"/>
              <a:chOff x="3544573" y="1543050"/>
              <a:chExt cx="2449826" cy="1949451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21B79F67-4E6D-4902-96E9-A336156A2445}"/>
                  </a:ext>
                </a:extLst>
              </p:cNvPr>
              <p:cNvSpPr/>
              <p:nvPr/>
            </p:nvSpPr>
            <p:spPr>
              <a:xfrm>
                <a:off x="3544573" y="1555751"/>
                <a:ext cx="2449826" cy="1936750"/>
              </a:xfrm>
              <a:custGeom>
                <a:avLst/>
                <a:gdLst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1006475 h 2000250"/>
                  <a:gd name="connsiteX10" fmla="*/ 3233 w 2449826"/>
                  <a:gd name="connsiteY10" fmla="*/ 958850 h 2000250"/>
                  <a:gd name="connsiteX11" fmla="*/ 0 w 2449826"/>
                  <a:gd name="connsiteY11" fmla="*/ 911225 h 2000250"/>
                  <a:gd name="connsiteX12" fmla="*/ 1224913 w 2449826"/>
                  <a:gd name="connsiteY12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1006475 h 2000250"/>
                  <a:gd name="connsiteX10" fmla="*/ 0 w 2449826"/>
                  <a:gd name="connsiteY10" fmla="*/ 911225 h 2000250"/>
                  <a:gd name="connsiteX11" fmla="*/ 1224913 w 2449826"/>
                  <a:gd name="connsiteY11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911225 h 2000250"/>
                  <a:gd name="connsiteX10" fmla="*/ 1224913 w 2449826"/>
                  <a:gd name="connsiteY10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9826 w 2449826"/>
                  <a:gd name="connsiteY4" fmla="*/ 1089025 h 2000250"/>
                  <a:gd name="connsiteX5" fmla="*/ 1224913 w 2449826"/>
                  <a:gd name="connsiteY5" fmla="*/ 2000250 h 2000250"/>
                  <a:gd name="connsiteX6" fmla="*/ 0 w 2449826"/>
                  <a:gd name="connsiteY6" fmla="*/ 1089025 h 2000250"/>
                  <a:gd name="connsiteX7" fmla="*/ 2802 w 2449826"/>
                  <a:gd name="connsiteY7" fmla="*/ 1047750 h 2000250"/>
                  <a:gd name="connsiteX8" fmla="*/ 0 w 2449826"/>
                  <a:gd name="connsiteY8" fmla="*/ 911225 h 2000250"/>
                  <a:gd name="connsiteX9" fmla="*/ 1224913 w 2449826"/>
                  <a:gd name="connsiteY9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89025 h 2000250"/>
                  <a:gd name="connsiteX4" fmla="*/ 1224913 w 2449826"/>
                  <a:gd name="connsiteY4" fmla="*/ 2000250 h 2000250"/>
                  <a:gd name="connsiteX5" fmla="*/ 0 w 2449826"/>
                  <a:gd name="connsiteY5" fmla="*/ 1089025 h 2000250"/>
                  <a:gd name="connsiteX6" fmla="*/ 2802 w 2449826"/>
                  <a:gd name="connsiteY6" fmla="*/ 1047750 h 2000250"/>
                  <a:gd name="connsiteX7" fmla="*/ 0 w 2449826"/>
                  <a:gd name="connsiteY7" fmla="*/ 911225 h 2000250"/>
                  <a:gd name="connsiteX8" fmla="*/ 1224913 w 2449826"/>
                  <a:gd name="connsiteY8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89025 h 2000250"/>
                  <a:gd name="connsiteX4" fmla="*/ 1224913 w 2449826"/>
                  <a:gd name="connsiteY4" fmla="*/ 2000250 h 2000250"/>
                  <a:gd name="connsiteX5" fmla="*/ 0 w 2449826"/>
                  <a:gd name="connsiteY5" fmla="*/ 1089025 h 2000250"/>
                  <a:gd name="connsiteX6" fmla="*/ 0 w 2449826"/>
                  <a:gd name="connsiteY6" fmla="*/ 911225 h 2000250"/>
                  <a:gd name="connsiteX7" fmla="*/ 1224913 w 2449826"/>
                  <a:gd name="connsiteY7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9826 w 2449826"/>
                  <a:gd name="connsiteY2" fmla="*/ 1089025 h 2000250"/>
                  <a:gd name="connsiteX3" fmla="*/ 1224913 w 2449826"/>
                  <a:gd name="connsiteY3" fmla="*/ 2000250 h 2000250"/>
                  <a:gd name="connsiteX4" fmla="*/ 0 w 2449826"/>
                  <a:gd name="connsiteY4" fmla="*/ 1089025 h 2000250"/>
                  <a:gd name="connsiteX5" fmla="*/ 0 w 2449826"/>
                  <a:gd name="connsiteY5" fmla="*/ 911225 h 2000250"/>
                  <a:gd name="connsiteX6" fmla="*/ 1224913 w 2449826"/>
                  <a:gd name="connsiteY6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9826" h="2000250">
                    <a:moveTo>
                      <a:pt x="1224913" y="0"/>
                    </a:moveTo>
                    <a:cubicBezTo>
                      <a:pt x="1901414" y="0"/>
                      <a:pt x="2449826" y="407969"/>
                      <a:pt x="2449826" y="911225"/>
                    </a:cubicBezTo>
                    <a:lnTo>
                      <a:pt x="2449826" y="1089025"/>
                    </a:lnTo>
                    <a:cubicBezTo>
                      <a:pt x="2449826" y="1592281"/>
                      <a:pt x="1901414" y="2000250"/>
                      <a:pt x="1224913" y="2000250"/>
                    </a:cubicBezTo>
                    <a:cubicBezTo>
                      <a:pt x="548412" y="2000250"/>
                      <a:pt x="0" y="1592281"/>
                      <a:pt x="0" y="1089025"/>
                    </a:cubicBezTo>
                    <a:lnTo>
                      <a:pt x="0" y="911225"/>
                    </a:lnTo>
                    <a:cubicBezTo>
                      <a:pt x="0" y="407969"/>
                      <a:pt x="548412" y="0"/>
                      <a:pt x="1224913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FF99"/>
                  </a:gs>
                  <a:gs pos="0">
                    <a:srgbClr val="FFC000"/>
                  </a:gs>
                  <a:gs pos="80000">
                    <a:srgbClr val="FFFF00"/>
                  </a:gs>
                  <a:gs pos="20000">
                    <a:srgbClr val="FFFF00"/>
                  </a:gs>
                  <a:gs pos="100000">
                    <a:srgbClr val="FFC000"/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152CF4CF-0A51-4D30-A4D8-C8DE0893E677}"/>
                  </a:ext>
                </a:extLst>
              </p:cNvPr>
              <p:cNvSpPr/>
              <p:nvPr/>
            </p:nvSpPr>
            <p:spPr>
              <a:xfrm>
                <a:off x="3544574" y="1543050"/>
                <a:ext cx="2449825" cy="1822450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67273965-4F8F-48F5-918B-00322BDD4437}"/>
                  </a:ext>
                </a:extLst>
              </p:cNvPr>
              <p:cNvGrpSpPr/>
              <p:nvPr/>
            </p:nvGrpSpPr>
            <p:grpSpPr>
              <a:xfrm>
                <a:off x="3616213" y="1594126"/>
                <a:ext cx="2312507" cy="1695174"/>
                <a:chOff x="3616213" y="1594126"/>
                <a:chExt cx="2312507" cy="1695174"/>
              </a:xfrm>
            </p:grpSpPr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7B8A557D-7F4C-4D1C-8F33-1C81B40C68CB}"/>
                    </a:ext>
                  </a:extLst>
                </p:cNvPr>
                <p:cNvSpPr/>
                <p:nvPr/>
              </p:nvSpPr>
              <p:spPr>
                <a:xfrm>
                  <a:off x="3616213" y="1594126"/>
                  <a:ext cx="2312507" cy="1695174"/>
                </a:xfrm>
                <a:prstGeom prst="ellipse">
                  <a:avLst/>
                </a:pr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C18E993A-BAB6-4CE7-B517-2B8BC87BC8C9}"/>
                    </a:ext>
                  </a:extLst>
                </p:cNvPr>
                <p:cNvSpPr/>
                <p:nvPr/>
              </p:nvSpPr>
              <p:spPr>
                <a:xfrm>
                  <a:off x="3723702" y="1657429"/>
                  <a:ext cx="2074432" cy="1543193"/>
                </a:xfrm>
                <a:custGeom>
                  <a:avLst/>
                  <a:gdLst>
                    <a:gd name="connsiteX0" fmla="*/ 1066495 w 2206168"/>
                    <a:gd name="connsiteY0" fmla="*/ 1217146 h 2206170"/>
                    <a:gd name="connsiteX1" fmla="*/ 1069944 w 2206168"/>
                    <a:gd name="connsiteY1" fmla="*/ 1219472 h 2206170"/>
                    <a:gd name="connsiteX2" fmla="*/ 1115366 w 2206168"/>
                    <a:gd name="connsiteY2" fmla="*/ 1228642 h 2206170"/>
                    <a:gd name="connsiteX3" fmla="*/ 1142073 w 2206168"/>
                    <a:gd name="connsiteY3" fmla="*/ 1223250 h 2206170"/>
                    <a:gd name="connsiteX4" fmla="*/ 1426371 w 2206168"/>
                    <a:gd name="connsiteY4" fmla="*/ 1946468 h 2206170"/>
                    <a:gd name="connsiteX5" fmla="*/ 1428289 w 2206168"/>
                    <a:gd name="connsiteY5" fmla="*/ 1948326 h 2206170"/>
                    <a:gd name="connsiteX6" fmla="*/ 1456025 w 2206168"/>
                    <a:gd name="connsiteY6" fmla="*/ 2020570 h 2206170"/>
                    <a:gd name="connsiteX7" fmla="*/ 1103084 w 2206168"/>
                    <a:gd name="connsiteY7" fmla="*/ 2206170 h 2206170"/>
                    <a:gd name="connsiteX8" fmla="*/ 750143 w 2206168"/>
                    <a:gd name="connsiteY8" fmla="*/ 2020570 h 2206170"/>
                    <a:gd name="connsiteX9" fmla="*/ 777879 w 2206168"/>
                    <a:gd name="connsiteY9" fmla="*/ 1948326 h 2206170"/>
                    <a:gd name="connsiteX10" fmla="*/ 779796 w 2206168"/>
                    <a:gd name="connsiteY10" fmla="*/ 1946468 h 2206170"/>
                    <a:gd name="connsiteX11" fmla="*/ 1221058 w 2206168"/>
                    <a:gd name="connsiteY11" fmla="*/ 1160087 h 2206170"/>
                    <a:gd name="connsiteX12" fmla="*/ 1934395 w 2206168"/>
                    <a:gd name="connsiteY12" fmla="*/ 1470848 h 2206170"/>
                    <a:gd name="connsiteX13" fmla="*/ 1937065 w 2206168"/>
                    <a:gd name="connsiteY13" fmla="*/ 1470805 h 2206170"/>
                    <a:gd name="connsiteX14" fmla="*/ 2007761 w 2206168"/>
                    <a:gd name="connsiteY14" fmla="*/ 1502277 h 2206170"/>
                    <a:gd name="connsiteX15" fmla="*/ 1889433 w 2206168"/>
                    <a:gd name="connsiteY15" fmla="*/ 1883083 h 2206170"/>
                    <a:gd name="connsiteX16" fmla="*/ 1508627 w 2206168"/>
                    <a:gd name="connsiteY16" fmla="*/ 2001411 h 2206170"/>
                    <a:gd name="connsiteX17" fmla="*/ 1477155 w 2206168"/>
                    <a:gd name="connsiteY17" fmla="*/ 1930715 h 2206170"/>
                    <a:gd name="connsiteX18" fmla="*/ 1477197 w 2206168"/>
                    <a:gd name="connsiteY18" fmla="*/ 1928046 h 2206170"/>
                    <a:gd name="connsiteX19" fmla="*/ 1166759 w 2206168"/>
                    <a:gd name="connsiteY19" fmla="*/ 1215446 h 2206170"/>
                    <a:gd name="connsiteX20" fmla="*/ 1197881 w 2206168"/>
                    <a:gd name="connsiteY20" fmla="*/ 1194463 h 2206170"/>
                    <a:gd name="connsiteX21" fmla="*/ 1007536 w 2206168"/>
                    <a:gd name="connsiteY21" fmla="*/ 1155850 h 2206170"/>
                    <a:gd name="connsiteX22" fmla="*/ 1007843 w 2206168"/>
                    <a:gd name="connsiteY22" fmla="*/ 1157371 h 2206170"/>
                    <a:gd name="connsiteX23" fmla="*/ 1032851 w 2206168"/>
                    <a:gd name="connsiteY23" fmla="*/ 1194463 h 2206170"/>
                    <a:gd name="connsiteX24" fmla="*/ 1054803 w 2206168"/>
                    <a:gd name="connsiteY24" fmla="*/ 1209264 h 2206170"/>
                    <a:gd name="connsiteX25" fmla="*/ 741670 w 2206168"/>
                    <a:gd name="connsiteY25" fmla="*/ 1928045 h 2206170"/>
                    <a:gd name="connsiteX26" fmla="*/ 741712 w 2206168"/>
                    <a:gd name="connsiteY26" fmla="*/ 1930715 h 2206170"/>
                    <a:gd name="connsiteX27" fmla="*/ 710240 w 2206168"/>
                    <a:gd name="connsiteY27" fmla="*/ 2001411 h 2206170"/>
                    <a:gd name="connsiteX28" fmla="*/ 329435 w 2206168"/>
                    <a:gd name="connsiteY28" fmla="*/ 1883083 h 2206170"/>
                    <a:gd name="connsiteX29" fmla="*/ 211107 w 2206168"/>
                    <a:gd name="connsiteY29" fmla="*/ 1502277 h 2206170"/>
                    <a:gd name="connsiteX30" fmla="*/ 281803 w 2206168"/>
                    <a:gd name="connsiteY30" fmla="*/ 1470806 h 2206170"/>
                    <a:gd name="connsiteX31" fmla="*/ 284472 w 2206168"/>
                    <a:gd name="connsiteY31" fmla="*/ 1470847 h 2206170"/>
                    <a:gd name="connsiteX32" fmla="*/ 2020569 w 2206168"/>
                    <a:gd name="connsiteY32" fmla="*/ 750143 h 2206170"/>
                    <a:gd name="connsiteX33" fmla="*/ 2206168 w 2206168"/>
                    <a:gd name="connsiteY33" fmla="*/ 1103084 h 2206170"/>
                    <a:gd name="connsiteX34" fmla="*/ 2020569 w 2206168"/>
                    <a:gd name="connsiteY34" fmla="*/ 1456025 h 2206170"/>
                    <a:gd name="connsiteX35" fmla="*/ 1948325 w 2206168"/>
                    <a:gd name="connsiteY35" fmla="*/ 1428289 h 2206170"/>
                    <a:gd name="connsiteX36" fmla="*/ 1946467 w 2206168"/>
                    <a:gd name="connsiteY36" fmla="*/ 1426372 h 2206170"/>
                    <a:gd name="connsiteX37" fmla="*/ 1225778 w 2206168"/>
                    <a:gd name="connsiteY37" fmla="*/ 1143066 h 2206170"/>
                    <a:gd name="connsiteX38" fmla="*/ 1232060 w 2206168"/>
                    <a:gd name="connsiteY38" fmla="*/ 1111948 h 2206170"/>
                    <a:gd name="connsiteX39" fmla="*/ 1222890 w 2206168"/>
                    <a:gd name="connsiteY39" fmla="*/ 1066526 h 2206170"/>
                    <a:gd name="connsiteX40" fmla="*/ 1221670 w 2206168"/>
                    <a:gd name="connsiteY40" fmla="*/ 1064717 h 2206170"/>
                    <a:gd name="connsiteX41" fmla="*/ 1946467 w 2206168"/>
                    <a:gd name="connsiteY41" fmla="*/ 779797 h 2206170"/>
                    <a:gd name="connsiteX42" fmla="*/ 1948325 w 2206168"/>
                    <a:gd name="connsiteY42" fmla="*/ 777879 h 2206170"/>
                    <a:gd name="connsiteX43" fmla="*/ 2020569 w 2206168"/>
                    <a:gd name="connsiteY43" fmla="*/ 750143 h 2206170"/>
                    <a:gd name="connsiteX44" fmla="*/ 185599 w 2206168"/>
                    <a:gd name="connsiteY44" fmla="*/ 750143 h 2206170"/>
                    <a:gd name="connsiteX45" fmla="*/ 257843 w 2206168"/>
                    <a:gd name="connsiteY45" fmla="*/ 777879 h 2206170"/>
                    <a:gd name="connsiteX46" fmla="*/ 259701 w 2206168"/>
                    <a:gd name="connsiteY46" fmla="*/ 779796 h 2206170"/>
                    <a:gd name="connsiteX47" fmla="*/ 1006465 w 2206168"/>
                    <a:gd name="connsiteY47" fmla="*/ 1073352 h 2206170"/>
                    <a:gd name="connsiteX48" fmla="*/ 998672 w 2206168"/>
                    <a:gd name="connsiteY48" fmla="*/ 1111948 h 2206170"/>
                    <a:gd name="connsiteX49" fmla="*/ 1003149 w 2206168"/>
                    <a:gd name="connsiteY49" fmla="*/ 1134120 h 2206170"/>
                    <a:gd name="connsiteX50" fmla="*/ 259701 w 2206168"/>
                    <a:gd name="connsiteY50" fmla="*/ 1426371 h 2206170"/>
                    <a:gd name="connsiteX51" fmla="*/ 257843 w 2206168"/>
                    <a:gd name="connsiteY51" fmla="*/ 1428289 h 2206170"/>
                    <a:gd name="connsiteX52" fmla="*/ 185599 w 2206168"/>
                    <a:gd name="connsiteY52" fmla="*/ 1456025 h 2206170"/>
                    <a:gd name="connsiteX53" fmla="*/ 0 w 2206168"/>
                    <a:gd name="connsiteY53" fmla="*/ 1103084 h 2206170"/>
                    <a:gd name="connsiteX54" fmla="*/ 185599 w 2206168"/>
                    <a:gd name="connsiteY54" fmla="*/ 750143 h 2206170"/>
                    <a:gd name="connsiteX55" fmla="*/ 1579324 w 2206168"/>
                    <a:gd name="connsiteY55" fmla="*/ 173286 h 2206170"/>
                    <a:gd name="connsiteX56" fmla="*/ 1889433 w 2206168"/>
                    <a:gd name="connsiteY56" fmla="*/ 323086 h 2206170"/>
                    <a:gd name="connsiteX57" fmla="*/ 2007760 w 2206168"/>
                    <a:gd name="connsiteY57" fmla="*/ 703891 h 2206170"/>
                    <a:gd name="connsiteX58" fmla="*/ 1937064 w 2206168"/>
                    <a:gd name="connsiteY58" fmla="*/ 735362 h 2206170"/>
                    <a:gd name="connsiteX59" fmla="*/ 1934395 w 2206168"/>
                    <a:gd name="connsiteY59" fmla="*/ 735320 h 2206170"/>
                    <a:gd name="connsiteX60" fmla="*/ 1211820 w 2206168"/>
                    <a:gd name="connsiteY60" fmla="*/ 1050106 h 2206170"/>
                    <a:gd name="connsiteX61" fmla="*/ 1197881 w 2206168"/>
                    <a:gd name="connsiteY61" fmla="*/ 1029433 h 2206170"/>
                    <a:gd name="connsiteX62" fmla="*/ 1160790 w 2206168"/>
                    <a:gd name="connsiteY62" fmla="*/ 1004425 h 2206170"/>
                    <a:gd name="connsiteX63" fmla="*/ 1477199 w 2206168"/>
                    <a:gd name="connsiteY63" fmla="*/ 278124 h 2206170"/>
                    <a:gd name="connsiteX64" fmla="*/ 1477156 w 2206168"/>
                    <a:gd name="connsiteY64" fmla="*/ 275454 h 2206170"/>
                    <a:gd name="connsiteX65" fmla="*/ 1508628 w 2206168"/>
                    <a:gd name="connsiteY65" fmla="*/ 204758 h 2206170"/>
                    <a:gd name="connsiteX66" fmla="*/ 1579324 w 2206168"/>
                    <a:gd name="connsiteY66" fmla="*/ 173286 h 2206170"/>
                    <a:gd name="connsiteX67" fmla="*/ 639544 w 2206168"/>
                    <a:gd name="connsiteY67" fmla="*/ 173285 h 2206170"/>
                    <a:gd name="connsiteX68" fmla="*/ 710241 w 2206168"/>
                    <a:gd name="connsiteY68" fmla="*/ 204757 h 2206170"/>
                    <a:gd name="connsiteX69" fmla="*/ 741713 w 2206168"/>
                    <a:gd name="connsiteY69" fmla="*/ 275453 h 2206170"/>
                    <a:gd name="connsiteX70" fmla="*/ 741671 w 2206168"/>
                    <a:gd name="connsiteY70" fmla="*/ 278123 h 2206170"/>
                    <a:gd name="connsiteX71" fmla="*/ 1060773 w 2206168"/>
                    <a:gd name="connsiteY71" fmla="*/ 1010608 h 2206170"/>
                    <a:gd name="connsiteX72" fmla="*/ 1032851 w 2206168"/>
                    <a:gd name="connsiteY72" fmla="*/ 1029433 h 2206170"/>
                    <a:gd name="connsiteX73" fmla="*/ 1016220 w 2206168"/>
                    <a:gd name="connsiteY73" fmla="*/ 1054101 h 2206170"/>
                    <a:gd name="connsiteX74" fmla="*/ 284473 w 2206168"/>
                    <a:gd name="connsiteY74" fmla="*/ 735320 h 2206170"/>
                    <a:gd name="connsiteX75" fmla="*/ 281803 w 2206168"/>
                    <a:gd name="connsiteY75" fmla="*/ 735363 h 2206170"/>
                    <a:gd name="connsiteX76" fmla="*/ 211107 w 2206168"/>
                    <a:gd name="connsiteY76" fmla="*/ 703891 h 2206170"/>
                    <a:gd name="connsiteX77" fmla="*/ 329435 w 2206168"/>
                    <a:gd name="connsiteY77" fmla="*/ 323086 h 2206170"/>
                    <a:gd name="connsiteX78" fmla="*/ 639544 w 2206168"/>
                    <a:gd name="connsiteY78" fmla="*/ 173285 h 2206170"/>
                    <a:gd name="connsiteX79" fmla="*/ 1103084 w 2206168"/>
                    <a:gd name="connsiteY79" fmla="*/ 0 h 2206170"/>
                    <a:gd name="connsiteX80" fmla="*/ 1456025 w 2206168"/>
                    <a:gd name="connsiteY80" fmla="*/ 185599 h 2206170"/>
                    <a:gd name="connsiteX81" fmla="*/ 1428289 w 2206168"/>
                    <a:gd name="connsiteY81" fmla="*/ 257843 h 2206170"/>
                    <a:gd name="connsiteX82" fmla="*/ 1426372 w 2206168"/>
                    <a:gd name="connsiteY82" fmla="*/ 259701 h 2206170"/>
                    <a:gd name="connsiteX83" fmla="*/ 1135616 w 2206168"/>
                    <a:gd name="connsiteY83" fmla="*/ 999342 h 2206170"/>
                    <a:gd name="connsiteX84" fmla="*/ 1115366 w 2206168"/>
                    <a:gd name="connsiteY84" fmla="*/ 995254 h 2206170"/>
                    <a:gd name="connsiteX85" fmla="*/ 1072359 w 2206168"/>
                    <a:gd name="connsiteY85" fmla="*/ 1003937 h 2206170"/>
                    <a:gd name="connsiteX86" fmla="*/ 779797 w 2206168"/>
                    <a:gd name="connsiteY86" fmla="*/ 259701 h 2206170"/>
                    <a:gd name="connsiteX87" fmla="*/ 777879 w 2206168"/>
                    <a:gd name="connsiteY87" fmla="*/ 257843 h 2206170"/>
                    <a:gd name="connsiteX88" fmla="*/ 750143 w 2206168"/>
                    <a:gd name="connsiteY88" fmla="*/ 185599 h 2206170"/>
                    <a:gd name="connsiteX89" fmla="*/ 1103084 w 2206168"/>
                    <a:gd name="connsiteY89" fmla="*/ 0 h 220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206168" h="2206170">
                      <a:moveTo>
                        <a:pt x="1066495" y="1217146"/>
                      </a:moveTo>
                      <a:lnTo>
                        <a:pt x="1069944" y="1219472"/>
                      </a:lnTo>
                      <a:cubicBezTo>
                        <a:pt x="1083905" y="1225377"/>
                        <a:pt x="1099254" y="1228642"/>
                        <a:pt x="1115366" y="1228642"/>
                      </a:cubicBezTo>
                      <a:lnTo>
                        <a:pt x="1142073" y="1223250"/>
                      </a:lnTo>
                      <a:lnTo>
                        <a:pt x="1426371" y="1946468"/>
                      </a:lnTo>
                      <a:lnTo>
                        <a:pt x="1428289" y="1948326"/>
                      </a:lnTo>
                      <a:cubicBezTo>
                        <a:pt x="1446149" y="1970531"/>
                        <a:pt x="1456025" y="1994944"/>
                        <a:pt x="1456025" y="2020570"/>
                      </a:cubicBezTo>
                      <a:cubicBezTo>
                        <a:pt x="1456025" y="2123075"/>
                        <a:pt x="1298009" y="2206170"/>
                        <a:pt x="1103084" y="2206170"/>
                      </a:cubicBezTo>
                      <a:cubicBezTo>
                        <a:pt x="908160" y="2206170"/>
                        <a:pt x="750143" y="2123075"/>
                        <a:pt x="750143" y="2020570"/>
                      </a:cubicBezTo>
                      <a:cubicBezTo>
                        <a:pt x="750143" y="1994944"/>
                        <a:pt x="760019" y="1970531"/>
                        <a:pt x="777879" y="1948326"/>
                      </a:cubicBezTo>
                      <a:lnTo>
                        <a:pt x="779796" y="1946468"/>
                      </a:lnTo>
                      <a:close/>
                      <a:moveTo>
                        <a:pt x="1221058" y="1160087"/>
                      </a:moveTo>
                      <a:lnTo>
                        <a:pt x="1934395" y="1470848"/>
                      </a:lnTo>
                      <a:lnTo>
                        <a:pt x="1937065" y="1470805"/>
                      </a:lnTo>
                      <a:cubicBezTo>
                        <a:pt x="1965395" y="1473877"/>
                        <a:pt x="1989641" y="1484157"/>
                        <a:pt x="2007761" y="1502277"/>
                      </a:cubicBezTo>
                      <a:cubicBezTo>
                        <a:pt x="2080242" y="1574758"/>
                        <a:pt x="2027265" y="1745250"/>
                        <a:pt x="1889433" y="1883083"/>
                      </a:cubicBezTo>
                      <a:cubicBezTo>
                        <a:pt x="1751600" y="2020915"/>
                        <a:pt x="1581109" y="2073892"/>
                        <a:pt x="1508627" y="2001411"/>
                      </a:cubicBezTo>
                      <a:cubicBezTo>
                        <a:pt x="1490507" y="1983291"/>
                        <a:pt x="1480227" y="1959044"/>
                        <a:pt x="1477155" y="1930715"/>
                      </a:cubicBezTo>
                      <a:lnTo>
                        <a:pt x="1477197" y="1928046"/>
                      </a:lnTo>
                      <a:lnTo>
                        <a:pt x="1166759" y="1215446"/>
                      </a:lnTo>
                      <a:lnTo>
                        <a:pt x="1197881" y="1194463"/>
                      </a:lnTo>
                      <a:close/>
                      <a:moveTo>
                        <a:pt x="1007536" y="1155850"/>
                      </a:moveTo>
                      <a:lnTo>
                        <a:pt x="1007843" y="1157371"/>
                      </a:lnTo>
                      <a:cubicBezTo>
                        <a:pt x="1013748" y="1171332"/>
                        <a:pt x="1022293" y="1183904"/>
                        <a:pt x="1032851" y="1194463"/>
                      </a:cubicBezTo>
                      <a:lnTo>
                        <a:pt x="1054803" y="1209264"/>
                      </a:lnTo>
                      <a:lnTo>
                        <a:pt x="741670" y="1928045"/>
                      </a:lnTo>
                      <a:lnTo>
                        <a:pt x="741712" y="1930715"/>
                      </a:lnTo>
                      <a:cubicBezTo>
                        <a:pt x="738640" y="1959045"/>
                        <a:pt x="728361" y="1983291"/>
                        <a:pt x="710240" y="2001411"/>
                      </a:cubicBezTo>
                      <a:cubicBezTo>
                        <a:pt x="637759" y="2073893"/>
                        <a:pt x="467267" y="2020916"/>
                        <a:pt x="329435" y="1883083"/>
                      </a:cubicBezTo>
                      <a:cubicBezTo>
                        <a:pt x="191602" y="1745251"/>
                        <a:pt x="138625" y="1574759"/>
                        <a:pt x="211107" y="1502277"/>
                      </a:cubicBezTo>
                      <a:cubicBezTo>
                        <a:pt x="229227" y="1484157"/>
                        <a:pt x="253473" y="1473878"/>
                        <a:pt x="281803" y="1470806"/>
                      </a:cubicBezTo>
                      <a:lnTo>
                        <a:pt x="284472" y="1470847"/>
                      </a:lnTo>
                      <a:close/>
                      <a:moveTo>
                        <a:pt x="2020569" y="750143"/>
                      </a:moveTo>
                      <a:cubicBezTo>
                        <a:pt x="2123073" y="750143"/>
                        <a:pt x="2206168" y="908160"/>
                        <a:pt x="2206168" y="1103084"/>
                      </a:cubicBezTo>
                      <a:cubicBezTo>
                        <a:pt x="2206168" y="1298008"/>
                        <a:pt x="2123073" y="1456025"/>
                        <a:pt x="2020569" y="1456025"/>
                      </a:cubicBezTo>
                      <a:cubicBezTo>
                        <a:pt x="1994943" y="1456025"/>
                        <a:pt x="1970530" y="1446149"/>
                        <a:pt x="1948325" y="1428289"/>
                      </a:cubicBezTo>
                      <a:lnTo>
                        <a:pt x="1946467" y="1426372"/>
                      </a:lnTo>
                      <a:lnTo>
                        <a:pt x="1225778" y="1143066"/>
                      </a:lnTo>
                      <a:lnTo>
                        <a:pt x="1232060" y="1111948"/>
                      </a:lnTo>
                      <a:cubicBezTo>
                        <a:pt x="1232060" y="1095836"/>
                        <a:pt x="1228795" y="1080487"/>
                        <a:pt x="1222890" y="1066526"/>
                      </a:cubicBezTo>
                      <a:lnTo>
                        <a:pt x="1221670" y="1064717"/>
                      </a:lnTo>
                      <a:lnTo>
                        <a:pt x="1946467" y="779797"/>
                      </a:lnTo>
                      <a:lnTo>
                        <a:pt x="1948325" y="777879"/>
                      </a:lnTo>
                      <a:cubicBezTo>
                        <a:pt x="1970530" y="760019"/>
                        <a:pt x="1994943" y="750143"/>
                        <a:pt x="2020569" y="750143"/>
                      </a:cubicBezTo>
                      <a:close/>
                      <a:moveTo>
                        <a:pt x="185599" y="750143"/>
                      </a:moveTo>
                      <a:cubicBezTo>
                        <a:pt x="211225" y="750143"/>
                        <a:pt x="235639" y="760019"/>
                        <a:pt x="257843" y="777879"/>
                      </a:cubicBezTo>
                      <a:lnTo>
                        <a:pt x="259701" y="779796"/>
                      </a:lnTo>
                      <a:lnTo>
                        <a:pt x="1006465" y="1073352"/>
                      </a:lnTo>
                      <a:lnTo>
                        <a:pt x="998672" y="1111948"/>
                      </a:lnTo>
                      <a:lnTo>
                        <a:pt x="1003149" y="1134120"/>
                      </a:lnTo>
                      <a:lnTo>
                        <a:pt x="259701" y="1426371"/>
                      </a:lnTo>
                      <a:lnTo>
                        <a:pt x="257843" y="1428289"/>
                      </a:lnTo>
                      <a:cubicBezTo>
                        <a:pt x="235639" y="1446149"/>
                        <a:pt x="211225" y="1456025"/>
                        <a:pt x="185599" y="1456025"/>
                      </a:cubicBezTo>
                      <a:cubicBezTo>
                        <a:pt x="83095" y="1456025"/>
                        <a:pt x="0" y="1298008"/>
                        <a:pt x="0" y="1103084"/>
                      </a:cubicBezTo>
                      <a:cubicBezTo>
                        <a:pt x="0" y="908160"/>
                        <a:pt x="83095" y="750143"/>
                        <a:pt x="185599" y="750143"/>
                      </a:cubicBezTo>
                      <a:close/>
                      <a:moveTo>
                        <a:pt x="1579324" y="173286"/>
                      </a:moveTo>
                      <a:cubicBezTo>
                        <a:pt x="1664314" y="164069"/>
                        <a:pt x="1786059" y="219712"/>
                        <a:pt x="1889433" y="323086"/>
                      </a:cubicBezTo>
                      <a:cubicBezTo>
                        <a:pt x="2027265" y="460918"/>
                        <a:pt x="2080242" y="631409"/>
                        <a:pt x="2007760" y="703891"/>
                      </a:cubicBezTo>
                      <a:cubicBezTo>
                        <a:pt x="1989640" y="722011"/>
                        <a:pt x="1965394" y="732290"/>
                        <a:pt x="1937064" y="735362"/>
                      </a:cubicBezTo>
                      <a:lnTo>
                        <a:pt x="1934395" y="735320"/>
                      </a:lnTo>
                      <a:lnTo>
                        <a:pt x="1211820" y="1050106"/>
                      </a:lnTo>
                      <a:lnTo>
                        <a:pt x="1197881" y="1029433"/>
                      </a:lnTo>
                      <a:lnTo>
                        <a:pt x="1160790" y="1004425"/>
                      </a:lnTo>
                      <a:lnTo>
                        <a:pt x="1477199" y="278124"/>
                      </a:lnTo>
                      <a:lnTo>
                        <a:pt x="1477156" y="275454"/>
                      </a:lnTo>
                      <a:cubicBezTo>
                        <a:pt x="1480228" y="247124"/>
                        <a:pt x="1490508" y="222878"/>
                        <a:pt x="1508628" y="204758"/>
                      </a:cubicBezTo>
                      <a:cubicBezTo>
                        <a:pt x="1526748" y="186638"/>
                        <a:pt x="1550994" y="176358"/>
                        <a:pt x="1579324" y="173286"/>
                      </a:cubicBezTo>
                      <a:close/>
                      <a:moveTo>
                        <a:pt x="639544" y="173285"/>
                      </a:moveTo>
                      <a:cubicBezTo>
                        <a:pt x="667874" y="176358"/>
                        <a:pt x="692120" y="186637"/>
                        <a:pt x="710241" y="204757"/>
                      </a:cubicBezTo>
                      <a:cubicBezTo>
                        <a:pt x="728361" y="222877"/>
                        <a:pt x="738641" y="247124"/>
                        <a:pt x="741713" y="275453"/>
                      </a:cubicBezTo>
                      <a:lnTo>
                        <a:pt x="741671" y="278123"/>
                      </a:lnTo>
                      <a:lnTo>
                        <a:pt x="1060773" y="1010608"/>
                      </a:lnTo>
                      <a:lnTo>
                        <a:pt x="1032851" y="1029433"/>
                      </a:lnTo>
                      <a:lnTo>
                        <a:pt x="1016220" y="1054101"/>
                      </a:lnTo>
                      <a:lnTo>
                        <a:pt x="284473" y="735320"/>
                      </a:lnTo>
                      <a:lnTo>
                        <a:pt x="281803" y="735363"/>
                      </a:lnTo>
                      <a:cubicBezTo>
                        <a:pt x="253473" y="732291"/>
                        <a:pt x="229227" y="722011"/>
                        <a:pt x="211107" y="703891"/>
                      </a:cubicBezTo>
                      <a:cubicBezTo>
                        <a:pt x="138626" y="631410"/>
                        <a:pt x="191603" y="460918"/>
                        <a:pt x="329435" y="323086"/>
                      </a:cubicBezTo>
                      <a:cubicBezTo>
                        <a:pt x="432810" y="219711"/>
                        <a:pt x="554555" y="164068"/>
                        <a:pt x="639544" y="173285"/>
                      </a:cubicBezTo>
                      <a:close/>
                      <a:moveTo>
                        <a:pt x="1103084" y="0"/>
                      </a:moveTo>
                      <a:cubicBezTo>
                        <a:pt x="1298009" y="0"/>
                        <a:pt x="1456025" y="83095"/>
                        <a:pt x="1456025" y="185599"/>
                      </a:cubicBezTo>
                      <a:cubicBezTo>
                        <a:pt x="1456025" y="211225"/>
                        <a:pt x="1446149" y="235639"/>
                        <a:pt x="1428289" y="257843"/>
                      </a:cubicBezTo>
                      <a:lnTo>
                        <a:pt x="1426372" y="259701"/>
                      </a:lnTo>
                      <a:lnTo>
                        <a:pt x="1135616" y="999342"/>
                      </a:lnTo>
                      <a:lnTo>
                        <a:pt x="1115366" y="995254"/>
                      </a:lnTo>
                      <a:lnTo>
                        <a:pt x="1072359" y="1003937"/>
                      </a:lnTo>
                      <a:lnTo>
                        <a:pt x="779797" y="259701"/>
                      </a:lnTo>
                      <a:lnTo>
                        <a:pt x="777879" y="257843"/>
                      </a:lnTo>
                      <a:cubicBezTo>
                        <a:pt x="760019" y="235639"/>
                        <a:pt x="750143" y="211225"/>
                        <a:pt x="750143" y="185599"/>
                      </a:cubicBezTo>
                      <a:cubicBezTo>
                        <a:pt x="750143" y="83095"/>
                        <a:pt x="908160" y="0"/>
                        <a:pt x="1103084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FF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DADA20B1-5450-4CB3-A4C9-F4983E127143}"/>
                </a:ext>
              </a:extLst>
            </p:cNvPr>
            <p:cNvGrpSpPr/>
            <p:nvPr/>
          </p:nvGrpSpPr>
          <p:grpSpPr>
            <a:xfrm rot="900000">
              <a:off x="4441998" y="1766107"/>
              <a:ext cx="2055616" cy="1696408"/>
              <a:chOff x="3544573" y="1543050"/>
              <a:chExt cx="2449826" cy="1949451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59352BAE-89F8-4F84-9F26-D187FE3901C1}"/>
                  </a:ext>
                </a:extLst>
              </p:cNvPr>
              <p:cNvSpPr/>
              <p:nvPr/>
            </p:nvSpPr>
            <p:spPr>
              <a:xfrm>
                <a:off x="3544573" y="1555751"/>
                <a:ext cx="2449826" cy="1936750"/>
              </a:xfrm>
              <a:custGeom>
                <a:avLst/>
                <a:gdLst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1006475 h 2000250"/>
                  <a:gd name="connsiteX10" fmla="*/ 3233 w 2449826"/>
                  <a:gd name="connsiteY10" fmla="*/ 958850 h 2000250"/>
                  <a:gd name="connsiteX11" fmla="*/ 0 w 2449826"/>
                  <a:gd name="connsiteY11" fmla="*/ 911225 h 2000250"/>
                  <a:gd name="connsiteX12" fmla="*/ 1224913 w 2449826"/>
                  <a:gd name="connsiteY12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1006475 h 2000250"/>
                  <a:gd name="connsiteX10" fmla="*/ 0 w 2449826"/>
                  <a:gd name="connsiteY10" fmla="*/ 911225 h 2000250"/>
                  <a:gd name="connsiteX11" fmla="*/ 1224913 w 2449826"/>
                  <a:gd name="connsiteY11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911225 h 2000250"/>
                  <a:gd name="connsiteX10" fmla="*/ 1224913 w 2449826"/>
                  <a:gd name="connsiteY10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9826 w 2449826"/>
                  <a:gd name="connsiteY4" fmla="*/ 1089025 h 2000250"/>
                  <a:gd name="connsiteX5" fmla="*/ 1224913 w 2449826"/>
                  <a:gd name="connsiteY5" fmla="*/ 2000250 h 2000250"/>
                  <a:gd name="connsiteX6" fmla="*/ 0 w 2449826"/>
                  <a:gd name="connsiteY6" fmla="*/ 1089025 h 2000250"/>
                  <a:gd name="connsiteX7" fmla="*/ 2802 w 2449826"/>
                  <a:gd name="connsiteY7" fmla="*/ 1047750 h 2000250"/>
                  <a:gd name="connsiteX8" fmla="*/ 0 w 2449826"/>
                  <a:gd name="connsiteY8" fmla="*/ 911225 h 2000250"/>
                  <a:gd name="connsiteX9" fmla="*/ 1224913 w 2449826"/>
                  <a:gd name="connsiteY9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89025 h 2000250"/>
                  <a:gd name="connsiteX4" fmla="*/ 1224913 w 2449826"/>
                  <a:gd name="connsiteY4" fmla="*/ 2000250 h 2000250"/>
                  <a:gd name="connsiteX5" fmla="*/ 0 w 2449826"/>
                  <a:gd name="connsiteY5" fmla="*/ 1089025 h 2000250"/>
                  <a:gd name="connsiteX6" fmla="*/ 2802 w 2449826"/>
                  <a:gd name="connsiteY6" fmla="*/ 1047750 h 2000250"/>
                  <a:gd name="connsiteX7" fmla="*/ 0 w 2449826"/>
                  <a:gd name="connsiteY7" fmla="*/ 911225 h 2000250"/>
                  <a:gd name="connsiteX8" fmla="*/ 1224913 w 2449826"/>
                  <a:gd name="connsiteY8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89025 h 2000250"/>
                  <a:gd name="connsiteX4" fmla="*/ 1224913 w 2449826"/>
                  <a:gd name="connsiteY4" fmla="*/ 2000250 h 2000250"/>
                  <a:gd name="connsiteX5" fmla="*/ 0 w 2449826"/>
                  <a:gd name="connsiteY5" fmla="*/ 1089025 h 2000250"/>
                  <a:gd name="connsiteX6" fmla="*/ 0 w 2449826"/>
                  <a:gd name="connsiteY6" fmla="*/ 911225 h 2000250"/>
                  <a:gd name="connsiteX7" fmla="*/ 1224913 w 2449826"/>
                  <a:gd name="connsiteY7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9826 w 2449826"/>
                  <a:gd name="connsiteY2" fmla="*/ 1089025 h 2000250"/>
                  <a:gd name="connsiteX3" fmla="*/ 1224913 w 2449826"/>
                  <a:gd name="connsiteY3" fmla="*/ 2000250 h 2000250"/>
                  <a:gd name="connsiteX4" fmla="*/ 0 w 2449826"/>
                  <a:gd name="connsiteY4" fmla="*/ 1089025 h 2000250"/>
                  <a:gd name="connsiteX5" fmla="*/ 0 w 2449826"/>
                  <a:gd name="connsiteY5" fmla="*/ 911225 h 2000250"/>
                  <a:gd name="connsiteX6" fmla="*/ 1224913 w 2449826"/>
                  <a:gd name="connsiteY6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9826" h="2000250">
                    <a:moveTo>
                      <a:pt x="1224913" y="0"/>
                    </a:moveTo>
                    <a:cubicBezTo>
                      <a:pt x="1901414" y="0"/>
                      <a:pt x="2449826" y="407969"/>
                      <a:pt x="2449826" y="911225"/>
                    </a:cubicBezTo>
                    <a:lnTo>
                      <a:pt x="2449826" y="1089025"/>
                    </a:lnTo>
                    <a:cubicBezTo>
                      <a:pt x="2449826" y="1592281"/>
                      <a:pt x="1901414" y="2000250"/>
                      <a:pt x="1224913" y="2000250"/>
                    </a:cubicBezTo>
                    <a:cubicBezTo>
                      <a:pt x="548412" y="2000250"/>
                      <a:pt x="0" y="1592281"/>
                      <a:pt x="0" y="1089025"/>
                    </a:cubicBezTo>
                    <a:lnTo>
                      <a:pt x="0" y="911225"/>
                    </a:lnTo>
                    <a:cubicBezTo>
                      <a:pt x="0" y="407969"/>
                      <a:pt x="548412" y="0"/>
                      <a:pt x="1224913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FF99"/>
                  </a:gs>
                  <a:gs pos="0">
                    <a:srgbClr val="FFC000"/>
                  </a:gs>
                  <a:gs pos="80000">
                    <a:srgbClr val="FFFF00"/>
                  </a:gs>
                  <a:gs pos="20000">
                    <a:srgbClr val="FFFF00"/>
                  </a:gs>
                  <a:gs pos="100000">
                    <a:srgbClr val="FFC000"/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BECDFB72-5355-421F-AF16-8138FB6448EF}"/>
                  </a:ext>
                </a:extLst>
              </p:cNvPr>
              <p:cNvSpPr/>
              <p:nvPr/>
            </p:nvSpPr>
            <p:spPr>
              <a:xfrm>
                <a:off x="3544574" y="1543050"/>
                <a:ext cx="2449825" cy="1822450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EFBD67AF-9533-433D-A47B-FDD2A0FA95E1}"/>
                  </a:ext>
                </a:extLst>
              </p:cNvPr>
              <p:cNvGrpSpPr/>
              <p:nvPr/>
            </p:nvGrpSpPr>
            <p:grpSpPr>
              <a:xfrm>
                <a:off x="3616213" y="1594126"/>
                <a:ext cx="2312507" cy="1695174"/>
                <a:chOff x="3616213" y="1594126"/>
                <a:chExt cx="2312507" cy="1695174"/>
              </a:xfrm>
            </p:grpSpPr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77C9391E-E526-47DD-B057-EB9F587739F6}"/>
                    </a:ext>
                  </a:extLst>
                </p:cNvPr>
                <p:cNvSpPr/>
                <p:nvPr/>
              </p:nvSpPr>
              <p:spPr>
                <a:xfrm>
                  <a:off x="3616213" y="1594126"/>
                  <a:ext cx="2312507" cy="1695174"/>
                </a:xfrm>
                <a:prstGeom prst="ellipse">
                  <a:avLst/>
                </a:pr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37309E7A-F58E-4171-BC89-88D3BABE2884}"/>
                    </a:ext>
                  </a:extLst>
                </p:cNvPr>
                <p:cNvSpPr/>
                <p:nvPr/>
              </p:nvSpPr>
              <p:spPr>
                <a:xfrm>
                  <a:off x="3723702" y="1657429"/>
                  <a:ext cx="2074432" cy="1543193"/>
                </a:xfrm>
                <a:custGeom>
                  <a:avLst/>
                  <a:gdLst>
                    <a:gd name="connsiteX0" fmla="*/ 1066495 w 2206168"/>
                    <a:gd name="connsiteY0" fmla="*/ 1217146 h 2206170"/>
                    <a:gd name="connsiteX1" fmla="*/ 1069944 w 2206168"/>
                    <a:gd name="connsiteY1" fmla="*/ 1219472 h 2206170"/>
                    <a:gd name="connsiteX2" fmla="*/ 1115366 w 2206168"/>
                    <a:gd name="connsiteY2" fmla="*/ 1228642 h 2206170"/>
                    <a:gd name="connsiteX3" fmla="*/ 1142073 w 2206168"/>
                    <a:gd name="connsiteY3" fmla="*/ 1223250 h 2206170"/>
                    <a:gd name="connsiteX4" fmla="*/ 1426371 w 2206168"/>
                    <a:gd name="connsiteY4" fmla="*/ 1946468 h 2206170"/>
                    <a:gd name="connsiteX5" fmla="*/ 1428289 w 2206168"/>
                    <a:gd name="connsiteY5" fmla="*/ 1948326 h 2206170"/>
                    <a:gd name="connsiteX6" fmla="*/ 1456025 w 2206168"/>
                    <a:gd name="connsiteY6" fmla="*/ 2020570 h 2206170"/>
                    <a:gd name="connsiteX7" fmla="*/ 1103084 w 2206168"/>
                    <a:gd name="connsiteY7" fmla="*/ 2206170 h 2206170"/>
                    <a:gd name="connsiteX8" fmla="*/ 750143 w 2206168"/>
                    <a:gd name="connsiteY8" fmla="*/ 2020570 h 2206170"/>
                    <a:gd name="connsiteX9" fmla="*/ 777879 w 2206168"/>
                    <a:gd name="connsiteY9" fmla="*/ 1948326 h 2206170"/>
                    <a:gd name="connsiteX10" fmla="*/ 779796 w 2206168"/>
                    <a:gd name="connsiteY10" fmla="*/ 1946468 h 2206170"/>
                    <a:gd name="connsiteX11" fmla="*/ 1221058 w 2206168"/>
                    <a:gd name="connsiteY11" fmla="*/ 1160087 h 2206170"/>
                    <a:gd name="connsiteX12" fmla="*/ 1934395 w 2206168"/>
                    <a:gd name="connsiteY12" fmla="*/ 1470848 h 2206170"/>
                    <a:gd name="connsiteX13" fmla="*/ 1937065 w 2206168"/>
                    <a:gd name="connsiteY13" fmla="*/ 1470805 h 2206170"/>
                    <a:gd name="connsiteX14" fmla="*/ 2007761 w 2206168"/>
                    <a:gd name="connsiteY14" fmla="*/ 1502277 h 2206170"/>
                    <a:gd name="connsiteX15" fmla="*/ 1889433 w 2206168"/>
                    <a:gd name="connsiteY15" fmla="*/ 1883083 h 2206170"/>
                    <a:gd name="connsiteX16" fmla="*/ 1508627 w 2206168"/>
                    <a:gd name="connsiteY16" fmla="*/ 2001411 h 2206170"/>
                    <a:gd name="connsiteX17" fmla="*/ 1477155 w 2206168"/>
                    <a:gd name="connsiteY17" fmla="*/ 1930715 h 2206170"/>
                    <a:gd name="connsiteX18" fmla="*/ 1477197 w 2206168"/>
                    <a:gd name="connsiteY18" fmla="*/ 1928046 h 2206170"/>
                    <a:gd name="connsiteX19" fmla="*/ 1166759 w 2206168"/>
                    <a:gd name="connsiteY19" fmla="*/ 1215446 h 2206170"/>
                    <a:gd name="connsiteX20" fmla="*/ 1197881 w 2206168"/>
                    <a:gd name="connsiteY20" fmla="*/ 1194463 h 2206170"/>
                    <a:gd name="connsiteX21" fmla="*/ 1007536 w 2206168"/>
                    <a:gd name="connsiteY21" fmla="*/ 1155850 h 2206170"/>
                    <a:gd name="connsiteX22" fmla="*/ 1007843 w 2206168"/>
                    <a:gd name="connsiteY22" fmla="*/ 1157371 h 2206170"/>
                    <a:gd name="connsiteX23" fmla="*/ 1032851 w 2206168"/>
                    <a:gd name="connsiteY23" fmla="*/ 1194463 h 2206170"/>
                    <a:gd name="connsiteX24" fmla="*/ 1054803 w 2206168"/>
                    <a:gd name="connsiteY24" fmla="*/ 1209264 h 2206170"/>
                    <a:gd name="connsiteX25" fmla="*/ 741670 w 2206168"/>
                    <a:gd name="connsiteY25" fmla="*/ 1928045 h 2206170"/>
                    <a:gd name="connsiteX26" fmla="*/ 741712 w 2206168"/>
                    <a:gd name="connsiteY26" fmla="*/ 1930715 h 2206170"/>
                    <a:gd name="connsiteX27" fmla="*/ 710240 w 2206168"/>
                    <a:gd name="connsiteY27" fmla="*/ 2001411 h 2206170"/>
                    <a:gd name="connsiteX28" fmla="*/ 329435 w 2206168"/>
                    <a:gd name="connsiteY28" fmla="*/ 1883083 h 2206170"/>
                    <a:gd name="connsiteX29" fmla="*/ 211107 w 2206168"/>
                    <a:gd name="connsiteY29" fmla="*/ 1502277 h 2206170"/>
                    <a:gd name="connsiteX30" fmla="*/ 281803 w 2206168"/>
                    <a:gd name="connsiteY30" fmla="*/ 1470806 h 2206170"/>
                    <a:gd name="connsiteX31" fmla="*/ 284472 w 2206168"/>
                    <a:gd name="connsiteY31" fmla="*/ 1470847 h 2206170"/>
                    <a:gd name="connsiteX32" fmla="*/ 2020569 w 2206168"/>
                    <a:gd name="connsiteY32" fmla="*/ 750143 h 2206170"/>
                    <a:gd name="connsiteX33" fmla="*/ 2206168 w 2206168"/>
                    <a:gd name="connsiteY33" fmla="*/ 1103084 h 2206170"/>
                    <a:gd name="connsiteX34" fmla="*/ 2020569 w 2206168"/>
                    <a:gd name="connsiteY34" fmla="*/ 1456025 h 2206170"/>
                    <a:gd name="connsiteX35" fmla="*/ 1948325 w 2206168"/>
                    <a:gd name="connsiteY35" fmla="*/ 1428289 h 2206170"/>
                    <a:gd name="connsiteX36" fmla="*/ 1946467 w 2206168"/>
                    <a:gd name="connsiteY36" fmla="*/ 1426372 h 2206170"/>
                    <a:gd name="connsiteX37" fmla="*/ 1225778 w 2206168"/>
                    <a:gd name="connsiteY37" fmla="*/ 1143066 h 2206170"/>
                    <a:gd name="connsiteX38" fmla="*/ 1232060 w 2206168"/>
                    <a:gd name="connsiteY38" fmla="*/ 1111948 h 2206170"/>
                    <a:gd name="connsiteX39" fmla="*/ 1222890 w 2206168"/>
                    <a:gd name="connsiteY39" fmla="*/ 1066526 h 2206170"/>
                    <a:gd name="connsiteX40" fmla="*/ 1221670 w 2206168"/>
                    <a:gd name="connsiteY40" fmla="*/ 1064717 h 2206170"/>
                    <a:gd name="connsiteX41" fmla="*/ 1946467 w 2206168"/>
                    <a:gd name="connsiteY41" fmla="*/ 779797 h 2206170"/>
                    <a:gd name="connsiteX42" fmla="*/ 1948325 w 2206168"/>
                    <a:gd name="connsiteY42" fmla="*/ 777879 h 2206170"/>
                    <a:gd name="connsiteX43" fmla="*/ 2020569 w 2206168"/>
                    <a:gd name="connsiteY43" fmla="*/ 750143 h 2206170"/>
                    <a:gd name="connsiteX44" fmla="*/ 185599 w 2206168"/>
                    <a:gd name="connsiteY44" fmla="*/ 750143 h 2206170"/>
                    <a:gd name="connsiteX45" fmla="*/ 257843 w 2206168"/>
                    <a:gd name="connsiteY45" fmla="*/ 777879 h 2206170"/>
                    <a:gd name="connsiteX46" fmla="*/ 259701 w 2206168"/>
                    <a:gd name="connsiteY46" fmla="*/ 779796 h 2206170"/>
                    <a:gd name="connsiteX47" fmla="*/ 1006465 w 2206168"/>
                    <a:gd name="connsiteY47" fmla="*/ 1073352 h 2206170"/>
                    <a:gd name="connsiteX48" fmla="*/ 998672 w 2206168"/>
                    <a:gd name="connsiteY48" fmla="*/ 1111948 h 2206170"/>
                    <a:gd name="connsiteX49" fmla="*/ 1003149 w 2206168"/>
                    <a:gd name="connsiteY49" fmla="*/ 1134120 h 2206170"/>
                    <a:gd name="connsiteX50" fmla="*/ 259701 w 2206168"/>
                    <a:gd name="connsiteY50" fmla="*/ 1426371 h 2206170"/>
                    <a:gd name="connsiteX51" fmla="*/ 257843 w 2206168"/>
                    <a:gd name="connsiteY51" fmla="*/ 1428289 h 2206170"/>
                    <a:gd name="connsiteX52" fmla="*/ 185599 w 2206168"/>
                    <a:gd name="connsiteY52" fmla="*/ 1456025 h 2206170"/>
                    <a:gd name="connsiteX53" fmla="*/ 0 w 2206168"/>
                    <a:gd name="connsiteY53" fmla="*/ 1103084 h 2206170"/>
                    <a:gd name="connsiteX54" fmla="*/ 185599 w 2206168"/>
                    <a:gd name="connsiteY54" fmla="*/ 750143 h 2206170"/>
                    <a:gd name="connsiteX55" fmla="*/ 1579324 w 2206168"/>
                    <a:gd name="connsiteY55" fmla="*/ 173286 h 2206170"/>
                    <a:gd name="connsiteX56" fmla="*/ 1889433 w 2206168"/>
                    <a:gd name="connsiteY56" fmla="*/ 323086 h 2206170"/>
                    <a:gd name="connsiteX57" fmla="*/ 2007760 w 2206168"/>
                    <a:gd name="connsiteY57" fmla="*/ 703891 h 2206170"/>
                    <a:gd name="connsiteX58" fmla="*/ 1937064 w 2206168"/>
                    <a:gd name="connsiteY58" fmla="*/ 735362 h 2206170"/>
                    <a:gd name="connsiteX59" fmla="*/ 1934395 w 2206168"/>
                    <a:gd name="connsiteY59" fmla="*/ 735320 h 2206170"/>
                    <a:gd name="connsiteX60" fmla="*/ 1211820 w 2206168"/>
                    <a:gd name="connsiteY60" fmla="*/ 1050106 h 2206170"/>
                    <a:gd name="connsiteX61" fmla="*/ 1197881 w 2206168"/>
                    <a:gd name="connsiteY61" fmla="*/ 1029433 h 2206170"/>
                    <a:gd name="connsiteX62" fmla="*/ 1160790 w 2206168"/>
                    <a:gd name="connsiteY62" fmla="*/ 1004425 h 2206170"/>
                    <a:gd name="connsiteX63" fmla="*/ 1477199 w 2206168"/>
                    <a:gd name="connsiteY63" fmla="*/ 278124 h 2206170"/>
                    <a:gd name="connsiteX64" fmla="*/ 1477156 w 2206168"/>
                    <a:gd name="connsiteY64" fmla="*/ 275454 h 2206170"/>
                    <a:gd name="connsiteX65" fmla="*/ 1508628 w 2206168"/>
                    <a:gd name="connsiteY65" fmla="*/ 204758 h 2206170"/>
                    <a:gd name="connsiteX66" fmla="*/ 1579324 w 2206168"/>
                    <a:gd name="connsiteY66" fmla="*/ 173286 h 2206170"/>
                    <a:gd name="connsiteX67" fmla="*/ 639544 w 2206168"/>
                    <a:gd name="connsiteY67" fmla="*/ 173285 h 2206170"/>
                    <a:gd name="connsiteX68" fmla="*/ 710241 w 2206168"/>
                    <a:gd name="connsiteY68" fmla="*/ 204757 h 2206170"/>
                    <a:gd name="connsiteX69" fmla="*/ 741713 w 2206168"/>
                    <a:gd name="connsiteY69" fmla="*/ 275453 h 2206170"/>
                    <a:gd name="connsiteX70" fmla="*/ 741671 w 2206168"/>
                    <a:gd name="connsiteY70" fmla="*/ 278123 h 2206170"/>
                    <a:gd name="connsiteX71" fmla="*/ 1060773 w 2206168"/>
                    <a:gd name="connsiteY71" fmla="*/ 1010608 h 2206170"/>
                    <a:gd name="connsiteX72" fmla="*/ 1032851 w 2206168"/>
                    <a:gd name="connsiteY72" fmla="*/ 1029433 h 2206170"/>
                    <a:gd name="connsiteX73" fmla="*/ 1016220 w 2206168"/>
                    <a:gd name="connsiteY73" fmla="*/ 1054101 h 2206170"/>
                    <a:gd name="connsiteX74" fmla="*/ 284473 w 2206168"/>
                    <a:gd name="connsiteY74" fmla="*/ 735320 h 2206170"/>
                    <a:gd name="connsiteX75" fmla="*/ 281803 w 2206168"/>
                    <a:gd name="connsiteY75" fmla="*/ 735363 h 2206170"/>
                    <a:gd name="connsiteX76" fmla="*/ 211107 w 2206168"/>
                    <a:gd name="connsiteY76" fmla="*/ 703891 h 2206170"/>
                    <a:gd name="connsiteX77" fmla="*/ 329435 w 2206168"/>
                    <a:gd name="connsiteY77" fmla="*/ 323086 h 2206170"/>
                    <a:gd name="connsiteX78" fmla="*/ 639544 w 2206168"/>
                    <a:gd name="connsiteY78" fmla="*/ 173285 h 2206170"/>
                    <a:gd name="connsiteX79" fmla="*/ 1103084 w 2206168"/>
                    <a:gd name="connsiteY79" fmla="*/ 0 h 2206170"/>
                    <a:gd name="connsiteX80" fmla="*/ 1456025 w 2206168"/>
                    <a:gd name="connsiteY80" fmla="*/ 185599 h 2206170"/>
                    <a:gd name="connsiteX81" fmla="*/ 1428289 w 2206168"/>
                    <a:gd name="connsiteY81" fmla="*/ 257843 h 2206170"/>
                    <a:gd name="connsiteX82" fmla="*/ 1426372 w 2206168"/>
                    <a:gd name="connsiteY82" fmla="*/ 259701 h 2206170"/>
                    <a:gd name="connsiteX83" fmla="*/ 1135616 w 2206168"/>
                    <a:gd name="connsiteY83" fmla="*/ 999342 h 2206170"/>
                    <a:gd name="connsiteX84" fmla="*/ 1115366 w 2206168"/>
                    <a:gd name="connsiteY84" fmla="*/ 995254 h 2206170"/>
                    <a:gd name="connsiteX85" fmla="*/ 1072359 w 2206168"/>
                    <a:gd name="connsiteY85" fmla="*/ 1003937 h 2206170"/>
                    <a:gd name="connsiteX86" fmla="*/ 779797 w 2206168"/>
                    <a:gd name="connsiteY86" fmla="*/ 259701 h 2206170"/>
                    <a:gd name="connsiteX87" fmla="*/ 777879 w 2206168"/>
                    <a:gd name="connsiteY87" fmla="*/ 257843 h 2206170"/>
                    <a:gd name="connsiteX88" fmla="*/ 750143 w 2206168"/>
                    <a:gd name="connsiteY88" fmla="*/ 185599 h 2206170"/>
                    <a:gd name="connsiteX89" fmla="*/ 1103084 w 2206168"/>
                    <a:gd name="connsiteY89" fmla="*/ 0 h 220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206168" h="2206170">
                      <a:moveTo>
                        <a:pt x="1066495" y="1217146"/>
                      </a:moveTo>
                      <a:lnTo>
                        <a:pt x="1069944" y="1219472"/>
                      </a:lnTo>
                      <a:cubicBezTo>
                        <a:pt x="1083905" y="1225377"/>
                        <a:pt x="1099254" y="1228642"/>
                        <a:pt x="1115366" y="1228642"/>
                      </a:cubicBezTo>
                      <a:lnTo>
                        <a:pt x="1142073" y="1223250"/>
                      </a:lnTo>
                      <a:lnTo>
                        <a:pt x="1426371" y="1946468"/>
                      </a:lnTo>
                      <a:lnTo>
                        <a:pt x="1428289" y="1948326"/>
                      </a:lnTo>
                      <a:cubicBezTo>
                        <a:pt x="1446149" y="1970531"/>
                        <a:pt x="1456025" y="1994944"/>
                        <a:pt x="1456025" y="2020570"/>
                      </a:cubicBezTo>
                      <a:cubicBezTo>
                        <a:pt x="1456025" y="2123075"/>
                        <a:pt x="1298009" y="2206170"/>
                        <a:pt x="1103084" y="2206170"/>
                      </a:cubicBezTo>
                      <a:cubicBezTo>
                        <a:pt x="908160" y="2206170"/>
                        <a:pt x="750143" y="2123075"/>
                        <a:pt x="750143" y="2020570"/>
                      </a:cubicBezTo>
                      <a:cubicBezTo>
                        <a:pt x="750143" y="1994944"/>
                        <a:pt x="760019" y="1970531"/>
                        <a:pt x="777879" y="1948326"/>
                      </a:cubicBezTo>
                      <a:lnTo>
                        <a:pt x="779796" y="1946468"/>
                      </a:lnTo>
                      <a:close/>
                      <a:moveTo>
                        <a:pt x="1221058" y="1160087"/>
                      </a:moveTo>
                      <a:lnTo>
                        <a:pt x="1934395" y="1470848"/>
                      </a:lnTo>
                      <a:lnTo>
                        <a:pt x="1937065" y="1470805"/>
                      </a:lnTo>
                      <a:cubicBezTo>
                        <a:pt x="1965395" y="1473877"/>
                        <a:pt x="1989641" y="1484157"/>
                        <a:pt x="2007761" y="1502277"/>
                      </a:cubicBezTo>
                      <a:cubicBezTo>
                        <a:pt x="2080242" y="1574758"/>
                        <a:pt x="2027265" y="1745250"/>
                        <a:pt x="1889433" y="1883083"/>
                      </a:cubicBezTo>
                      <a:cubicBezTo>
                        <a:pt x="1751600" y="2020915"/>
                        <a:pt x="1581109" y="2073892"/>
                        <a:pt x="1508627" y="2001411"/>
                      </a:cubicBezTo>
                      <a:cubicBezTo>
                        <a:pt x="1490507" y="1983291"/>
                        <a:pt x="1480227" y="1959044"/>
                        <a:pt x="1477155" y="1930715"/>
                      </a:cubicBezTo>
                      <a:lnTo>
                        <a:pt x="1477197" y="1928046"/>
                      </a:lnTo>
                      <a:lnTo>
                        <a:pt x="1166759" y="1215446"/>
                      </a:lnTo>
                      <a:lnTo>
                        <a:pt x="1197881" y="1194463"/>
                      </a:lnTo>
                      <a:close/>
                      <a:moveTo>
                        <a:pt x="1007536" y="1155850"/>
                      </a:moveTo>
                      <a:lnTo>
                        <a:pt x="1007843" y="1157371"/>
                      </a:lnTo>
                      <a:cubicBezTo>
                        <a:pt x="1013748" y="1171332"/>
                        <a:pt x="1022293" y="1183904"/>
                        <a:pt x="1032851" y="1194463"/>
                      </a:cubicBezTo>
                      <a:lnTo>
                        <a:pt x="1054803" y="1209264"/>
                      </a:lnTo>
                      <a:lnTo>
                        <a:pt x="741670" y="1928045"/>
                      </a:lnTo>
                      <a:lnTo>
                        <a:pt x="741712" y="1930715"/>
                      </a:lnTo>
                      <a:cubicBezTo>
                        <a:pt x="738640" y="1959045"/>
                        <a:pt x="728361" y="1983291"/>
                        <a:pt x="710240" y="2001411"/>
                      </a:cubicBezTo>
                      <a:cubicBezTo>
                        <a:pt x="637759" y="2073893"/>
                        <a:pt x="467267" y="2020916"/>
                        <a:pt x="329435" y="1883083"/>
                      </a:cubicBezTo>
                      <a:cubicBezTo>
                        <a:pt x="191602" y="1745251"/>
                        <a:pt x="138625" y="1574759"/>
                        <a:pt x="211107" y="1502277"/>
                      </a:cubicBezTo>
                      <a:cubicBezTo>
                        <a:pt x="229227" y="1484157"/>
                        <a:pt x="253473" y="1473878"/>
                        <a:pt x="281803" y="1470806"/>
                      </a:cubicBezTo>
                      <a:lnTo>
                        <a:pt x="284472" y="1470847"/>
                      </a:lnTo>
                      <a:close/>
                      <a:moveTo>
                        <a:pt x="2020569" y="750143"/>
                      </a:moveTo>
                      <a:cubicBezTo>
                        <a:pt x="2123073" y="750143"/>
                        <a:pt x="2206168" y="908160"/>
                        <a:pt x="2206168" y="1103084"/>
                      </a:cubicBezTo>
                      <a:cubicBezTo>
                        <a:pt x="2206168" y="1298008"/>
                        <a:pt x="2123073" y="1456025"/>
                        <a:pt x="2020569" y="1456025"/>
                      </a:cubicBezTo>
                      <a:cubicBezTo>
                        <a:pt x="1994943" y="1456025"/>
                        <a:pt x="1970530" y="1446149"/>
                        <a:pt x="1948325" y="1428289"/>
                      </a:cubicBezTo>
                      <a:lnTo>
                        <a:pt x="1946467" y="1426372"/>
                      </a:lnTo>
                      <a:lnTo>
                        <a:pt x="1225778" y="1143066"/>
                      </a:lnTo>
                      <a:lnTo>
                        <a:pt x="1232060" y="1111948"/>
                      </a:lnTo>
                      <a:cubicBezTo>
                        <a:pt x="1232060" y="1095836"/>
                        <a:pt x="1228795" y="1080487"/>
                        <a:pt x="1222890" y="1066526"/>
                      </a:cubicBezTo>
                      <a:lnTo>
                        <a:pt x="1221670" y="1064717"/>
                      </a:lnTo>
                      <a:lnTo>
                        <a:pt x="1946467" y="779797"/>
                      </a:lnTo>
                      <a:lnTo>
                        <a:pt x="1948325" y="777879"/>
                      </a:lnTo>
                      <a:cubicBezTo>
                        <a:pt x="1970530" y="760019"/>
                        <a:pt x="1994943" y="750143"/>
                        <a:pt x="2020569" y="750143"/>
                      </a:cubicBezTo>
                      <a:close/>
                      <a:moveTo>
                        <a:pt x="185599" y="750143"/>
                      </a:moveTo>
                      <a:cubicBezTo>
                        <a:pt x="211225" y="750143"/>
                        <a:pt x="235639" y="760019"/>
                        <a:pt x="257843" y="777879"/>
                      </a:cubicBezTo>
                      <a:lnTo>
                        <a:pt x="259701" y="779796"/>
                      </a:lnTo>
                      <a:lnTo>
                        <a:pt x="1006465" y="1073352"/>
                      </a:lnTo>
                      <a:lnTo>
                        <a:pt x="998672" y="1111948"/>
                      </a:lnTo>
                      <a:lnTo>
                        <a:pt x="1003149" y="1134120"/>
                      </a:lnTo>
                      <a:lnTo>
                        <a:pt x="259701" y="1426371"/>
                      </a:lnTo>
                      <a:lnTo>
                        <a:pt x="257843" y="1428289"/>
                      </a:lnTo>
                      <a:cubicBezTo>
                        <a:pt x="235639" y="1446149"/>
                        <a:pt x="211225" y="1456025"/>
                        <a:pt x="185599" y="1456025"/>
                      </a:cubicBezTo>
                      <a:cubicBezTo>
                        <a:pt x="83095" y="1456025"/>
                        <a:pt x="0" y="1298008"/>
                        <a:pt x="0" y="1103084"/>
                      </a:cubicBezTo>
                      <a:cubicBezTo>
                        <a:pt x="0" y="908160"/>
                        <a:pt x="83095" y="750143"/>
                        <a:pt x="185599" y="750143"/>
                      </a:cubicBezTo>
                      <a:close/>
                      <a:moveTo>
                        <a:pt x="1579324" y="173286"/>
                      </a:moveTo>
                      <a:cubicBezTo>
                        <a:pt x="1664314" y="164069"/>
                        <a:pt x="1786059" y="219712"/>
                        <a:pt x="1889433" y="323086"/>
                      </a:cubicBezTo>
                      <a:cubicBezTo>
                        <a:pt x="2027265" y="460918"/>
                        <a:pt x="2080242" y="631409"/>
                        <a:pt x="2007760" y="703891"/>
                      </a:cubicBezTo>
                      <a:cubicBezTo>
                        <a:pt x="1989640" y="722011"/>
                        <a:pt x="1965394" y="732290"/>
                        <a:pt x="1937064" y="735362"/>
                      </a:cubicBezTo>
                      <a:lnTo>
                        <a:pt x="1934395" y="735320"/>
                      </a:lnTo>
                      <a:lnTo>
                        <a:pt x="1211820" y="1050106"/>
                      </a:lnTo>
                      <a:lnTo>
                        <a:pt x="1197881" y="1029433"/>
                      </a:lnTo>
                      <a:lnTo>
                        <a:pt x="1160790" y="1004425"/>
                      </a:lnTo>
                      <a:lnTo>
                        <a:pt x="1477199" y="278124"/>
                      </a:lnTo>
                      <a:lnTo>
                        <a:pt x="1477156" y="275454"/>
                      </a:lnTo>
                      <a:cubicBezTo>
                        <a:pt x="1480228" y="247124"/>
                        <a:pt x="1490508" y="222878"/>
                        <a:pt x="1508628" y="204758"/>
                      </a:cubicBezTo>
                      <a:cubicBezTo>
                        <a:pt x="1526748" y="186638"/>
                        <a:pt x="1550994" y="176358"/>
                        <a:pt x="1579324" y="173286"/>
                      </a:cubicBezTo>
                      <a:close/>
                      <a:moveTo>
                        <a:pt x="639544" y="173285"/>
                      </a:moveTo>
                      <a:cubicBezTo>
                        <a:pt x="667874" y="176358"/>
                        <a:pt x="692120" y="186637"/>
                        <a:pt x="710241" y="204757"/>
                      </a:cubicBezTo>
                      <a:cubicBezTo>
                        <a:pt x="728361" y="222877"/>
                        <a:pt x="738641" y="247124"/>
                        <a:pt x="741713" y="275453"/>
                      </a:cubicBezTo>
                      <a:lnTo>
                        <a:pt x="741671" y="278123"/>
                      </a:lnTo>
                      <a:lnTo>
                        <a:pt x="1060773" y="1010608"/>
                      </a:lnTo>
                      <a:lnTo>
                        <a:pt x="1032851" y="1029433"/>
                      </a:lnTo>
                      <a:lnTo>
                        <a:pt x="1016220" y="1054101"/>
                      </a:lnTo>
                      <a:lnTo>
                        <a:pt x="284473" y="735320"/>
                      </a:lnTo>
                      <a:lnTo>
                        <a:pt x="281803" y="735363"/>
                      </a:lnTo>
                      <a:cubicBezTo>
                        <a:pt x="253473" y="732291"/>
                        <a:pt x="229227" y="722011"/>
                        <a:pt x="211107" y="703891"/>
                      </a:cubicBezTo>
                      <a:cubicBezTo>
                        <a:pt x="138626" y="631410"/>
                        <a:pt x="191603" y="460918"/>
                        <a:pt x="329435" y="323086"/>
                      </a:cubicBezTo>
                      <a:cubicBezTo>
                        <a:pt x="432810" y="219711"/>
                        <a:pt x="554555" y="164068"/>
                        <a:pt x="639544" y="173285"/>
                      </a:cubicBezTo>
                      <a:close/>
                      <a:moveTo>
                        <a:pt x="1103084" y="0"/>
                      </a:moveTo>
                      <a:cubicBezTo>
                        <a:pt x="1298009" y="0"/>
                        <a:pt x="1456025" y="83095"/>
                        <a:pt x="1456025" y="185599"/>
                      </a:cubicBezTo>
                      <a:cubicBezTo>
                        <a:pt x="1456025" y="211225"/>
                        <a:pt x="1446149" y="235639"/>
                        <a:pt x="1428289" y="257843"/>
                      </a:cubicBezTo>
                      <a:lnTo>
                        <a:pt x="1426372" y="259701"/>
                      </a:lnTo>
                      <a:lnTo>
                        <a:pt x="1135616" y="999342"/>
                      </a:lnTo>
                      <a:lnTo>
                        <a:pt x="1115366" y="995254"/>
                      </a:lnTo>
                      <a:lnTo>
                        <a:pt x="1072359" y="1003937"/>
                      </a:lnTo>
                      <a:lnTo>
                        <a:pt x="779797" y="259701"/>
                      </a:lnTo>
                      <a:lnTo>
                        <a:pt x="777879" y="257843"/>
                      </a:lnTo>
                      <a:cubicBezTo>
                        <a:pt x="760019" y="235639"/>
                        <a:pt x="750143" y="211225"/>
                        <a:pt x="750143" y="185599"/>
                      </a:cubicBezTo>
                      <a:cubicBezTo>
                        <a:pt x="750143" y="83095"/>
                        <a:pt x="908160" y="0"/>
                        <a:pt x="1103084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FF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C9D6CA4-5007-467D-8225-8952C59240A0}"/>
              </a:ext>
            </a:extLst>
          </p:cNvPr>
          <p:cNvGrpSpPr/>
          <p:nvPr/>
        </p:nvGrpSpPr>
        <p:grpSpPr>
          <a:xfrm>
            <a:off x="6605083" y="1378094"/>
            <a:ext cx="2605086" cy="1788055"/>
            <a:chOff x="6605083" y="1378094"/>
            <a:chExt cx="2605086" cy="178805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A40A72-854A-4779-8321-8A26504948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BC8435B-18AA-43B6-B642-4E74071365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1914E6-5A20-4730-812C-36AA135C67A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620F551-C574-4A97-8CF7-351B1AE18EE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8665A9F-3FD8-4B32-B3B7-B9C22C31504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8440955-940B-4D97-BED0-DFCFF075DA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13BB458-F0EF-4C6D-B7B2-96DC7DA13DA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0EB2DD3F-4B50-4D2E-AE53-CBC9E5D6423A}"/>
                </a:ext>
              </a:extLst>
            </p:cNvPr>
            <p:cNvGrpSpPr/>
            <p:nvPr/>
          </p:nvGrpSpPr>
          <p:grpSpPr>
            <a:xfrm>
              <a:off x="6938619" y="1545482"/>
              <a:ext cx="1938014" cy="1265138"/>
              <a:chOff x="7692473" y="3660481"/>
              <a:chExt cx="1953690" cy="1275374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9B2A2EFE-22F9-4C64-908B-2F58EB457FDB}"/>
                  </a:ext>
                </a:extLst>
              </p:cNvPr>
              <p:cNvGrpSpPr/>
              <p:nvPr/>
            </p:nvGrpSpPr>
            <p:grpSpPr>
              <a:xfrm>
                <a:off x="7753433" y="3683341"/>
                <a:ext cx="894510" cy="681014"/>
                <a:chOff x="2250569" y="2506163"/>
                <a:chExt cx="1136911" cy="865560"/>
              </a:xfrm>
            </p:grpSpPr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EE4FCD03-3A0A-4DBD-B400-B2AA3CE52C2F}"/>
                    </a:ext>
                  </a:extLst>
                </p:cNvPr>
                <p:cNvSpPr/>
                <p:nvPr/>
              </p:nvSpPr>
              <p:spPr>
                <a:xfrm>
                  <a:off x="2250569" y="2506163"/>
                  <a:ext cx="1136910" cy="856022"/>
                </a:xfrm>
                <a:custGeom>
                  <a:avLst/>
                  <a:gdLst>
                    <a:gd name="connsiteX0" fmla="*/ 573352 w 1136910"/>
                    <a:gd name="connsiteY0" fmla="*/ 0 h 856022"/>
                    <a:gd name="connsiteX1" fmla="*/ 1045402 w 1136910"/>
                    <a:gd name="connsiteY1" fmla="*/ 261410 h 856022"/>
                    <a:gd name="connsiteX2" fmla="*/ 1073505 w 1136910"/>
                    <a:gd name="connsiteY2" fmla="*/ 337046 h 856022"/>
                    <a:gd name="connsiteX3" fmla="*/ 1092238 w 1136910"/>
                    <a:gd name="connsiteY3" fmla="*/ 349320 h 856022"/>
                    <a:gd name="connsiteX4" fmla="*/ 1136910 w 1136910"/>
                    <a:gd name="connsiteY4" fmla="*/ 428011 h 856022"/>
                    <a:gd name="connsiteX5" fmla="*/ 1092238 w 1136910"/>
                    <a:gd name="connsiteY5" fmla="*/ 506702 h 856022"/>
                    <a:gd name="connsiteX6" fmla="*/ 1073505 w 1136910"/>
                    <a:gd name="connsiteY6" fmla="*/ 518976 h 856022"/>
                    <a:gd name="connsiteX7" fmla="*/ 1045402 w 1136910"/>
                    <a:gd name="connsiteY7" fmla="*/ 594612 h 856022"/>
                    <a:gd name="connsiteX8" fmla="*/ 573352 w 1136910"/>
                    <a:gd name="connsiteY8" fmla="*/ 856022 h 856022"/>
                    <a:gd name="connsiteX9" fmla="*/ 101302 w 1136910"/>
                    <a:gd name="connsiteY9" fmla="*/ 594612 h 856022"/>
                    <a:gd name="connsiteX10" fmla="*/ 76351 w 1136910"/>
                    <a:gd name="connsiteY10" fmla="*/ 527459 h 856022"/>
                    <a:gd name="connsiteX11" fmla="*/ 44672 w 1136910"/>
                    <a:gd name="connsiteY11" fmla="*/ 506702 h 856022"/>
                    <a:gd name="connsiteX12" fmla="*/ 0 w 1136910"/>
                    <a:gd name="connsiteY12" fmla="*/ 428011 h 856022"/>
                    <a:gd name="connsiteX13" fmla="*/ 44672 w 1136910"/>
                    <a:gd name="connsiteY13" fmla="*/ 349320 h 856022"/>
                    <a:gd name="connsiteX14" fmla="*/ 76351 w 1136910"/>
                    <a:gd name="connsiteY14" fmla="*/ 328564 h 856022"/>
                    <a:gd name="connsiteX15" fmla="*/ 101302 w 1136910"/>
                    <a:gd name="connsiteY15" fmla="*/ 261410 h 856022"/>
                    <a:gd name="connsiteX16" fmla="*/ 573352 w 1136910"/>
                    <a:gd name="connsiteY16" fmla="*/ 0 h 856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36910" h="856022">
                      <a:moveTo>
                        <a:pt x="573352" y="0"/>
                      </a:moveTo>
                      <a:cubicBezTo>
                        <a:pt x="785558" y="0"/>
                        <a:pt x="967629" y="107790"/>
                        <a:pt x="1045402" y="261410"/>
                      </a:cubicBezTo>
                      <a:lnTo>
                        <a:pt x="1073505" y="337046"/>
                      </a:lnTo>
                      <a:lnTo>
                        <a:pt x="1092238" y="349320"/>
                      </a:lnTo>
                      <a:cubicBezTo>
                        <a:pt x="1121003" y="373506"/>
                        <a:pt x="1136910" y="400098"/>
                        <a:pt x="1136910" y="428011"/>
                      </a:cubicBezTo>
                      <a:cubicBezTo>
                        <a:pt x="1136910" y="455924"/>
                        <a:pt x="1121003" y="482516"/>
                        <a:pt x="1092238" y="506702"/>
                      </a:cubicBezTo>
                      <a:lnTo>
                        <a:pt x="1073505" y="518976"/>
                      </a:lnTo>
                      <a:lnTo>
                        <a:pt x="1045402" y="594612"/>
                      </a:lnTo>
                      <a:cubicBezTo>
                        <a:pt x="967629" y="748232"/>
                        <a:pt x="785558" y="856022"/>
                        <a:pt x="573352" y="856022"/>
                      </a:cubicBezTo>
                      <a:cubicBezTo>
                        <a:pt x="361146" y="856022"/>
                        <a:pt x="179075" y="748232"/>
                        <a:pt x="101302" y="594612"/>
                      </a:cubicBezTo>
                      <a:lnTo>
                        <a:pt x="76351" y="527459"/>
                      </a:lnTo>
                      <a:lnTo>
                        <a:pt x="44672" y="506702"/>
                      </a:lnTo>
                      <a:cubicBezTo>
                        <a:pt x="15907" y="482516"/>
                        <a:pt x="0" y="455924"/>
                        <a:pt x="0" y="428011"/>
                      </a:cubicBezTo>
                      <a:cubicBezTo>
                        <a:pt x="0" y="400098"/>
                        <a:pt x="15907" y="373506"/>
                        <a:pt x="44672" y="349320"/>
                      </a:cubicBezTo>
                      <a:lnTo>
                        <a:pt x="76351" y="328564"/>
                      </a:lnTo>
                      <a:lnTo>
                        <a:pt x="101302" y="261410"/>
                      </a:lnTo>
                      <a:cubicBezTo>
                        <a:pt x="179075" y="107790"/>
                        <a:pt x="361146" y="0"/>
                        <a:pt x="573352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C000"/>
                    </a:gs>
                    <a:gs pos="0">
                      <a:srgbClr val="FFFF99"/>
                    </a:gs>
                    <a:gs pos="6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4C99C637-6989-4E47-AC14-31B82A2C5C76}"/>
                    </a:ext>
                  </a:extLst>
                </p:cNvPr>
                <p:cNvSpPr/>
                <p:nvPr/>
              </p:nvSpPr>
              <p:spPr>
                <a:xfrm>
                  <a:off x="2291145" y="2535679"/>
                  <a:ext cx="1096335" cy="831850"/>
                </a:xfrm>
                <a:custGeom>
                  <a:avLst/>
                  <a:gdLst>
                    <a:gd name="connsiteX0" fmla="*/ 505095 w 1096335"/>
                    <a:gd name="connsiteY0" fmla="*/ 817167 h 831850"/>
                    <a:gd name="connsiteX1" fmla="*/ 518942 w 1096335"/>
                    <a:gd name="connsiteY1" fmla="*/ 828917 h 831850"/>
                    <a:gd name="connsiteX2" fmla="*/ 517510 w 1096335"/>
                    <a:gd name="connsiteY2" fmla="*/ 831850 h 831850"/>
                    <a:gd name="connsiteX3" fmla="*/ 491889 w 1096335"/>
                    <a:gd name="connsiteY3" fmla="*/ 830231 h 831850"/>
                    <a:gd name="connsiteX4" fmla="*/ 491248 w 1096335"/>
                    <a:gd name="connsiteY4" fmla="*/ 828917 h 831850"/>
                    <a:gd name="connsiteX5" fmla="*/ 505095 w 1096335"/>
                    <a:gd name="connsiteY5" fmla="*/ 817167 h 831850"/>
                    <a:gd name="connsiteX6" fmla="*/ 319544 w 1096335"/>
                    <a:gd name="connsiteY6" fmla="*/ 777927 h 831850"/>
                    <a:gd name="connsiteX7" fmla="*/ 333391 w 1096335"/>
                    <a:gd name="connsiteY7" fmla="*/ 789676 h 831850"/>
                    <a:gd name="connsiteX8" fmla="*/ 329853 w 1096335"/>
                    <a:gd name="connsiteY8" fmla="*/ 796924 h 831850"/>
                    <a:gd name="connsiteX9" fmla="*/ 310669 w 1096335"/>
                    <a:gd name="connsiteY9" fmla="*/ 790609 h 831850"/>
                    <a:gd name="connsiteX10" fmla="*/ 306272 w 1096335"/>
                    <a:gd name="connsiteY10" fmla="*/ 788497 h 831850"/>
                    <a:gd name="connsiteX11" fmla="*/ 309752 w 1096335"/>
                    <a:gd name="connsiteY11" fmla="*/ 781368 h 831850"/>
                    <a:gd name="connsiteX12" fmla="*/ 319544 w 1096335"/>
                    <a:gd name="connsiteY12" fmla="*/ 777927 h 831850"/>
                    <a:gd name="connsiteX13" fmla="*/ 562102 w 1096335"/>
                    <a:gd name="connsiteY13" fmla="*/ 770793 h 831850"/>
                    <a:gd name="connsiteX14" fmla="*/ 575949 w 1096335"/>
                    <a:gd name="connsiteY14" fmla="*/ 782543 h 831850"/>
                    <a:gd name="connsiteX15" fmla="*/ 562102 w 1096335"/>
                    <a:gd name="connsiteY15" fmla="*/ 794293 h 831850"/>
                    <a:gd name="connsiteX16" fmla="*/ 548254 w 1096335"/>
                    <a:gd name="connsiteY16" fmla="*/ 782543 h 831850"/>
                    <a:gd name="connsiteX17" fmla="*/ 562102 w 1096335"/>
                    <a:gd name="connsiteY17" fmla="*/ 770793 h 831850"/>
                    <a:gd name="connsiteX18" fmla="*/ 777880 w 1096335"/>
                    <a:gd name="connsiteY18" fmla="*/ 766030 h 831850"/>
                    <a:gd name="connsiteX19" fmla="*/ 787671 w 1096335"/>
                    <a:gd name="connsiteY19" fmla="*/ 769472 h 831850"/>
                    <a:gd name="connsiteX20" fmla="*/ 789804 w 1096335"/>
                    <a:gd name="connsiteY20" fmla="*/ 773841 h 831850"/>
                    <a:gd name="connsiteX21" fmla="*/ 767369 w 1096335"/>
                    <a:gd name="connsiteY21" fmla="*/ 784614 h 831850"/>
                    <a:gd name="connsiteX22" fmla="*/ 764032 w 1096335"/>
                    <a:gd name="connsiteY22" fmla="*/ 777780 h 831850"/>
                    <a:gd name="connsiteX23" fmla="*/ 777880 w 1096335"/>
                    <a:gd name="connsiteY23" fmla="*/ 766030 h 831850"/>
                    <a:gd name="connsiteX24" fmla="*/ 656218 w 1096335"/>
                    <a:gd name="connsiteY24" fmla="*/ 753877 h 831850"/>
                    <a:gd name="connsiteX25" fmla="*/ 670065 w 1096335"/>
                    <a:gd name="connsiteY25" fmla="*/ 765627 h 831850"/>
                    <a:gd name="connsiteX26" fmla="*/ 656218 w 1096335"/>
                    <a:gd name="connsiteY26" fmla="*/ 777376 h 831850"/>
                    <a:gd name="connsiteX27" fmla="*/ 642371 w 1096335"/>
                    <a:gd name="connsiteY27" fmla="*/ 765627 h 831850"/>
                    <a:gd name="connsiteX28" fmla="*/ 656218 w 1096335"/>
                    <a:gd name="connsiteY28" fmla="*/ 753877 h 831850"/>
                    <a:gd name="connsiteX29" fmla="*/ 421363 w 1096335"/>
                    <a:gd name="connsiteY29" fmla="*/ 752009 h 831850"/>
                    <a:gd name="connsiteX30" fmla="*/ 435210 w 1096335"/>
                    <a:gd name="connsiteY30" fmla="*/ 763759 h 831850"/>
                    <a:gd name="connsiteX31" fmla="*/ 421363 w 1096335"/>
                    <a:gd name="connsiteY31" fmla="*/ 775508 h 831850"/>
                    <a:gd name="connsiteX32" fmla="*/ 407515 w 1096335"/>
                    <a:gd name="connsiteY32" fmla="*/ 763759 h 831850"/>
                    <a:gd name="connsiteX33" fmla="*/ 421363 w 1096335"/>
                    <a:gd name="connsiteY33" fmla="*/ 752009 h 831850"/>
                    <a:gd name="connsiteX34" fmla="*/ 723384 w 1096335"/>
                    <a:gd name="connsiteY34" fmla="*/ 717711 h 831850"/>
                    <a:gd name="connsiteX35" fmla="*/ 737231 w 1096335"/>
                    <a:gd name="connsiteY35" fmla="*/ 729460 h 831850"/>
                    <a:gd name="connsiteX36" fmla="*/ 723384 w 1096335"/>
                    <a:gd name="connsiteY36" fmla="*/ 741210 h 831850"/>
                    <a:gd name="connsiteX37" fmla="*/ 709536 w 1096335"/>
                    <a:gd name="connsiteY37" fmla="*/ 729460 h 831850"/>
                    <a:gd name="connsiteX38" fmla="*/ 723384 w 1096335"/>
                    <a:gd name="connsiteY38" fmla="*/ 717711 h 831850"/>
                    <a:gd name="connsiteX39" fmla="*/ 845976 w 1096335"/>
                    <a:gd name="connsiteY39" fmla="*/ 716334 h 831850"/>
                    <a:gd name="connsiteX40" fmla="*/ 859823 w 1096335"/>
                    <a:gd name="connsiteY40" fmla="*/ 728083 h 831850"/>
                    <a:gd name="connsiteX41" fmla="*/ 859197 w 1096335"/>
                    <a:gd name="connsiteY41" fmla="*/ 729366 h 831850"/>
                    <a:gd name="connsiteX42" fmla="*/ 845588 w 1096335"/>
                    <a:gd name="connsiteY42" fmla="*/ 739697 h 831850"/>
                    <a:gd name="connsiteX43" fmla="*/ 836185 w 1096335"/>
                    <a:gd name="connsiteY43" fmla="*/ 736392 h 831850"/>
                    <a:gd name="connsiteX44" fmla="*/ 832129 w 1096335"/>
                    <a:gd name="connsiteY44" fmla="*/ 728083 h 831850"/>
                    <a:gd name="connsiteX45" fmla="*/ 845976 w 1096335"/>
                    <a:gd name="connsiteY45" fmla="*/ 716334 h 831850"/>
                    <a:gd name="connsiteX46" fmla="*/ 511553 w 1096335"/>
                    <a:gd name="connsiteY46" fmla="*/ 713836 h 831850"/>
                    <a:gd name="connsiteX47" fmla="*/ 525401 w 1096335"/>
                    <a:gd name="connsiteY47" fmla="*/ 725585 h 831850"/>
                    <a:gd name="connsiteX48" fmla="*/ 511553 w 1096335"/>
                    <a:gd name="connsiteY48" fmla="*/ 737335 h 831850"/>
                    <a:gd name="connsiteX49" fmla="*/ 497706 w 1096335"/>
                    <a:gd name="connsiteY49" fmla="*/ 725585 h 831850"/>
                    <a:gd name="connsiteX50" fmla="*/ 511553 w 1096335"/>
                    <a:gd name="connsiteY50" fmla="*/ 713836 h 831850"/>
                    <a:gd name="connsiteX51" fmla="*/ 289079 w 1096335"/>
                    <a:gd name="connsiteY51" fmla="*/ 711500 h 831850"/>
                    <a:gd name="connsiteX52" fmla="*/ 302926 w 1096335"/>
                    <a:gd name="connsiteY52" fmla="*/ 723250 h 831850"/>
                    <a:gd name="connsiteX53" fmla="*/ 289079 w 1096335"/>
                    <a:gd name="connsiteY53" fmla="*/ 735000 h 831850"/>
                    <a:gd name="connsiteX54" fmla="*/ 275232 w 1096335"/>
                    <a:gd name="connsiteY54" fmla="*/ 723250 h 831850"/>
                    <a:gd name="connsiteX55" fmla="*/ 289079 w 1096335"/>
                    <a:gd name="connsiteY55" fmla="*/ 711500 h 831850"/>
                    <a:gd name="connsiteX56" fmla="*/ 383195 w 1096335"/>
                    <a:gd name="connsiteY56" fmla="*/ 694584 h 831850"/>
                    <a:gd name="connsiteX57" fmla="*/ 397042 w 1096335"/>
                    <a:gd name="connsiteY57" fmla="*/ 706334 h 831850"/>
                    <a:gd name="connsiteX58" fmla="*/ 383195 w 1096335"/>
                    <a:gd name="connsiteY58" fmla="*/ 718083 h 831850"/>
                    <a:gd name="connsiteX59" fmla="*/ 369348 w 1096335"/>
                    <a:gd name="connsiteY59" fmla="*/ 706334 h 831850"/>
                    <a:gd name="connsiteX60" fmla="*/ 383195 w 1096335"/>
                    <a:gd name="connsiteY60" fmla="*/ 694584 h 831850"/>
                    <a:gd name="connsiteX61" fmla="*/ 654926 w 1096335"/>
                    <a:gd name="connsiteY61" fmla="*/ 671211 h 831850"/>
                    <a:gd name="connsiteX62" fmla="*/ 668774 w 1096335"/>
                    <a:gd name="connsiteY62" fmla="*/ 682961 h 831850"/>
                    <a:gd name="connsiteX63" fmla="*/ 654926 w 1096335"/>
                    <a:gd name="connsiteY63" fmla="*/ 694711 h 831850"/>
                    <a:gd name="connsiteX64" fmla="*/ 641079 w 1096335"/>
                    <a:gd name="connsiteY64" fmla="*/ 682961 h 831850"/>
                    <a:gd name="connsiteX65" fmla="*/ 654926 w 1096335"/>
                    <a:gd name="connsiteY65" fmla="*/ 671211 h 831850"/>
                    <a:gd name="connsiteX66" fmla="*/ 579650 w 1096335"/>
                    <a:gd name="connsiteY66" fmla="*/ 664140 h 831850"/>
                    <a:gd name="connsiteX67" fmla="*/ 593497 w 1096335"/>
                    <a:gd name="connsiteY67" fmla="*/ 675889 h 831850"/>
                    <a:gd name="connsiteX68" fmla="*/ 579650 w 1096335"/>
                    <a:gd name="connsiteY68" fmla="*/ 687639 h 831850"/>
                    <a:gd name="connsiteX69" fmla="*/ 565802 w 1096335"/>
                    <a:gd name="connsiteY69" fmla="*/ 675889 h 831850"/>
                    <a:gd name="connsiteX70" fmla="*/ 579650 w 1096335"/>
                    <a:gd name="connsiteY70" fmla="*/ 664140 h 831850"/>
                    <a:gd name="connsiteX71" fmla="*/ 450361 w 1096335"/>
                    <a:gd name="connsiteY71" fmla="*/ 658418 h 831850"/>
                    <a:gd name="connsiteX72" fmla="*/ 464208 w 1096335"/>
                    <a:gd name="connsiteY72" fmla="*/ 670167 h 831850"/>
                    <a:gd name="connsiteX73" fmla="*/ 450361 w 1096335"/>
                    <a:gd name="connsiteY73" fmla="*/ 681917 h 831850"/>
                    <a:gd name="connsiteX74" fmla="*/ 436513 w 1096335"/>
                    <a:gd name="connsiteY74" fmla="*/ 670167 h 831850"/>
                    <a:gd name="connsiteX75" fmla="*/ 450361 w 1096335"/>
                    <a:gd name="connsiteY75" fmla="*/ 658418 h 831850"/>
                    <a:gd name="connsiteX76" fmla="*/ 238531 w 1096335"/>
                    <a:gd name="connsiteY76" fmla="*/ 654543 h 831850"/>
                    <a:gd name="connsiteX77" fmla="*/ 252378 w 1096335"/>
                    <a:gd name="connsiteY77" fmla="*/ 666292 h 831850"/>
                    <a:gd name="connsiteX78" fmla="*/ 238531 w 1096335"/>
                    <a:gd name="connsiteY78" fmla="*/ 678042 h 831850"/>
                    <a:gd name="connsiteX79" fmla="*/ 224683 w 1096335"/>
                    <a:gd name="connsiteY79" fmla="*/ 666292 h 831850"/>
                    <a:gd name="connsiteX80" fmla="*/ 238531 w 1096335"/>
                    <a:gd name="connsiteY80" fmla="*/ 654543 h 831850"/>
                    <a:gd name="connsiteX81" fmla="*/ 825529 w 1096335"/>
                    <a:gd name="connsiteY81" fmla="*/ 643384 h 831850"/>
                    <a:gd name="connsiteX82" fmla="*/ 839376 w 1096335"/>
                    <a:gd name="connsiteY82" fmla="*/ 655134 h 831850"/>
                    <a:gd name="connsiteX83" fmla="*/ 825529 w 1096335"/>
                    <a:gd name="connsiteY83" fmla="*/ 666884 h 831850"/>
                    <a:gd name="connsiteX84" fmla="*/ 811681 w 1096335"/>
                    <a:gd name="connsiteY84" fmla="*/ 655134 h 831850"/>
                    <a:gd name="connsiteX85" fmla="*/ 825529 w 1096335"/>
                    <a:gd name="connsiteY85" fmla="*/ 643384 h 831850"/>
                    <a:gd name="connsiteX86" fmla="*/ 104630 w 1096335"/>
                    <a:gd name="connsiteY86" fmla="*/ 631859 h 831850"/>
                    <a:gd name="connsiteX87" fmla="*/ 112158 w 1096335"/>
                    <a:gd name="connsiteY87" fmla="*/ 634505 h 831850"/>
                    <a:gd name="connsiteX88" fmla="*/ 116214 w 1096335"/>
                    <a:gd name="connsiteY88" fmla="*/ 642813 h 831850"/>
                    <a:gd name="connsiteX89" fmla="*/ 114755 w 1096335"/>
                    <a:gd name="connsiteY89" fmla="*/ 645802 h 831850"/>
                    <a:gd name="connsiteX90" fmla="*/ 738057 w 1096335"/>
                    <a:gd name="connsiteY90" fmla="*/ 623332 h 831850"/>
                    <a:gd name="connsiteX91" fmla="*/ 751905 w 1096335"/>
                    <a:gd name="connsiteY91" fmla="*/ 635082 h 831850"/>
                    <a:gd name="connsiteX92" fmla="*/ 738057 w 1096335"/>
                    <a:gd name="connsiteY92" fmla="*/ 646832 h 831850"/>
                    <a:gd name="connsiteX93" fmla="*/ 724210 w 1096335"/>
                    <a:gd name="connsiteY93" fmla="*/ 635082 h 831850"/>
                    <a:gd name="connsiteX94" fmla="*/ 738057 w 1096335"/>
                    <a:gd name="connsiteY94" fmla="*/ 623332 h 831850"/>
                    <a:gd name="connsiteX95" fmla="*/ 927348 w 1096335"/>
                    <a:gd name="connsiteY95" fmla="*/ 617466 h 831850"/>
                    <a:gd name="connsiteX96" fmla="*/ 941195 w 1096335"/>
                    <a:gd name="connsiteY96" fmla="*/ 629216 h 831850"/>
                    <a:gd name="connsiteX97" fmla="*/ 927348 w 1096335"/>
                    <a:gd name="connsiteY97" fmla="*/ 640966 h 831850"/>
                    <a:gd name="connsiteX98" fmla="*/ 913500 w 1096335"/>
                    <a:gd name="connsiteY98" fmla="*/ 629216 h 831850"/>
                    <a:gd name="connsiteX99" fmla="*/ 927348 w 1096335"/>
                    <a:gd name="connsiteY99" fmla="*/ 617466 h 831850"/>
                    <a:gd name="connsiteX100" fmla="*/ 381903 w 1096335"/>
                    <a:gd name="connsiteY100" fmla="*/ 611918 h 831850"/>
                    <a:gd name="connsiteX101" fmla="*/ 395751 w 1096335"/>
                    <a:gd name="connsiteY101" fmla="*/ 623668 h 831850"/>
                    <a:gd name="connsiteX102" fmla="*/ 381903 w 1096335"/>
                    <a:gd name="connsiteY102" fmla="*/ 635418 h 831850"/>
                    <a:gd name="connsiteX103" fmla="*/ 368056 w 1096335"/>
                    <a:gd name="connsiteY103" fmla="*/ 623668 h 831850"/>
                    <a:gd name="connsiteX104" fmla="*/ 381903 w 1096335"/>
                    <a:gd name="connsiteY104" fmla="*/ 611918 h 831850"/>
                    <a:gd name="connsiteX105" fmla="*/ 542418 w 1096335"/>
                    <a:gd name="connsiteY105" fmla="*/ 609883 h 831850"/>
                    <a:gd name="connsiteX106" fmla="*/ 556265 w 1096335"/>
                    <a:gd name="connsiteY106" fmla="*/ 621632 h 831850"/>
                    <a:gd name="connsiteX107" fmla="*/ 542418 w 1096335"/>
                    <a:gd name="connsiteY107" fmla="*/ 633382 h 831850"/>
                    <a:gd name="connsiteX108" fmla="*/ 528571 w 1096335"/>
                    <a:gd name="connsiteY108" fmla="*/ 621632 h 831850"/>
                    <a:gd name="connsiteX109" fmla="*/ 542418 w 1096335"/>
                    <a:gd name="connsiteY109" fmla="*/ 609883 h 831850"/>
                    <a:gd name="connsiteX110" fmla="*/ 306627 w 1096335"/>
                    <a:gd name="connsiteY110" fmla="*/ 604847 h 831850"/>
                    <a:gd name="connsiteX111" fmla="*/ 320474 w 1096335"/>
                    <a:gd name="connsiteY111" fmla="*/ 616596 h 831850"/>
                    <a:gd name="connsiteX112" fmla="*/ 306627 w 1096335"/>
                    <a:gd name="connsiteY112" fmla="*/ 628346 h 831850"/>
                    <a:gd name="connsiteX113" fmla="*/ 292780 w 1096335"/>
                    <a:gd name="connsiteY113" fmla="*/ 616596 h 831850"/>
                    <a:gd name="connsiteX114" fmla="*/ 306627 w 1096335"/>
                    <a:gd name="connsiteY114" fmla="*/ 604847 h 831850"/>
                    <a:gd name="connsiteX115" fmla="*/ 169533 w 1096335"/>
                    <a:gd name="connsiteY115" fmla="*/ 594897 h 831850"/>
                    <a:gd name="connsiteX116" fmla="*/ 183380 w 1096335"/>
                    <a:gd name="connsiteY116" fmla="*/ 606647 h 831850"/>
                    <a:gd name="connsiteX117" fmla="*/ 169533 w 1096335"/>
                    <a:gd name="connsiteY117" fmla="*/ 618397 h 831850"/>
                    <a:gd name="connsiteX118" fmla="*/ 155685 w 1096335"/>
                    <a:gd name="connsiteY118" fmla="*/ 606647 h 831850"/>
                    <a:gd name="connsiteX119" fmla="*/ 169533 w 1096335"/>
                    <a:gd name="connsiteY119" fmla="*/ 594897 h 831850"/>
                    <a:gd name="connsiteX120" fmla="*/ 454947 w 1096335"/>
                    <a:gd name="connsiteY120" fmla="*/ 589830 h 831850"/>
                    <a:gd name="connsiteX121" fmla="*/ 468794 w 1096335"/>
                    <a:gd name="connsiteY121" fmla="*/ 601580 h 831850"/>
                    <a:gd name="connsiteX122" fmla="*/ 454947 w 1096335"/>
                    <a:gd name="connsiteY122" fmla="*/ 613330 h 831850"/>
                    <a:gd name="connsiteX123" fmla="*/ 441100 w 1096335"/>
                    <a:gd name="connsiteY123" fmla="*/ 601580 h 831850"/>
                    <a:gd name="connsiteX124" fmla="*/ 454947 w 1096335"/>
                    <a:gd name="connsiteY124" fmla="*/ 589830 h 831850"/>
                    <a:gd name="connsiteX125" fmla="*/ 644237 w 1096335"/>
                    <a:gd name="connsiteY125" fmla="*/ 583965 h 831850"/>
                    <a:gd name="connsiteX126" fmla="*/ 658084 w 1096335"/>
                    <a:gd name="connsiteY126" fmla="*/ 595714 h 831850"/>
                    <a:gd name="connsiteX127" fmla="*/ 644237 w 1096335"/>
                    <a:gd name="connsiteY127" fmla="*/ 607464 h 831850"/>
                    <a:gd name="connsiteX128" fmla="*/ 630390 w 1096335"/>
                    <a:gd name="connsiteY128" fmla="*/ 595714 h 831850"/>
                    <a:gd name="connsiteX129" fmla="*/ 644237 w 1096335"/>
                    <a:gd name="connsiteY129" fmla="*/ 583965 h 831850"/>
                    <a:gd name="connsiteX130" fmla="*/ 795064 w 1096335"/>
                    <a:gd name="connsiteY130" fmla="*/ 576958 h 831850"/>
                    <a:gd name="connsiteX131" fmla="*/ 808911 w 1096335"/>
                    <a:gd name="connsiteY131" fmla="*/ 588708 h 831850"/>
                    <a:gd name="connsiteX132" fmla="*/ 795064 w 1096335"/>
                    <a:gd name="connsiteY132" fmla="*/ 600457 h 831850"/>
                    <a:gd name="connsiteX133" fmla="*/ 781217 w 1096335"/>
                    <a:gd name="connsiteY133" fmla="*/ 588708 h 831850"/>
                    <a:gd name="connsiteX134" fmla="*/ 795064 w 1096335"/>
                    <a:gd name="connsiteY134" fmla="*/ 576958 h 831850"/>
                    <a:gd name="connsiteX135" fmla="*/ 889180 w 1096335"/>
                    <a:gd name="connsiteY135" fmla="*/ 560042 h 831850"/>
                    <a:gd name="connsiteX136" fmla="*/ 903028 w 1096335"/>
                    <a:gd name="connsiteY136" fmla="*/ 571791 h 831850"/>
                    <a:gd name="connsiteX137" fmla="*/ 889180 w 1096335"/>
                    <a:gd name="connsiteY137" fmla="*/ 583541 h 831850"/>
                    <a:gd name="connsiteX138" fmla="*/ 875333 w 1096335"/>
                    <a:gd name="connsiteY138" fmla="*/ 571791 h 831850"/>
                    <a:gd name="connsiteX139" fmla="*/ 889180 w 1096335"/>
                    <a:gd name="connsiteY139" fmla="*/ 560042 h 831850"/>
                    <a:gd name="connsiteX140" fmla="*/ 101075 w 1096335"/>
                    <a:gd name="connsiteY140" fmla="*/ 548398 h 831850"/>
                    <a:gd name="connsiteX141" fmla="*/ 114923 w 1096335"/>
                    <a:gd name="connsiteY141" fmla="*/ 560148 h 831850"/>
                    <a:gd name="connsiteX142" fmla="*/ 101075 w 1096335"/>
                    <a:gd name="connsiteY142" fmla="*/ 571898 h 831850"/>
                    <a:gd name="connsiteX143" fmla="*/ 87228 w 1096335"/>
                    <a:gd name="connsiteY143" fmla="*/ 560148 h 831850"/>
                    <a:gd name="connsiteX144" fmla="*/ 101075 w 1096335"/>
                    <a:gd name="connsiteY144" fmla="*/ 548398 h 831850"/>
                    <a:gd name="connsiteX145" fmla="*/ 258247 w 1096335"/>
                    <a:gd name="connsiteY145" fmla="*/ 546362 h 831850"/>
                    <a:gd name="connsiteX146" fmla="*/ 272094 w 1096335"/>
                    <a:gd name="connsiteY146" fmla="*/ 558112 h 831850"/>
                    <a:gd name="connsiteX147" fmla="*/ 258247 w 1096335"/>
                    <a:gd name="connsiteY147" fmla="*/ 569862 h 831850"/>
                    <a:gd name="connsiteX148" fmla="*/ 244400 w 1096335"/>
                    <a:gd name="connsiteY148" fmla="*/ 558112 h 831850"/>
                    <a:gd name="connsiteX149" fmla="*/ 258247 w 1096335"/>
                    <a:gd name="connsiteY149" fmla="*/ 546362 h 831850"/>
                    <a:gd name="connsiteX150" fmla="*/ 511953 w 1096335"/>
                    <a:gd name="connsiteY150" fmla="*/ 543456 h 831850"/>
                    <a:gd name="connsiteX151" fmla="*/ 525801 w 1096335"/>
                    <a:gd name="connsiteY151" fmla="*/ 555206 h 831850"/>
                    <a:gd name="connsiteX152" fmla="*/ 511953 w 1096335"/>
                    <a:gd name="connsiteY152" fmla="*/ 566956 h 831850"/>
                    <a:gd name="connsiteX153" fmla="*/ 498106 w 1096335"/>
                    <a:gd name="connsiteY153" fmla="*/ 555206 h 831850"/>
                    <a:gd name="connsiteX154" fmla="*/ 511953 w 1096335"/>
                    <a:gd name="connsiteY154" fmla="*/ 543456 h 831850"/>
                    <a:gd name="connsiteX155" fmla="*/ 606070 w 1096335"/>
                    <a:gd name="connsiteY155" fmla="*/ 526540 h 831850"/>
                    <a:gd name="connsiteX156" fmla="*/ 619917 w 1096335"/>
                    <a:gd name="connsiteY156" fmla="*/ 538290 h 831850"/>
                    <a:gd name="connsiteX157" fmla="*/ 606070 w 1096335"/>
                    <a:gd name="connsiteY157" fmla="*/ 550039 h 831850"/>
                    <a:gd name="connsiteX158" fmla="*/ 592222 w 1096335"/>
                    <a:gd name="connsiteY158" fmla="*/ 538290 h 831850"/>
                    <a:gd name="connsiteX159" fmla="*/ 606070 w 1096335"/>
                    <a:gd name="connsiteY159" fmla="*/ 526540 h 831850"/>
                    <a:gd name="connsiteX160" fmla="*/ 170776 w 1096335"/>
                    <a:gd name="connsiteY160" fmla="*/ 526310 h 831850"/>
                    <a:gd name="connsiteX161" fmla="*/ 184623 w 1096335"/>
                    <a:gd name="connsiteY161" fmla="*/ 538060 h 831850"/>
                    <a:gd name="connsiteX162" fmla="*/ 170776 w 1096335"/>
                    <a:gd name="connsiteY162" fmla="*/ 549810 h 831850"/>
                    <a:gd name="connsiteX163" fmla="*/ 156929 w 1096335"/>
                    <a:gd name="connsiteY163" fmla="*/ 538060 h 831850"/>
                    <a:gd name="connsiteX164" fmla="*/ 170776 w 1096335"/>
                    <a:gd name="connsiteY164" fmla="*/ 526310 h 831850"/>
                    <a:gd name="connsiteX165" fmla="*/ 956346 w 1096335"/>
                    <a:gd name="connsiteY165" fmla="*/ 523875 h 831850"/>
                    <a:gd name="connsiteX166" fmla="*/ 970193 w 1096335"/>
                    <a:gd name="connsiteY166" fmla="*/ 535625 h 831850"/>
                    <a:gd name="connsiteX167" fmla="*/ 956346 w 1096335"/>
                    <a:gd name="connsiteY167" fmla="*/ 547375 h 831850"/>
                    <a:gd name="connsiteX168" fmla="*/ 942499 w 1096335"/>
                    <a:gd name="connsiteY168" fmla="*/ 535625 h 831850"/>
                    <a:gd name="connsiteX169" fmla="*/ 956346 w 1096335"/>
                    <a:gd name="connsiteY169" fmla="*/ 523875 h 831850"/>
                    <a:gd name="connsiteX170" fmla="*/ 360066 w 1096335"/>
                    <a:gd name="connsiteY170" fmla="*/ 520444 h 831850"/>
                    <a:gd name="connsiteX171" fmla="*/ 373913 w 1096335"/>
                    <a:gd name="connsiteY171" fmla="*/ 532194 h 831850"/>
                    <a:gd name="connsiteX172" fmla="*/ 360066 w 1096335"/>
                    <a:gd name="connsiteY172" fmla="*/ 543944 h 831850"/>
                    <a:gd name="connsiteX173" fmla="*/ 346219 w 1096335"/>
                    <a:gd name="connsiteY173" fmla="*/ 532194 h 831850"/>
                    <a:gd name="connsiteX174" fmla="*/ 360066 w 1096335"/>
                    <a:gd name="connsiteY174" fmla="*/ 520444 h 831850"/>
                    <a:gd name="connsiteX175" fmla="*/ 744516 w 1096335"/>
                    <a:gd name="connsiteY175" fmla="*/ 520000 h 831850"/>
                    <a:gd name="connsiteX176" fmla="*/ 758363 w 1096335"/>
                    <a:gd name="connsiteY176" fmla="*/ 531750 h 831850"/>
                    <a:gd name="connsiteX177" fmla="*/ 744516 w 1096335"/>
                    <a:gd name="connsiteY177" fmla="*/ 543500 h 831850"/>
                    <a:gd name="connsiteX178" fmla="*/ 730668 w 1096335"/>
                    <a:gd name="connsiteY178" fmla="*/ 531750 h 831850"/>
                    <a:gd name="connsiteX179" fmla="*/ 744516 w 1096335"/>
                    <a:gd name="connsiteY179" fmla="*/ 520000 h 831850"/>
                    <a:gd name="connsiteX180" fmla="*/ 673235 w 1096335"/>
                    <a:gd name="connsiteY180" fmla="*/ 490374 h 831850"/>
                    <a:gd name="connsiteX181" fmla="*/ 687083 w 1096335"/>
                    <a:gd name="connsiteY181" fmla="*/ 502123 h 831850"/>
                    <a:gd name="connsiteX182" fmla="*/ 673235 w 1096335"/>
                    <a:gd name="connsiteY182" fmla="*/ 513873 h 831850"/>
                    <a:gd name="connsiteX183" fmla="*/ 659388 w 1096335"/>
                    <a:gd name="connsiteY183" fmla="*/ 502123 h 831850"/>
                    <a:gd name="connsiteX184" fmla="*/ 673235 w 1096335"/>
                    <a:gd name="connsiteY184" fmla="*/ 490374 h 831850"/>
                    <a:gd name="connsiteX185" fmla="*/ 461405 w 1096335"/>
                    <a:gd name="connsiteY185" fmla="*/ 486499 h 831850"/>
                    <a:gd name="connsiteX186" fmla="*/ 475252 w 1096335"/>
                    <a:gd name="connsiteY186" fmla="*/ 498248 h 831850"/>
                    <a:gd name="connsiteX187" fmla="*/ 461405 w 1096335"/>
                    <a:gd name="connsiteY187" fmla="*/ 509998 h 831850"/>
                    <a:gd name="connsiteX188" fmla="*/ 447558 w 1096335"/>
                    <a:gd name="connsiteY188" fmla="*/ 498248 h 831850"/>
                    <a:gd name="connsiteX189" fmla="*/ 461405 w 1096335"/>
                    <a:gd name="connsiteY189" fmla="*/ 486499 h 831850"/>
                    <a:gd name="connsiteX190" fmla="*/ 227782 w 1096335"/>
                    <a:gd name="connsiteY190" fmla="*/ 479936 h 831850"/>
                    <a:gd name="connsiteX191" fmla="*/ 241630 w 1096335"/>
                    <a:gd name="connsiteY191" fmla="*/ 491686 h 831850"/>
                    <a:gd name="connsiteX192" fmla="*/ 227782 w 1096335"/>
                    <a:gd name="connsiteY192" fmla="*/ 503435 h 831850"/>
                    <a:gd name="connsiteX193" fmla="*/ 213935 w 1096335"/>
                    <a:gd name="connsiteY193" fmla="*/ 491686 h 831850"/>
                    <a:gd name="connsiteX194" fmla="*/ 227782 w 1096335"/>
                    <a:gd name="connsiteY194" fmla="*/ 479936 h 831850"/>
                    <a:gd name="connsiteX195" fmla="*/ 887889 w 1096335"/>
                    <a:gd name="connsiteY195" fmla="*/ 477376 h 831850"/>
                    <a:gd name="connsiteX196" fmla="*/ 901736 w 1096335"/>
                    <a:gd name="connsiteY196" fmla="*/ 489126 h 831850"/>
                    <a:gd name="connsiteX197" fmla="*/ 887889 w 1096335"/>
                    <a:gd name="connsiteY197" fmla="*/ 500876 h 831850"/>
                    <a:gd name="connsiteX198" fmla="*/ 874041 w 1096335"/>
                    <a:gd name="connsiteY198" fmla="*/ 489126 h 831850"/>
                    <a:gd name="connsiteX199" fmla="*/ 887889 w 1096335"/>
                    <a:gd name="connsiteY199" fmla="*/ 477376 h 831850"/>
                    <a:gd name="connsiteX200" fmla="*/ 1045060 w 1096335"/>
                    <a:gd name="connsiteY200" fmla="*/ 475340 h 831850"/>
                    <a:gd name="connsiteX201" fmla="*/ 1054852 w 1096335"/>
                    <a:gd name="connsiteY201" fmla="*/ 478782 h 831850"/>
                    <a:gd name="connsiteX202" fmla="*/ 1055184 w 1096335"/>
                    <a:gd name="connsiteY202" fmla="*/ 479461 h 831850"/>
                    <a:gd name="connsiteX203" fmla="*/ 1051663 w 1096335"/>
                    <a:gd name="connsiteY203" fmla="*/ 483495 h 831850"/>
                    <a:gd name="connsiteX204" fmla="*/ 1034839 w 1096335"/>
                    <a:gd name="connsiteY204" fmla="*/ 494518 h 831850"/>
                    <a:gd name="connsiteX205" fmla="*/ 1031213 w 1096335"/>
                    <a:gd name="connsiteY205" fmla="*/ 487090 h 831850"/>
                    <a:gd name="connsiteX206" fmla="*/ 1045060 w 1096335"/>
                    <a:gd name="connsiteY206" fmla="*/ 475340 h 831850"/>
                    <a:gd name="connsiteX207" fmla="*/ 812612 w 1096335"/>
                    <a:gd name="connsiteY207" fmla="*/ 470304 h 831850"/>
                    <a:gd name="connsiteX208" fmla="*/ 826460 w 1096335"/>
                    <a:gd name="connsiteY208" fmla="*/ 482054 h 831850"/>
                    <a:gd name="connsiteX209" fmla="*/ 812612 w 1096335"/>
                    <a:gd name="connsiteY209" fmla="*/ 493804 h 831850"/>
                    <a:gd name="connsiteX210" fmla="*/ 798765 w 1096335"/>
                    <a:gd name="connsiteY210" fmla="*/ 482054 h 831850"/>
                    <a:gd name="connsiteX211" fmla="*/ 812612 w 1096335"/>
                    <a:gd name="connsiteY211" fmla="*/ 470304 h 831850"/>
                    <a:gd name="connsiteX212" fmla="*/ 321899 w 1096335"/>
                    <a:gd name="connsiteY212" fmla="*/ 463019 h 831850"/>
                    <a:gd name="connsiteX213" fmla="*/ 335746 w 1096335"/>
                    <a:gd name="connsiteY213" fmla="*/ 474769 h 831850"/>
                    <a:gd name="connsiteX214" fmla="*/ 321899 w 1096335"/>
                    <a:gd name="connsiteY214" fmla="*/ 486519 h 831850"/>
                    <a:gd name="connsiteX215" fmla="*/ 308051 w 1096335"/>
                    <a:gd name="connsiteY215" fmla="*/ 474769 h 831850"/>
                    <a:gd name="connsiteX216" fmla="*/ 321899 w 1096335"/>
                    <a:gd name="connsiteY216" fmla="*/ 463019 h 831850"/>
                    <a:gd name="connsiteX217" fmla="*/ 52711 w 1096335"/>
                    <a:gd name="connsiteY217" fmla="*/ 457930 h 831850"/>
                    <a:gd name="connsiteX218" fmla="*/ 66559 w 1096335"/>
                    <a:gd name="connsiteY218" fmla="*/ 469680 h 831850"/>
                    <a:gd name="connsiteX219" fmla="*/ 52711 w 1096335"/>
                    <a:gd name="connsiteY219" fmla="*/ 481429 h 831850"/>
                    <a:gd name="connsiteX220" fmla="*/ 38864 w 1096335"/>
                    <a:gd name="connsiteY220" fmla="*/ 469680 h 831850"/>
                    <a:gd name="connsiteX221" fmla="*/ 52711 w 1096335"/>
                    <a:gd name="connsiteY221" fmla="*/ 457930 h 831850"/>
                    <a:gd name="connsiteX222" fmla="*/ 957589 w 1096335"/>
                    <a:gd name="connsiteY222" fmla="*/ 455288 h 831850"/>
                    <a:gd name="connsiteX223" fmla="*/ 971436 w 1096335"/>
                    <a:gd name="connsiteY223" fmla="*/ 467038 h 831850"/>
                    <a:gd name="connsiteX224" fmla="*/ 957589 w 1096335"/>
                    <a:gd name="connsiteY224" fmla="*/ 478788 h 831850"/>
                    <a:gd name="connsiteX225" fmla="*/ 943742 w 1096335"/>
                    <a:gd name="connsiteY225" fmla="*/ 467038 h 831850"/>
                    <a:gd name="connsiteX226" fmla="*/ 957589 w 1096335"/>
                    <a:gd name="connsiteY226" fmla="*/ 455288 h 831850"/>
                    <a:gd name="connsiteX227" fmla="*/ 604778 w 1096335"/>
                    <a:gd name="connsiteY227" fmla="*/ 443874 h 831850"/>
                    <a:gd name="connsiteX228" fmla="*/ 618625 w 1096335"/>
                    <a:gd name="connsiteY228" fmla="*/ 455624 h 831850"/>
                    <a:gd name="connsiteX229" fmla="*/ 604778 w 1096335"/>
                    <a:gd name="connsiteY229" fmla="*/ 467374 h 831850"/>
                    <a:gd name="connsiteX230" fmla="*/ 590931 w 1096335"/>
                    <a:gd name="connsiteY230" fmla="*/ 455624 h 831850"/>
                    <a:gd name="connsiteX231" fmla="*/ 604778 w 1096335"/>
                    <a:gd name="connsiteY231" fmla="*/ 443874 h 831850"/>
                    <a:gd name="connsiteX232" fmla="*/ 529502 w 1096335"/>
                    <a:gd name="connsiteY232" fmla="*/ 436803 h 831850"/>
                    <a:gd name="connsiteX233" fmla="*/ 543349 w 1096335"/>
                    <a:gd name="connsiteY233" fmla="*/ 448552 h 831850"/>
                    <a:gd name="connsiteX234" fmla="*/ 529502 w 1096335"/>
                    <a:gd name="connsiteY234" fmla="*/ 460302 h 831850"/>
                    <a:gd name="connsiteX235" fmla="*/ 515654 w 1096335"/>
                    <a:gd name="connsiteY235" fmla="*/ 448552 h 831850"/>
                    <a:gd name="connsiteX236" fmla="*/ 529502 w 1096335"/>
                    <a:gd name="connsiteY236" fmla="*/ 436803 h 831850"/>
                    <a:gd name="connsiteX237" fmla="*/ 389064 w 1096335"/>
                    <a:gd name="connsiteY237" fmla="*/ 426853 h 831850"/>
                    <a:gd name="connsiteX238" fmla="*/ 402912 w 1096335"/>
                    <a:gd name="connsiteY238" fmla="*/ 438603 h 831850"/>
                    <a:gd name="connsiteX239" fmla="*/ 389064 w 1096335"/>
                    <a:gd name="connsiteY239" fmla="*/ 450353 h 831850"/>
                    <a:gd name="connsiteX240" fmla="*/ 375217 w 1096335"/>
                    <a:gd name="connsiteY240" fmla="*/ 438603 h 831850"/>
                    <a:gd name="connsiteX241" fmla="*/ 389064 w 1096335"/>
                    <a:gd name="connsiteY241" fmla="*/ 426853 h 831850"/>
                    <a:gd name="connsiteX242" fmla="*/ 177234 w 1096335"/>
                    <a:gd name="connsiteY242" fmla="*/ 422978 h 831850"/>
                    <a:gd name="connsiteX243" fmla="*/ 191081 w 1096335"/>
                    <a:gd name="connsiteY243" fmla="*/ 434728 h 831850"/>
                    <a:gd name="connsiteX244" fmla="*/ 177234 w 1096335"/>
                    <a:gd name="connsiteY244" fmla="*/ 446478 h 831850"/>
                    <a:gd name="connsiteX245" fmla="*/ 163387 w 1096335"/>
                    <a:gd name="connsiteY245" fmla="*/ 434728 h 831850"/>
                    <a:gd name="connsiteX246" fmla="*/ 177234 w 1096335"/>
                    <a:gd name="connsiteY246" fmla="*/ 422978 h 831850"/>
                    <a:gd name="connsiteX247" fmla="*/ 737706 w 1096335"/>
                    <a:gd name="connsiteY247" fmla="*/ 412826 h 831850"/>
                    <a:gd name="connsiteX248" fmla="*/ 751553 w 1096335"/>
                    <a:gd name="connsiteY248" fmla="*/ 424575 h 831850"/>
                    <a:gd name="connsiteX249" fmla="*/ 737706 w 1096335"/>
                    <a:gd name="connsiteY249" fmla="*/ 436325 h 831850"/>
                    <a:gd name="connsiteX250" fmla="*/ 723858 w 1096335"/>
                    <a:gd name="connsiteY250" fmla="*/ 424575 h 831850"/>
                    <a:gd name="connsiteX251" fmla="*/ 737706 w 1096335"/>
                    <a:gd name="connsiteY251" fmla="*/ 412826 h 831850"/>
                    <a:gd name="connsiteX252" fmla="*/ 1014596 w 1096335"/>
                    <a:gd name="connsiteY252" fmla="*/ 408914 h 831850"/>
                    <a:gd name="connsiteX253" fmla="*/ 1028443 w 1096335"/>
                    <a:gd name="connsiteY253" fmla="*/ 420664 h 831850"/>
                    <a:gd name="connsiteX254" fmla="*/ 1014596 w 1096335"/>
                    <a:gd name="connsiteY254" fmla="*/ 432413 h 831850"/>
                    <a:gd name="connsiteX255" fmla="*/ 1000748 w 1096335"/>
                    <a:gd name="connsiteY255" fmla="*/ 420664 h 831850"/>
                    <a:gd name="connsiteX256" fmla="*/ 1014596 w 1096335"/>
                    <a:gd name="connsiteY256" fmla="*/ 408914 h 831850"/>
                    <a:gd name="connsiteX257" fmla="*/ 1095606 w 1096335"/>
                    <a:gd name="connsiteY257" fmla="*/ 402230 h 831850"/>
                    <a:gd name="connsiteX258" fmla="*/ 1096335 w 1096335"/>
                    <a:gd name="connsiteY258" fmla="*/ 404804 h 831850"/>
                    <a:gd name="connsiteX259" fmla="*/ 1095985 w 1096335"/>
                    <a:gd name="connsiteY259" fmla="*/ 406040 h 831850"/>
                    <a:gd name="connsiteX260" fmla="*/ 1094865 w 1096335"/>
                    <a:gd name="connsiteY260" fmla="*/ 403747 h 831850"/>
                    <a:gd name="connsiteX261" fmla="*/ 14544 w 1096335"/>
                    <a:gd name="connsiteY261" fmla="*/ 400505 h 831850"/>
                    <a:gd name="connsiteX262" fmla="*/ 28391 w 1096335"/>
                    <a:gd name="connsiteY262" fmla="*/ 412255 h 831850"/>
                    <a:gd name="connsiteX263" fmla="*/ 14544 w 1096335"/>
                    <a:gd name="connsiteY263" fmla="*/ 424004 h 831850"/>
                    <a:gd name="connsiteX264" fmla="*/ 697 w 1096335"/>
                    <a:gd name="connsiteY264" fmla="*/ 412255 h 831850"/>
                    <a:gd name="connsiteX265" fmla="*/ 14544 w 1096335"/>
                    <a:gd name="connsiteY265" fmla="*/ 400505 h 831850"/>
                    <a:gd name="connsiteX266" fmla="*/ 650234 w 1096335"/>
                    <a:gd name="connsiteY266" fmla="*/ 392774 h 831850"/>
                    <a:gd name="connsiteX267" fmla="*/ 664081 w 1096335"/>
                    <a:gd name="connsiteY267" fmla="*/ 404523 h 831850"/>
                    <a:gd name="connsiteX268" fmla="*/ 650234 w 1096335"/>
                    <a:gd name="connsiteY268" fmla="*/ 416273 h 831850"/>
                    <a:gd name="connsiteX269" fmla="*/ 636387 w 1096335"/>
                    <a:gd name="connsiteY269" fmla="*/ 404523 h 831850"/>
                    <a:gd name="connsiteX270" fmla="*/ 650234 w 1096335"/>
                    <a:gd name="connsiteY270" fmla="*/ 392774 h 831850"/>
                    <a:gd name="connsiteX271" fmla="*/ 839525 w 1096335"/>
                    <a:gd name="connsiteY271" fmla="*/ 386908 h 831850"/>
                    <a:gd name="connsiteX272" fmla="*/ 853372 w 1096335"/>
                    <a:gd name="connsiteY272" fmla="*/ 398658 h 831850"/>
                    <a:gd name="connsiteX273" fmla="*/ 839525 w 1096335"/>
                    <a:gd name="connsiteY273" fmla="*/ 410407 h 831850"/>
                    <a:gd name="connsiteX274" fmla="*/ 825677 w 1096335"/>
                    <a:gd name="connsiteY274" fmla="*/ 398658 h 831850"/>
                    <a:gd name="connsiteX275" fmla="*/ 839525 w 1096335"/>
                    <a:gd name="connsiteY275" fmla="*/ 386908 h 831850"/>
                    <a:gd name="connsiteX276" fmla="*/ 320607 w 1096335"/>
                    <a:gd name="connsiteY276" fmla="*/ 380354 h 831850"/>
                    <a:gd name="connsiteX277" fmla="*/ 334454 w 1096335"/>
                    <a:gd name="connsiteY277" fmla="*/ 392104 h 831850"/>
                    <a:gd name="connsiteX278" fmla="*/ 320607 w 1096335"/>
                    <a:gd name="connsiteY278" fmla="*/ 403854 h 831850"/>
                    <a:gd name="connsiteX279" fmla="*/ 306760 w 1096335"/>
                    <a:gd name="connsiteY279" fmla="*/ 392104 h 831850"/>
                    <a:gd name="connsiteX280" fmla="*/ 320607 w 1096335"/>
                    <a:gd name="connsiteY280" fmla="*/ 380354 h 831850"/>
                    <a:gd name="connsiteX281" fmla="*/ 245331 w 1096335"/>
                    <a:gd name="connsiteY281" fmla="*/ 373282 h 831850"/>
                    <a:gd name="connsiteX282" fmla="*/ 259178 w 1096335"/>
                    <a:gd name="connsiteY282" fmla="*/ 385032 h 831850"/>
                    <a:gd name="connsiteX283" fmla="*/ 245331 w 1096335"/>
                    <a:gd name="connsiteY283" fmla="*/ 396782 h 831850"/>
                    <a:gd name="connsiteX284" fmla="*/ 231483 w 1096335"/>
                    <a:gd name="connsiteY284" fmla="*/ 385032 h 831850"/>
                    <a:gd name="connsiteX285" fmla="*/ 245331 w 1096335"/>
                    <a:gd name="connsiteY285" fmla="*/ 373282 h 831850"/>
                    <a:gd name="connsiteX286" fmla="*/ 444555 w 1096335"/>
                    <a:gd name="connsiteY286" fmla="*/ 365539 h 831850"/>
                    <a:gd name="connsiteX287" fmla="*/ 458403 w 1096335"/>
                    <a:gd name="connsiteY287" fmla="*/ 377289 h 831850"/>
                    <a:gd name="connsiteX288" fmla="*/ 444555 w 1096335"/>
                    <a:gd name="connsiteY288" fmla="*/ 389038 h 831850"/>
                    <a:gd name="connsiteX289" fmla="*/ 430708 w 1096335"/>
                    <a:gd name="connsiteY289" fmla="*/ 377289 h 831850"/>
                    <a:gd name="connsiteX290" fmla="*/ 444555 w 1096335"/>
                    <a:gd name="connsiteY290" fmla="*/ 365539 h 831850"/>
                    <a:gd name="connsiteX291" fmla="*/ 81710 w 1096335"/>
                    <a:gd name="connsiteY291" fmla="*/ 364339 h 831850"/>
                    <a:gd name="connsiteX292" fmla="*/ 95557 w 1096335"/>
                    <a:gd name="connsiteY292" fmla="*/ 376088 h 831850"/>
                    <a:gd name="connsiteX293" fmla="*/ 81710 w 1096335"/>
                    <a:gd name="connsiteY293" fmla="*/ 387838 h 831850"/>
                    <a:gd name="connsiteX294" fmla="*/ 67862 w 1096335"/>
                    <a:gd name="connsiteY294" fmla="*/ 376088 h 831850"/>
                    <a:gd name="connsiteX295" fmla="*/ 81710 w 1096335"/>
                    <a:gd name="connsiteY295" fmla="*/ 364339 h 831850"/>
                    <a:gd name="connsiteX296" fmla="*/ 964047 w 1096335"/>
                    <a:gd name="connsiteY296" fmla="*/ 351956 h 831850"/>
                    <a:gd name="connsiteX297" fmla="*/ 977895 w 1096335"/>
                    <a:gd name="connsiteY297" fmla="*/ 363706 h 831850"/>
                    <a:gd name="connsiteX298" fmla="*/ 964047 w 1096335"/>
                    <a:gd name="connsiteY298" fmla="*/ 375456 h 831850"/>
                    <a:gd name="connsiteX299" fmla="*/ 950200 w 1096335"/>
                    <a:gd name="connsiteY299" fmla="*/ 363706 h 831850"/>
                    <a:gd name="connsiteX300" fmla="*/ 964047 w 1096335"/>
                    <a:gd name="connsiteY300" fmla="*/ 351956 h 831850"/>
                    <a:gd name="connsiteX301" fmla="*/ 707241 w 1096335"/>
                    <a:gd name="connsiteY301" fmla="*/ 346399 h 831850"/>
                    <a:gd name="connsiteX302" fmla="*/ 721088 w 1096335"/>
                    <a:gd name="connsiteY302" fmla="*/ 358149 h 831850"/>
                    <a:gd name="connsiteX303" fmla="*/ 707241 w 1096335"/>
                    <a:gd name="connsiteY303" fmla="*/ 369899 h 831850"/>
                    <a:gd name="connsiteX304" fmla="*/ 693393 w 1096335"/>
                    <a:gd name="connsiteY304" fmla="*/ 358149 h 831850"/>
                    <a:gd name="connsiteX305" fmla="*/ 707241 w 1096335"/>
                    <a:gd name="connsiteY305" fmla="*/ 346399 h 831850"/>
                    <a:gd name="connsiteX306" fmla="*/ 357084 w 1096335"/>
                    <a:gd name="connsiteY306" fmla="*/ 345487 h 831850"/>
                    <a:gd name="connsiteX307" fmla="*/ 370931 w 1096335"/>
                    <a:gd name="connsiteY307" fmla="*/ 357236 h 831850"/>
                    <a:gd name="connsiteX308" fmla="*/ 357084 w 1096335"/>
                    <a:gd name="connsiteY308" fmla="*/ 368986 h 831850"/>
                    <a:gd name="connsiteX309" fmla="*/ 343237 w 1096335"/>
                    <a:gd name="connsiteY309" fmla="*/ 357236 h 831850"/>
                    <a:gd name="connsiteX310" fmla="*/ 357084 w 1096335"/>
                    <a:gd name="connsiteY310" fmla="*/ 345487 h 831850"/>
                    <a:gd name="connsiteX311" fmla="*/ 546374 w 1096335"/>
                    <a:gd name="connsiteY311" fmla="*/ 339621 h 831850"/>
                    <a:gd name="connsiteX312" fmla="*/ 560222 w 1096335"/>
                    <a:gd name="connsiteY312" fmla="*/ 351371 h 831850"/>
                    <a:gd name="connsiteX313" fmla="*/ 546374 w 1096335"/>
                    <a:gd name="connsiteY313" fmla="*/ 363120 h 831850"/>
                    <a:gd name="connsiteX314" fmla="*/ 532527 w 1096335"/>
                    <a:gd name="connsiteY314" fmla="*/ 351371 h 831850"/>
                    <a:gd name="connsiteX315" fmla="*/ 546374 w 1096335"/>
                    <a:gd name="connsiteY315" fmla="*/ 339621 h 831850"/>
                    <a:gd name="connsiteX316" fmla="*/ 801357 w 1096335"/>
                    <a:gd name="connsiteY316" fmla="*/ 329483 h 831850"/>
                    <a:gd name="connsiteX317" fmla="*/ 815204 w 1096335"/>
                    <a:gd name="connsiteY317" fmla="*/ 341233 h 831850"/>
                    <a:gd name="connsiteX318" fmla="*/ 801357 w 1096335"/>
                    <a:gd name="connsiteY318" fmla="*/ 352982 h 831850"/>
                    <a:gd name="connsiteX319" fmla="*/ 787510 w 1096335"/>
                    <a:gd name="connsiteY319" fmla="*/ 341233 h 831850"/>
                    <a:gd name="connsiteX320" fmla="*/ 801357 w 1096335"/>
                    <a:gd name="connsiteY320" fmla="*/ 329483 h 831850"/>
                    <a:gd name="connsiteX321" fmla="*/ 15513 w 1096335"/>
                    <a:gd name="connsiteY321" fmla="*/ 318634 h 831850"/>
                    <a:gd name="connsiteX322" fmla="*/ 23044 w 1096335"/>
                    <a:gd name="connsiteY322" fmla="*/ 321281 h 831850"/>
                    <a:gd name="connsiteX323" fmla="*/ 27100 w 1096335"/>
                    <a:gd name="connsiteY323" fmla="*/ 329589 h 831850"/>
                    <a:gd name="connsiteX324" fmla="*/ 13252 w 1096335"/>
                    <a:gd name="connsiteY324" fmla="*/ 341339 h 831850"/>
                    <a:gd name="connsiteX325" fmla="*/ 3461 w 1096335"/>
                    <a:gd name="connsiteY325" fmla="*/ 337898 h 831850"/>
                    <a:gd name="connsiteX326" fmla="*/ 0 w 1096335"/>
                    <a:gd name="connsiteY326" fmla="*/ 330807 h 831850"/>
                    <a:gd name="connsiteX327" fmla="*/ 4097 w 1096335"/>
                    <a:gd name="connsiteY327" fmla="*/ 326113 h 831850"/>
                    <a:gd name="connsiteX328" fmla="*/ 178229 w 1096335"/>
                    <a:gd name="connsiteY328" fmla="*/ 313345 h 831850"/>
                    <a:gd name="connsiteX329" fmla="*/ 192077 w 1096335"/>
                    <a:gd name="connsiteY329" fmla="*/ 325094 h 831850"/>
                    <a:gd name="connsiteX330" fmla="*/ 178229 w 1096335"/>
                    <a:gd name="connsiteY330" fmla="*/ 336844 h 831850"/>
                    <a:gd name="connsiteX331" fmla="*/ 164382 w 1096335"/>
                    <a:gd name="connsiteY331" fmla="*/ 325094 h 831850"/>
                    <a:gd name="connsiteX332" fmla="*/ 178229 w 1096335"/>
                    <a:gd name="connsiteY332" fmla="*/ 313345 h 831850"/>
                    <a:gd name="connsiteX333" fmla="*/ 1029034 w 1096335"/>
                    <a:gd name="connsiteY333" fmla="*/ 303353 h 831850"/>
                    <a:gd name="connsiteX334" fmla="*/ 1032930 w 1096335"/>
                    <a:gd name="connsiteY334" fmla="*/ 313839 h 831850"/>
                    <a:gd name="connsiteX335" fmla="*/ 1042889 w 1096335"/>
                    <a:gd name="connsiteY335" fmla="*/ 320364 h 831850"/>
                    <a:gd name="connsiteX336" fmla="*/ 1041935 w 1096335"/>
                    <a:gd name="connsiteY336" fmla="*/ 322319 h 831850"/>
                    <a:gd name="connsiteX337" fmla="*/ 1032144 w 1096335"/>
                    <a:gd name="connsiteY337" fmla="*/ 325760 h 831850"/>
                    <a:gd name="connsiteX338" fmla="*/ 1018297 w 1096335"/>
                    <a:gd name="connsiteY338" fmla="*/ 314010 h 831850"/>
                    <a:gd name="connsiteX339" fmla="*/ 1022353 w 1096335"/>
                    <a:gd name="connsiteY339" fmla="*/ 305702 h 831850"/>
                    <a:gd name="connsiteX340" fmla="*/ 414091 w 1096335"/>
                    <a:gd name="connsiteY340" fmla="*/ 299112 h 831850"/>
                    <a:gd name="connsiteX341" fmla="*/ 427938 w 1096335"/>
                    <a:gd name="connsiteY341" fmla="*/ 310862 h 831850"/>
                    <a:gd name="connsiteX342" fmla="*/ 414091 w 1096335"/>
                    <a:gd name="connsiteY342" fmla="*/ 322612 h 831850"/>
                    <a:gd name="connsiteX343" fmla="*/ 400243 w 1096335"/>
                    <a:gd name="connsiteY343" fmla="*/ 310862 h 831850"/>
                    <a:gd name="connsiteX344" fmla="*/ 414091 w 1096335"/>
                    <a:gd name="connsiteY344" fmla="*/ 299112 h 831850"/>
                    <a:gd name="connsiteX345" fmla="*/ 868523 w 1096335"/>
                    <a:gd name="connsiteY345" fmla="*/ 293316 h 831850"/>
                    <a:gd name="connsiteX346" fmla="*/ 882370 w 1096335"/>
                    <a:gd name="connsiteY346" fmla="*/ 305066 h 831850"/>
                    <a:gd name="connsiteX347" fmla="*/ 868523 w 1096335"/>
                    <a:gd name="connsiteY347" fmla="*/ 316816 h 831850"/>
                    <a:gd name="connsiteX348" fmla="*/ 854675 w 1096335"/>
                    <a:gd name="connsiteY348" fmla="*/ 305066 h 831850"/>
                    <a:gd name="connsiteX349" fmla="*/ 868523 w 1096335"/>
                    <a:gd name="connsiteY349" fmla="*/ 293316 h 831850"/>
                    <a:gd name="connsiteX350" fmla="*/ 90758 w 1096335"/>
                    <a:gd name="connsiteY350" fmla="*/ 293292 h 831850"/>
                    <a:gd name="connsiteX351" fmla="*/ 104605 w 1096335"/>
                    <a:gd name="connsiteY351" fmla="*/ 305042 h 831850"/>
                    <a:gd name="connsiteX352" fmla="*/ 90758 w 1096335"/>
                    <a:gd name="connsiteY352" fmla="*/ 316792 h 831850"/>
                    <a:gd name="connsiteX353" fmla="*/ 76911 w 1096335"/>
                    <a:gd name="connsiteY353" fmla="*/ 305042 h 831850"/>
                    <a:gd name="connsiteX354" fmla="*/ 90758 w 1096335"/>
                    <a:gd name="connsiteY354" fmla="*/ 293292 h 831850"/>
                    <a:gd name="connsiteX355" fmla="*/ 656692 w 1096335"/>
                    <a:gd name="connsiteY355" fmla="*/ 289441 h 831850"/>
                    <a:gd name="connsiteX356" fmla="*/ 670540 w 1096335"/>
                    <a:gd name="connsiteY356" fmla="*/ 301191 h 831850"/>
                    <a:gd name="connsiteX357" fmla="*/ 656692 w 1096335"/>
                    <a:gd name="connsiteY357" fmla="*/ 312941 h 831850"/>
                    <a:gd name="connsiteX358" fmla="*/ 642845 w 1096335"/>
                    <a:gd name="connsiteY358" fmla="*/ 301191 h 831850"/>
                    <a:gd name="connsiteX359" fmla="*/ 656692 w 1096335"/>
                    <a:gd name="connsiteY359" fmla="*/ 289441 h 831850"/>
                    <a:gd name="connsiteX360" fmla="*/ 280048 w 1096335"/>
                    <a:gd name="connsiteY360" fmla="*/ 287426 h 831850"/>
                    <a:gd name="connsiteX361" fmla="*/ 293896 w 1096335"/>
                    <a:gd name="connsiteY361" fmla="*/ 299176 h 831850"/>
                    <a:gd name="connsiteX362" fmla="*/ 280048 w 1096335"/>
                    <a:gd name="connsiteY362" fmla="*/ 310926 h 831850"/>
                    <a:gd name="connsiteX363" fmla="*/ 266201 w 1096335"/>
                    <a:gd name="connsiteY363" fmla="*/ 299176 h 831850"/>
                    <a:gd name="connsiteX364" fmla="*/ 280048 w 1096335"/>
                    <a:gd name="connsiteY364" fmla="*/ 287426 h 831850"/>
                    <a:gd name="connsiteX365" fmla="*/ 508207 w 1096335"/>
                    <a:gd name="connsiteY365" fmla="*/ 282195 h 831850"/>
                    <a:gd name="connsiteX366" fmla="*/ 522054 w 1096335"/>
                    <a:gd name="connsiteY366" fmla="*/ 293945 h 831850"/>
                    <a:gd name="connsiteX367" fmla="*/ 508207 w 1096335"/>
                    <a:gd name="connsiteY367" fmla="*/ 305695 h 831850"/>
                    <a:gd name="connsiteX368" fmla="*/ 494359 w 1096335"/>
                    <a:gd name="connsiteY368" fmla="*/ 293945 h 831850"/>
                    <a:gd name="connsiteX369" fmla="*/ 508207 w 1096335"/>
                    <a:gd name="connsiteY369" fmla="*/ 282195 h 831850"/>
                    <a:gd name="connsiteX370" fmla="*/ 147765 w 1096335"/>
                    <a:gd name="connsiteY370" fmla="*/ 246918 h 831850"/>
                    <a:gd name="connsiteX371" fmla="*/ 161612 w 1096335"/>
                    <a:gd name="connsiteY371" fmla="*/ 258667 h 831850"/>
                    <a:gd name="connsiteX372" fmla="*/ 147765 w 1096335"/>
                    <a:gd name="connsiteY372" fmla="*/ 270417 h 831850"/>
                    <a:gd name="connsiteX373" fmla="*/ 133917 w 1096335"/>
                    <a:gd name="connsiteY373" fmla="*/ 258667 h 831850"/>
                    <a:gd name="connsiteX374" fmla="*/ 147765 w 1096335"/>
                    <a:gd name="connsiteY374" fmla="*/ 246918 h 831850"/>
                    <a:gd name="connsiteX375" fmla="*/ 800065 w 1096335"/>
                    <a:gd name="connsiteY375" fmla="*/ 246817 h 831850"/>
                    <a:gd name="connsiteX376" fmla="*/ 813913 w 1096335"/>
                    <a:gd name="connsiteY376" fmla="*/ 258567 h 831850"/>
                    <a:gd name="connsiteX377" fmla="*/ 800065 w 1096335"/>
                    <a:gd name="connsiteY377" fmla="*/ 270316 h 831850"/>
                    <a:gd name="connsiteX378" fmla="*/ 786218 w 1096335"/>
                    <a:gd name="connsiteY378" fmla="*/ 258567 h 831850"/>
                    <a:gd name="connsiteX379" fmla="*/ 800065 w 1096335"/>
                    <a:gd name="connsiteY379" fmla="*/ 246817 h 831850"/>
                    <a:gd name="connsiteX380" fmla="*/ 575372 w 1096335"/>
                    <a:gd name="connsiteY380" fmla="*/ 246029 h 831850"/>
                    <a:gd name="connsiteX381" fmla="*/ 589220 w 1096335"/>
                    <a:gd name="connsiteY381" fmla="*/ 257779 h 831850"/>
                    <a:gd name="connsiteX382" fmla="*/ 575372 w 1096335"/>
                    <a:gd name="connsiteY382" fmla="*/ 269529 h 831850"/>
                    <a:gd name="connsiteX383" fmla="*/ 561525 w 1096335"/>
                    <a:gd name="connsiteY383" fmla="*/ 257779 h 831850"/>
                    <a:gd name="connsiteX384" fmla="*/ 575372 w 1096335"/>
                    <a:gd name="connsiteY384" fmla="*/ 246029 h 831850"/>
                    <a:gd name="connsiteX385" fmla="*/ 965043 w 1096335"/>
                    <a:gd name="connsiteY385" fmla="*/ 242322 h 831850"/>
                    <a:gd name="connsiteX386" fmla="*/ 978890 w 1096335"/>
                    <a:gd name="connsiteY386" fmla="*/ 254072 h 831850"/>
                    <a:gd name="connsiteX387" fmla="*/ 965043 w 1096335"/>
                    <a:gd name="connsiteY387" fmla="*/ 265822 h 831850"/>
                    <a:gd name="connsiteX388" fmla="*/ 951195 w 1096335"/>
                    <a:gd name="connsiteY388" fmla="*/ 254072 h 831850"/>
                    <a:gd name="connsiteX389" fmla="*/ 965043 w 1096335"/>
                    <a:gd name="connsiteY389" fmla="*/ 242322 h 831850"/>
                    <a:gd name="connsiteX390" fmla="*/ 363542 w 1096335"/>
                    <a:gd name="connsiteY390" fmla="*/ 242154 h 831850"/>
                    <a:gd name="connsiteX391" fmla="*/ 377390 w 1096335"/>
                    <a:gd name="connsiteY391" fmla="*/ 253904 h 831850"/>
                    <a:gd name="connsiteX392" fmla="*/ 363542 w 1096335"/>
                    <a:gd name="connsiteY392" fmla="*/ 265654 h 831850"/>
                    <a:gd name="connsiteX393" fmla="*/ 349695 w 1096335"/>
                    <a:gd name="connsiteY393" fmla="*/ 253904 h 831850"/>
                    <a:gd name="connsiteX394" fmla="*/ 363542 w 1096335"/>
                    <a:gd name="connsiteY394" fmla="*/ 242154 h 831850"/>
                    <a:gd name="connsiteX395" fmla="*/ 724789 w 1096335"/>
                    <a:gd name="connsiteY395" fmla="*/ 239745 h 831850"/>
                    <a:gd name="connsiteX396" fmla="*/ 738636 w 1096335"/>
                    <a:gd name="connsiteY396" fmla="*/ 251495 h 831850"/>
                    <a:gd name="connsiteX397" fmla="*/ 724789 w 1096335"/>
                    <a:gd name="connsiteY397" fmla="*/ 263245 h 831850"/>
                    <a:gd name="connsiteX398" fmla="*/ 710941 w 1096335"/>
                    <a:gd name="connsiteY398" fmla="*/ 251495 h 831850"/>
                    <a:gd name="connsiteX399" fmla="*/ 724789 w 1096335"/>
                    <a:gd name="connsiteY399" fmla="*/ 239745 h 831850"/>
                    <a:gd name="connsiteX400" fmla="*/ 241881 w 1096335"/>
                    <a:gd name="connsiteY400" fmla="*/ 230001 h 831850"/>
                    <a:gd name="connsiteX401" fmla="*/ 255728 w 1096335"/>
                    <a:gd name="connsiteY401" fmla="*/ 241751 h 831850"/>
                    <a:gd name="connsiteX402" fmla="*/ 241881 w 1096335"/>
                    <a:gd name="connsiteY402" fmla="*/ 253501 h 831850"/>
                    <a:gd name="connsiteX403" fmla="*/ 228034 w 1096335"/>
                    <a:gd name="connsiteY403" fmla="*/ 241751 h 831850"/>
                    <a:gd name="connsiteX404" fmla="*/ 241881 w 1096335"/>
                    <a:gd name="connsiteY404" fmla="*/ 230001 h 831850"/>
                    <a:gd name="connsiteX405" fmla="*/ 877571 w 1096335"/>
                    <a:gd name="connsiteY405" fmla="*/ 222270 h 831850"/>
                    <a:gd name="connsiteX406" fmla="*/ 891419 w 1096335"/>
                    <a:gd name="connsiteY406" fmla="*/ 234020 h 831850"/>
                    <a:gd name="connsiteX407" fmla="*/ 877571 w 1096335"/>
                    <a:gd name="connsiteY407" fmla="*/ 245770 h 831850"/>
                    <a:gd name="connsiteX408" fmla="*/ 863724 w 1096335"/>
                    <a:gd name="connsiteY408" fmla="*/ 234020 h 831850"/>
                    <a:gd name="connsiteX409" fmla="*/ 877571 w 1096335"/>
                    <a:gd name="connsiteY409" fmla="*/ 222270 h 831850"/>
                    <a:gd name="connsiteX410" fmla="*/ 506915 w 1096335"/>
                    <a:gd name="connsiteY410" fmla="*/ 199530 h 831850"/>
                    <a:gd name="connsiteX411" fmla="*/ 520762 w 1096335"/>
                    <a:gd name="connsiteY411" fmla="*/ 211280 h 831850"/>
                    <a:gd name="connsiteX412" fmla="*/ 506915 w 1096335"/>
                    <a:gd name="connsiteY412" fmla="*/ 223030 h 831850"/>
                    <a:gd name="connsiteX413" fmla="*/ 493068 w 1096335"/>
                    <a:gd name="connsiteY413" fmla="*/ 211280 h 831850"/>
                    <a:gd name="connsiteX414" fmla="*/ 506915 w 1096335"/>
                    <a:gd name="connsiteY414" fmla="*/ 199530 h 831850"/>
                    <a:gd name="connsiteX415" fmla="*/ 309047 w 1096335"/>
                    <a:gd name="connsiteY415" fmla="*/ 193835 h 831850"/>
                    <a:gd name="connsiteX416" fmla="*/ 322894 w 1096335"/>
                    <a:gd name="connsiteY416" fmla="*/ 205585 h 831850"/>
                    <a:gd name="connsiteX417" fmla="*/ 309047 w 1096335"/>
                    <a:gd name="connsiteY417" fmla="*/ 217335 h 831850"/>
                    <a:gd name="connsiteX418" fmla="*/ 295199 w 1096335"/>
                    <a:gd name="connsiteY418" fmla="*/ 205585 h 831850"/>
                    <a:gd name="connsiteX419" fmla="*/ 309047 w 1096335"/>
                    <a:gd name="connsiteY419" fmla="*/ 193835 h 831850"/>
                    <a:gd name="connsiteX420" fmla="*/ 431639 w 1096335"/>
                    <a:gd name="connsiteY420" fmla="*/ 192458 h 831850"/>
                    <a:gd name="connsiteX421" fmla="*/ 445486 w 1096335"/>
                    <a:gd name="connsiteY421" fmla="*/ 204208 h 831850"/>
                    <a:gd name="connsiteX422" fmla="*/ 431639 w 1096335"/>
                    <a:gd name="connsiteY422" fmla="*/ 215958 h 831850"/>
                    <a:gd name="connsiteX423" fmla="*/ 417791 w 1096335"/>
                    <a:gd name="connsiteY423" fmla="*/ 204208 h 831850"/>
                    <a:gd name="connsiteX424" fmla="*/ 431639 w 1096335"/>
                    <a:gd name="connsiteY424" fmla="*/ 192458 h 831850"/>
                    <a:gd name="connsiteX425" fmla="*/ 97216 w 1096335"/>
                    <a:gd name="connsiteY425" fmla="*/ 189960 h 831850"/>
                    <a:gd name="connsiteX426" fmla="*/ 111064 w 1096335"/>
                    <a:gd name="connsiteY426" fmla="*/ 201710 h 831850"/>
                    <a:gd name="connsiteX427" fmla="*/ 97216 w 1096335"/>
                    <a:gd name="connsiteY427" fmla="*/ 213460 h 831850"/>
                    <a:gd name="connsiteX428" fmla="*/ 87425 w 1096335"/>
                    <a:gd name="connsiteY428" fmla="*/ 210019 h 831850"/>
                    <a:gd name="connsiteX429" fmla="*/ 84921 w 1096335"/>
                    <a:gd name="connsiteY429" fmla="*/ 204888 h 831850"/>
                    <a:gd name="connsiteX430" fmla="*/ 95263 w 1096335"/>
                    <a:gd name="connsiteY430" fmla="*/ 190647 h 831850"/>
                    <a:gd name="connsiteX431" fmla="*/ 692020 w 1096335"/>
                    <a:gd name="connsiteY431" fmla="*/ 183029 h 831850"/>
                    <a:gd name="connsiteX432" fmla="*/ 705867 w 1096335"/>
                    <a:gd name="connsiteY432" fmla="*/ 194779 h 831850"/>
                    <a:gd name="connsiteX433" fmla="*/ 692020 w 1096335"/>
                    <a:gd name="connsiteY433" fmla="*/ 206529 h 831850"/>
                    <a:gd name="connsiteX434" fmla="*/ 678172 w 1096335"/>
                    <a:gd name="connsiteY434" fmla="*/ 194779 h 831850"/>
                    <a:gd name="connsiteX435" fmla="*/ 692020 w 1096335"/>
                    <a:gd name="connsiteY435" fmla="*/ 183029 h 831850"/>
                    <a:gd name="connsiteX436" fmla="*/ 934578 w 1096335"/>
                    <a:gd name="connsiteY436" fmla="*/ 175896 h 831850"/>
                    <a:gd name="connsiteX437" fmla="*/ 948425 w 1096335"/>
                    <a:gd name="connsiteY437" fmla="*/ 187645 h 831850"/>
                    <a:gd name="connsiteX438" fmla="*/ 934578 w 1096335"/>
                    <a:gd name="connsiteY438" fmla="*/ 199395 h 831850"/>
                    <a:gd name="connsiteX439" fmla="*/ 920731 w 1096335"/>
                    <a:gd name="connsiteY439" fmla="*/ 187645 h 831850"/>
                    <a:gd name="connsiteX440" fmla="*/ 934578 w 1096335"/>
                    <a:gd name="connsiteY440" fmla="*/ 175896 h 831850"/>
                    <a:gd name="connsiteX441" fmla="*/ 604548 w 1096335"/>
                    <a:gd name="connsiteY441" fmla="*/ 162977 h 831850"/>
                    <a:gd name="connsiteX442" fmla="*/ 618396 w 1096335"/>
                    <a:gd name="connsiteY442" fmla="*/ 174727 h 831850"/>
                    <a:gd name="connsiteX443" fmla="*/ 604548 w 1096335"/>
                    <a:gd name="connsiteY443" fmla="*/ 186477 h 831850"/>
                    <a:gd name="connsiteX444" fmla="*/ 590701 w 1096335"/>
                    <a:gd name="connsiteY444" fmla="*/ 174727 h 831850"/>
                    <a:gd name="connsiteX445" fmla="*/ 604548 w 1096335"/>
                    <a:gd name="connsiteY445" fmla="*/ 162977 h 831850"/>
                    <a:gd name="connsiteX446" fmla="*/ 793839 w 1096335"/>
                    <a:gd name="connsiteY446" fmla="*/ 157111 h 831850"/>
                    <a:gd name="connsiteX447" fmla="*/ 807686 w 1096335"/>
                    <a:gd name="connsiteY447" fmla="*/ 168861 h 831850"/>
                    <a:gd name="connsiteX448" fmla="*/ 793839 w 1096335"/>
                    <a:gd name="connsiteY448" fmla="*/ 180611 h 831850"/>
                    <a:gd name="connsiteX449" fmla="*/ 779992 w 1096335"/>
                    <a:gd name="connsiteY449" fmla="*/ 168861 h 831850"/>
                    <a:gd name="connsiteX450" fmla="*/ 793839 w 1096335"/>
                    <a:gd name="connsiteY450" fmla="*/ 157111 h 831850"/>
                    <a:gd name="connsiteX451" fmla="*/ 240589 w 1096335"/>
                    <a:gd name="connsiteY451" fmla="*/ 147336 h 831850"/>
                    <a:gd name="connsiteX452" fmla="*/ 254437 w 1096335"/>
                    <a:gd name="connsiteY452" fmla="*/ 159086 h 831850"/>
                    <a:gd name="connsiteX453" fmla="*/ 240589 w 1096335"/>
                    <a:gd name="connsiteY453" fmla="*/ 170835 h 831850"/>
                    <a:gd name="connsiteX454" fmla="*/ 226742 w 1096335"/>
                    <a:gd name="connsiteY454" fmla="*/ 159086 h 831850"/>
                    <a:gd name="connsiteX455" fmla="*/ 240589 w 1096335"/>
                    <a:gd name="connsiteY455" fmla="*/ 147336 h 831850"/>
                    <a:gd name="connsiteX456" fmla="*/ 165313 w 1096335"/>
                    <a:gd name="connsiteY456" fmla="*/ 140264 h 831850"/>
                    <a:gd name="connsiteX457" fmla="*/ 179160 w 1096335"/>
                    <a:gd name="connsiteY457" fmla="*/ 152014 h 831850"/>
                    <a:gd name="connsiteX458" fmla="*/ 165313 w 1096335"/>
                    <a:gd name="connsiteY458" fmla="*/ 163764 h 831850"/>
                    <a:gd name="connsiteX459" fmla="*/ 151465 w 1096335"/>
                    <a:gd name="connsiteY459" fmla="*/ 152014 h 831850"/>
                    <a:gd name="connsiteX460" fmla="*/ 165313 w 1096335"/>
                    <a:gd name="connsiteY460" fmla="*/ 140264 h 831850"/>
                    <a:gd name="connsiteX461" fmla="*/ 411191 w 1096335"/>
                    <a:gd name="connsiteY461" fmla="*/ 119509 h 831850"/>
                    <a:gd name="connsiteX462" fmla="*/ 425039 w 1096335"/>
                    <a:gd name="connsiteY462" fmla="*/ 131259 h 831850"/>
                    <a:gd name="connsiteX463" fmla="*/ 411191 w 1096335"/>
                    <a:gd name="connsiteY463" fmla="*/ 143008 h 831850"/>
                    <a:gd name="connsiteX464" fmla="*/ 397344 w 1096335"/>
                    <a:gd name="connsiteY464" fmla="*/ 131259 h 831850"/>
                    <a:gd name="connsiteX465" fmla="*/ 411191 w 1096335"/>
                    <a:gd name="connsiteY465" fmla="*/ 119509 h 831850"/>
                    <a:gd name="connsiteX466" fmla="*/ 884030 w 1096335"/>
                    <a:gd name="connsiteY466" fmla="*/ 118938 h 831850"/>
                    <a:gd name="connsiteX467" fmla="*/ 897877 w 1096335"/>
                    <a:gd name="connsiteY467" fmla="*/ 130688 h 831850"/>
                    <a:gd name="connsiteX468" fmla="*/ 884030 w 1096335"/>
                    <a:gd name="connsiteY468" fmla="*/ 142438 h 831850"/>
                    <a:gd name="connsiteX469" fmla="*/ 870182 w 1096335"/>
                    <a:gd name="connsiteY469" fmla="*/ 130688 h 831850"/>
                    <a:gd name="connsiteX470" fmla="*/ 884030 w 1096335"/>
                    <a:gd name="connsiteY470" fmla="*/ 118938 h 831850"/>
                    <a:gd name="connsiteX471" fmla="*/ 661555 w 1096335"/>
                    <a:gd name="connsiteY471" fmla="*/ 116603 h 831850"/>
                    <a:gd name="connsiteX472" fmla="*/ 675402 w 1096335"/>
                    <a:gd name="connsiteY472" fmla="*/ 128352 h 831850"/>
                    <a:gd name="connsiteX473" fmla="*/ 661555 w 1096335"/>
                    <a:gd name="connsiteY473" fmla="*/ 140102 h 831850"/>
                    <a:gd name="connsiteX474" fmla="*/ 647708 w 1096335"/>
                    <a:gd name="connsiteY474" fmla="*/ 128352 h 831850"/>
                    <a:gd name="connsiteX475" fmla="*/ 661555 w 1096335"/>
                    <a:gd name="connsiteY475" fmla="*/ 116603 h 831850"/>
                    <a:gd name="connsiteX476" fmla="*/ 755671 w 1096335"/>
                    <a:gd name="connsiteY476" fmla="*/ 99686 h 831850"/>
                    <a:gd name="connsiteX477" fmla="*/ 769519 w 1096335"/>
                    <a:gd name="connsiteY477" fmla="*/ 111436 h 831850"/>
                    <a:gd name="connsiteX478" fmla="*/ 755671 w 1096335"/>
                    <a:gd name="connsiteY478" fmla="*/ 123186 h 831850"/>
                    <a:gd name="connsiteX479" fmla="*/ 741824 w 1096335"/>
                    <a:gd name="connsiteY479" fmla="*/ 111436 h 831850"/>
                    <a:gd name="connsiteX480" fmla="*/ 755671 w 1096335"/>
                    <a:gd name="connsiteY480" fmla="*/ 99686 h 831850"/>
                    <a:gd name="connsiteX481" fmla="*/ 323720 w 1096335"/>
                    <a:gd name="connsiteY481" fmla="*/ 99457 h 831850"/>
                    <a:gd name="connsiteX482" fmla="*/ 337567 w 1096335"/>
                    <a:gd name="connsiteY482" fmla="*/ 111207 h 831850"/>
                    <a:gd name="connsiteX483" fmla="*/ 323720 w 1096335"/>
                    <a:gd name="connsiteY483" fmla="*/ 122956 h 831850"/>
                    <a:gd name="connsiteX484" fmla="*/ 309873 w 1096335"/>
                    <a:gd name="connsiteY484" fmla="*/ 111207 h 831850"/>
                    <a:gd name="connsiteX485" fmla="*/ 323720 w 1096335"/>
                    <a:gd name="connsiteY485" fmla="*/ 99457 h 831850"/>
                    <a:gd name="connsiteX486" fmla="*/ 513010 w 1096335"/>
                    <a:gd name="connsiteY486" fmla="*/ 93591 h 831850"/>
                    <a:gd name="connsiteX487" fmla="*/ 526858 w 1096335"/>
                    <a:gd name="connsiteY487" fmla="*/ 105341 h 831850"/>
                    <a:gd name="connsiteX488" fmla="*/ 513010 w 1096335"/>
                    <a:gd name="connsiteY488" fmla="*/ 117091 h 831850"/>
                    <a:gd name="connsiteX489" fmla="*/ 499163 w 1096335"/>
                    <a:gd name="connsiteY489" fmla="*/ 105341 h 831850"/>
                    <a:gd name="connsiteX490" fmla="*/ 513010 w 1096335"/>
                    <a:gd name="connsiteY490" fmla="*/ 93591 h 831850"/>
                    <a:gd name="connsiteX491" fmla="*/ 822837 w 1096335"/>
                    <a:gd name="connsiteY491" fmla="*/ 63520 h 831850"/>
                    <a:gd name="connsiteX492" fmla="*/ 836684 w 1096335"/>
                    <a:gd name="connsiteY492" fmla="*/ 75270 h 831850"/>
                    <a:gd name="connsiteX493" fmla="*/ 822837 w 1096335"/>
                    <a:gd name="connsiteY493" fmla="*/ 87020 h 831850"/>
                    <a:gd name="connsiteX494" fmla="*/ 808990 w 1096335"/>
                    <a:gd name="connsiteY494" fmla="*/ 75270 h 831850"/>
                    <a:gd name="connsiteX495" fmla="*/ 822837 w 1096335"/>
                    <a:gd name="connsiteY495" fmla="*/ 63520 h 831850"/>
                    <a:gd name="connsiteX496" fmla="*/ 231954 w 1096335"/>
                    <a:gd name="connsiteY496" fmla="*/ 60811 h 831850"/>
                    <a:gd name="connsiteX497" fmla="*/ 239692 w 1096335"/>
                    <a:gd name="connsiteY497" fmla="*/ 63531 h 831850"/>
                    <a:gd name="connsiteX498" fmla="*/ 243747 w 1096335"/>
                    <a:gd name="connsiteY498" fmla="*/ 71839 h 831850"/>
                    <a:gd name="connsiteX499" fmla="*/ 229900 w 1096335"/>
                    <a:gd name="connsiteY499" fmla="*/ 83589 h 831850"/>
                    <a:gd name="connsiteX500" fmla="*/ 220109 w 1096335"/>
                    <a:gd name="connsiteY500" fmla="*/ 80148 h 831850"/>
                    <a:gd name="connsiteX501" fmla="*/ 216425 w 1096335"/>
                    <a:gd name="connsiteY501" fmla="*/ 72600 h 831850"/>
                    <a:gd name="connsiteX502" fmla="*/ 611007 w 1096335"/>
                    <a:gd name="connsiteY502" fmla="*/ 59645 h 831850"/>
                    <a:gd name="connsiteX503" fmla="*/ 624854 w 1096335"/>
                    <a:gd name="connsiteY503" fmla="*/ 71395 h 831850"/>
                    <a:gd name="connsiteX504" fmla="*/ 611007 w 1096335"/>
                    <a:gd name="connsiteY504" fmla="*/ 83145 h 831850"/>
                    <a:gd name="connsiteX505" fmla="*/ 597159 w 1096335"/>
                    <a:gd name="connsiteY505" fmla="*/ 71395 h 831850"/>
                    <a:gd name="connsiteX506" fmla="*/ 611007 w 1096335"/>
                    <a:gd name="connsiteY506" fmla="*/ 59645 h 831850"/>
                    <a:gd name="connsiteX507" fmla="*/ 380727 w 1096335"/>
                    <a:gd name="connsiteY507" fmla="*/ 53082 h 831850"/>
                    <a:gd name="connsiteX508" fmla="*/ 394574 w 1096335"/>
                    <a:gd name="connsiteY508" fmla="*/ 64832 h 831850"/>
                    <a:gd name="connsiteX509" fmla="*/ 380727 w 1096335"/>
                    <a:gd name="connsiteY509" fmla="*/ 76582 h 831850"/>
                    <a:gd name="connsiteX510" fmla="*/ 366879 w 1096335"/>
                    <a:gd name="connsiteY510" fmla="*/ 64832 h 831850"/>
                    <a:gd name="connsiteX511" fmla="*/ 380727 w 1096335"/>
                    <a:gd name="connsiteY511" fmla="*/ 53082 h 831850"/>
                    <a:gd name="connsiteX512" fmla="*/ 474843 w 1096335"/>
                    <a:gd name="connsiteY512" fmla="*/ 36166 h 831850"/>
                    <a:gd name="connsiteX513" fmla="*/ 488690 w 1096335"/>
                    <a:gd name="connsiteY513" fmla="*/ 47916 h 831850"/>
                    <a:gd name="connsiteX514" fmla="*/ 474843 w 1096335"/>
                    <a:gd name="connsiteY514" fmla="*/ 59666 h 831850"/>
                    <a:gd name="connsiteX515" fmla="*/ 460996 w 1096335"/>
                    <a:gd name="connsiteY515" fmla="*/ 47916 h 831850"/>
                    <a:gd name="connsiteX516" fmla="*/ 474843 w 1096335"/>
                    <a:gd name="connsiteY516" fmla="*/ 36166 h 831850"/>
                    <a:gd name="connsiteX517" fmla="*/ 751717 w 1096335"/>
                    <a:gd name="connsiteY517" fmla="*/ 17957 h 831850"/>
                    <a:gd name="connsiteX518" fmla="*/ 754885 w 1096335"/>
                    <a:gd name="connsiteY518" fmla="*/ 19000 h 831850"/>
                    <a:gd name="connsiteX519" fmla="*/ 766082 w 1096335"/>
                    <a:gd name="connsiteY519" fmla="*/ 24376 h 831850"/>
                    <a:gd name="connsiteX520" fmla="*/ 768227 w 1096335"/>
                    <a:gd name="connsiteY520" fmla="*/ 28771 h 831850"/>
                    <a:gd name="connsiteX521" fmla="*/ 754380 w 1096335"/>
                    <a:gd name="connsiteY521" fmla="*/ 40520 h 831850"/>
                    <a:gd name="connsiteX522" fmla="*/ 740532 w 1096335"/>
                    <a:gd name="connsiteY522" fmla="*/ 28771 h 831850"/>
                    <a:gd name="connsiteX523" fmla="*/ 744588 w 1096335"/>
                    <a:gd name="connsiteY523" fmla="*/ 20463 h 831850"/>
                    <a:gd name="connsiteX524" fmla="*/ 679103 w 1096335"/>
                    <a:gd name="connsiteY524" fmla="*/ 9949 h 831850"/>
                    <a:gd name="connsiteX525" fmla="*/ 692950 w 1096335"/>
                    <a:gd name="connsiteY525" fmla="*/ 21699 h 831850"/>
                    <a:gd name="connsiteX526" fmla="*/ 679103 w 1096335"/>
                    <a:gd name="connsiteY526" fmla="*/ 33449 h 831850"/>
                    <a:gd name="connsiteX527" fmla="*/ 665256 w 1096335"/>
                    <a:gd name="connsiteY527" fmla="*/ 21699 h 831850"/>
                    <a:gd name="connsiteX528" fmla="*/ 679103 w 1096335"/>
                    <a:gd name="connsiteY528" fmla="*/ 9949 h 831850"/>
                    <a:gd name="connsiteX529" fmla="*/ 343942 w 1096335"/>
                    <a:gd name="connsiteY529" fmla="*/ 8047 h 831850"/>
                    <a:gd name="connsiteX530" fmla="*/ 339970 w 1096335"/>
                    <a:gd name="connsiteY530" fmla="*/ 16184 h 831850"/>
                    <a:gd name="connsiteX531" fmla="*/ 330178 w 1096335"/>
                    <a:gd name="connsiteY531" fmla="*/ 19625 h 831850"/>
                    <a:gd name="connsiteX532" fmla="*/ 320387 w 1096335"/>
                    <a:gd name="connsiteY532" fmla="*/ 16184 h 831850"/>
                    <a:gd name="connsiteX533" fmla="*/ 320226 w 1096335"/>
                    <a:gd name="connsiteY533" fmla="*/ 15854 h 831850"/>
                    <a:gd name="connsiteX534" fmla="*/ 542009 w 1096335"/>
                    <a:gd name="connsiteY534" fmla="*/ 0 h 831850"/>
                    <a:gd name="connsiteX535" fmla="*/ 555856 w 1096335"/>
                    <a:gd name="connsiteY535" fmla="*/ 11750 h 831850"/>
                    <a:gd name="connsiteX536" fmla="*/ 542009 w 1096335"/>
                    <a:gd name="connsiteY536" fmla="*/ 23499 h 831850"/>
                    <a:gd name="connsiteX537" fmla="*/ 528161 w 1096335"/>
                    <a:gd name="connsiteY537" fmla="*/ 11750 h 831850"/>
                    <a:gd name="connsiteX538" fmla="*/ 542009 w 1096335"/>
                    <a:gd name="connsiteY538" fmla="*/ 0 h 831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</a:cxnLst>
                  <a:rect l="l" t="t" r="r" b="b"/>
                  <a:pathLst>
                    <a:path w="1096335" h="831850">
                      <a:moveTo>
                        <a:pt x="505095" y="817167"/>
                      </a:moveTo>
                      <a:cubicBezTo>
                        <a:pt x="512742" y="817167"/>
                        <a:pt x="518942" y="822428"/>
                        <a:pt x="518942" y="828917"/>
                      </a:cubicBezTo>
                      <a:lnTo>
                        <a:pt x="517510" y="831850"/>
                      </a:lnTo>
                      <a:lnTo>
                        <a:pt x="491889" y="830231"/>
                      </a:lnTo>
                      <a:lnTo>
                        <a:pt x="491248" y="828917"/>
                      </a:lnTo>
                      <a:cubicBezTo>
                        <a:pt x="491248" y="822428"/>
                        <a:pt x="497448" y="817167"/>
                        <a:pt x="505095" y="817167"/>
                      </a:cubicBezTo>
                      <a:close/>
                      <a:moveTo>
                        <a:pt x="319544" y="777927"/>
                      </a:moveTo>
                      <a:cubicBezTo>
                        <a:pt x="327191" y="777927"/>
                        <a:pt x="333391" y="783187"/>
                        <a:pt x="333391" y="789676"/>
                      </a:cubicBezTo>
                      <a:lnTo>
                        <a:pt x="329853" y="796924"/>
                      </a:lnTo>
                      <a:lnTo>
                        <a:pt x="310669" y="790609"/>
                      </a:lnTo>
                      <a:lnTo>
                        <a:pt x="306272" y="788497"/>
                      </a:lnTo>
                      <a:lnTo>
                        <a:pt x="309752" y="781368"/>
                      </a:lnTo>
                      <a:cubicBezTo>
                        <a:pt x="312258" y="779242"/>
                        <a:pt x="315720" y="777927"/>
                        <a:pt x="319544" y="777927"/>
                      </a:cubicBezTo>
                      <a:close/>
                      <a:moveTo>
                        <a:pt x="562102" y="770793"/>
                      </a:moveTo>
                      <a:cubicBezTo>
                        <a:pt x="569749" y="770793"/>
                        <a:pt x="575949" y="776054"/>
                        <a:pt x="575949" y="782543"/>
                      </a:cubicBezTo>
                      <a:cubicBezTo>
                        <a:pt x="575949" y="789032"/>
                        <a:pt x="569749" y="794293"/>
                        <a:pt x="562102" y="794293"/>
                      </a:cubicBezTo>
                      <a:cubicBezTo>
                        <a:pt x="554454" y="794293"/>
                        <a:pt x="548254" y="789032"/>
                        <a:pt x="548254" y="782543"/>
                      </a:cubicBezTo>
                      <a:cubicBezTo>
                        <a:pt x="548254" y="776054"/>
                        <a:pt x="554454" y="770793"/>
                        <a:pt x="562102" y="770793"/>
                      </a:cubicBezTo>
                      <a:close/>
                      <a:moveTo>
                        <a:pt x="777880" y="766030"/>
                      </a:moveTo>
                      <a:cubicBezTo>
                        <a:pt x="781704" y="766030"/>
                        <a:pt x="785165" y="767345"/>
                        <a:pt x="787671" y="769472"/>
                      </a:cubicBezTo>
                      <a:lnTo>
                        <a:pt x="789804" y="773841"/>
                      </a:lnTo>
                      <a:lnTo>
                        <a:pt x="767369" y="784614"/>
                      </a:lnTo>
                      <a:lnTo>
                        <a:pt x="764032" y="777780"/>
                      </a:lnTo>
                      <a:cubicBezTo>
                        <a:pt x="764032" y="771290"/>
                        <a:pt x="770232" y="766030"/>
                        <a:pt x="777880" y="766030"/>
                      </a:cubicBezTo>
                      <a:close/>
                      <a:moveTo>
                        <a:pt x="656218" y="753877"/>
                      </a:moveTo>
                      <a:cubicBezTo>
                        <a:pt x="663865" y="753877"/>
                        <a:pt x="670065" y="759137"/>
                        <a:pt x="670065" y="765627"/>
                      </a:cubicBezTo>
                      <a:cubicBezTo>
                        <a:pt x="670065" y="772116"/>
                        <a:pt x="663865" y="777376"/>
                        <a:pt x="656218" y="777376"/>
                      </a:cubicBezTo>
                      <a:cubicBezTo>
                        <a:pt x="648570" y="777376"/>
                        <a:pt x="642371" y="772116"/>
                        <a:pt x="642371" y="765627"/>
                      </a:cubicBezTo>
                      <a:cubicBezTo>
                        <a:pt x="642371" y="759137"/>
                        <a:pt x="648570" y="753877"/>
                        <a:pt x="656218" y="753877"/>
                      </a:cubicBezTo>
                      <a:close/>
                      <a:moveTo>
                        <a:pt x="421363" y="752009"/>
                      </a:moveTo>
                      <a:cubicBezTo>
                        <a:pt x="429010" y="752009"/>
                        <a:pt x="435210" y="757269"/>
                        <a:pt x="435210" y="763759"/>
                      </a:cubicBezTo>
                      <a:cubicBezTo>
                        <a:pt x="435210" y="770248"/>
                        <a:pt x="429010" y="775508"/>
                        <a:pt x="421363" y="775508"/>
                      </a:cubicBezTo>
                      <a:cubicBezTo>
                        <a:pt x="413715" y="775508"/>
                        <a:pt x="407515" y="770248"/>
                        <a:pt x="407515" y="763759"/>
                      </a:cubicBezTo>
                      <a:cubicBezTo>
                        <a:pt x="407515" y="757269"/>
                        <a:pt x="413715" y="752009"/>
                        <a:pt x="421363" y="752009"/>
                      </a:cubicBezTo>
                      <a:close/>
                      <a:moveTo>
                        <a:pt x="723384" y="717711"/>
                      </a:moveTo>
                      <a:cubicBezTo>
                        <a:pt x="731031" y="717711"/>
                        <a:pt x="737231" y="722971"/>
                        <a:pt x="737231" y="729460"/>
                      </a:cubicBezTo>
                      <a:cubicBezTo>
                        <a:pt x="737231" y="735949"/>
                        <a:pt x="731031" y="741210"/>
                        <a:pt x="723384" y="741210"/>
                      </a:cubicBezTo>
                      <a:cubicBezTo>
                        <a:pt x="715736" y="741210"/>
                        <a:pt x="709536" y="735949"/>
                        <a:pt x="709536" y="729460"/>
                      </a:cubicBezTo>
                      <a:cubicBezTo>
                        <a:pt x="709536" y="722971"/>
                        <a:pt x="715736" y="717711"/>
                        <a:pt x="723384" y="717711"/>
                      </a:cubicBezTo>
                      <a:close/>
                      <a:moveTo>
                        <a:pt x="845976" y="716334"/>
                      </a:moveTo>
                      <a:cubicBezTo>
                        <a:pt x="853623" y="716334"/>
                        <a:pt x="859823" y="721594"/>
                        <a:pt x="859823" y="728083"/>
                      </a:cubicBezTo>
                      <a:lnTo>
                        <a:pt x="859197" y="729366"/>
                      </a:lnTo>
                      <a:lnTo>
                        <a:pt x="845588" y="739697"/>
                      </a:lnTo>
                      <a:lnTo>
                        <a:pt x="836185" y="736392"/>
                      </a:lnTo>
                      <a:cubicBezTo>
                        <a:pt x="833679" y="734266"/>
                        <a:pt x="832129" y="731328"/>
                        <a:pt x="832129" y="728083"/>
                      </a:cubicBezTo>
                      <a:cubicBezTo>
                        <a:pt x="832129" y="721594"/>
                        <a:pt x="838329" y="716334"/>
                        <a:pt x="845976" y="716334"/>
                      </a:cubicBezTo>
                      <a:close/>
                      <a:moveTo>
                        <a:pt x="511553" y="713836"/>
                      </a:moveTo>
                      <a:cubicBezTo>
                        <a:pt x="519201" y="713836"/>
                        <a:pt x="525401" y="719096"/>
                        <a:pt x="525401" y="725585"/>
                      </a:cubicBezTo>
                      <a:cubicBezTo>
                        <a:pt x="525401" y="732075"/>
                        <a:pt x="519201" y="737335"/>
                        <a:pt x="511553" y="737335"/>
                      </a:cubicBezTo>
                      <a:cubicBezTo>
                        <a:pt x="503906" y="737335"/>
                        <a:pt x="497706" y="732075"/>
                        <a:pt x="497706" y="725585"/>
                      </a:cubicBezTo>
                      <a:cubicBezTo>
                        <a:pt x="497706" y="719096"/>
                        <a:pt x="503906" y="713836"/>
                        <a:pt x="511553" y="713836"/>
                      </a:cubicBezTo>
                      <a:close/>
                      <a:moveTo>
                        <a:pt x="289079" y="711500"/>
                      </a:moveTo>
                      <a:cubicBezTo>
                        <a:pt x="296726" y="711500"/>
                        <a:pt x="302926" y="716761"/>
                        <a:pt x="302926" y="723250"/>
                      </a:cubicBezTo>
                      <a:cubicBezTo>
                        <a:pt x="302926" y="729739"/>
                        <a:pt x="296726" y="735000"/>
                        <a:pt x="289079" y="735000"/>
                      </a:cubicBezTo>
                      <a:cubicBezTo>
                        <a:pt x="281431" y="735000"/>
                        <a:pt x="275232" y="729739"/>
                        <a:pt x="275232" y="723250"/>
                      </a:cubicBezTo>
                      <a:cubicBezTo>
                        <a:pt x="275232" y="716761"/>
                        <a:pt x="281431" y="711500"/>
                        <a:pt x="289079" y="711500"/>
                      </a:cubicBezTo>
                      <a:close/>
                      <a:moveTo>
                        <a:pt x="383195" y="694584"/>
                      </a:moveTo>
                      <a:cubicBezTo>
                        <a:pt x="390842" y="694584"/>
                        <a:pt x="397042" y="699844"/>
                        <a:pt x="397042" y="706334"/>
                      </a:cubicBezTo>
                      <a:cubicBezTo>
                        <a:pt x="397042" y="712823"/>
                        <a:pt x="390842" y="718083"/>
                        <a:pt x="383195" y="718083"/>
                      </a:cubicBezTo>
                      <a:cubicBezTo>
                        <a:pt x="375548" y="718083"/>
                        <a:pt x="369348" y="712823"/>
                        <a:pt x="369348" y="706334"/>
                      </a:cubicBezTo>
                      <a:cubicBezTo>
                        <a:pt x="369348" y="699844"/>
                        <a:pt x="375548" y="694584"/>
                        <a:pt x="383195" y="694584"/>
                      </a:cubicBezTo>
                      <a:close/>
                      <a:moveTo>
                        <a:pt x="654926" y="671211"/>
                      </a:moveTo>
                      <a:cubicBezTo>
                        <a:pt x="662574" y="671211"/>
                        <a:pt x="668774" y="676472"/>
                        <a:pt x="668774" y="682961"/>
                      </a:cubicBezTo>
                      <a:cubicBezTo>
                        <a:pt x="668774" y="689450"/>
                        <a:pt x="662574" y="694711"/>
                        <a:pt x="654926" y="694711"/>
                      </a:cubicBezTo>
                      <a:cubicBezTo>
                        <a:pt x="647279" y="694711"/>
                        <a:pt x="641079" y="689450"/>
                        <a:pt x="641079" y="682961"/>
                      </a:cubicBezTo>
                      <a:cubicBezTo>
                        <a:pt x="641079" y="676472"/>
                        <a:pt x="647279" y="671211"/>
                        <a:pt x="654926" y="671211"/>
                      </a:cubicBezTo>
                      <a:close/>
                      <a:moveTo>
                        <a:pt x="579650" y="664140"/>
                      </a:moveTo>
                      <a:cubicBezTo>
                        <a:pt x="587297" y="664140"/>
                        <a:pt x="593497" y="669400"/>
                        <a:pt x="593497" y="675889"/>
                      </a:cubicBezTo>
                      <a:cubicBezTo>
                        <a:pt x="593497" y="682378"/>
                        <a:pt x="587297" y="687639"/>
                        <a:pt x="579650" y="687639"/>
                      </a:cubicBezTo>
                      <a:cubicBezTo>
                        <a:pt x="572002" y="687639"/>
                        <a:pt x="565802" y="682378"/>
                        <a:pt x="565802" y="675889"/>
                      </a:cubicBezTo>
                      <a:cubicBezTo>
                        <a:pt x="565802" y="669400"/>
                        <a:pt x="572002" y="664140"/>
                        <a:pt x="579650" y="664140"/>
                      </a:cubicBezTo>
                      <a:close/>
                      <a:moveTo>
                        <a:pt x="450361" y="658418"/>
                      </a:moveTo>
                      <a:cubicBezTo>
                        <a:pt x="458008" y="658418"/>
                        <a:pt x="464208" y="663678"/>
                        <a:pt x="464208" y="670167"/>
                      </a:cubicBezTo>
                      <a:cubicBezTo>
                        <a:pt x="464208" y="676657"/>
                        <a:pt x="458008" y="681917"/>
                        <a:pt x="450361" y="681917"/>
                      </a:cubicBezTo>
                      <a:cubicBezTo>
                        <a:pt x="442713" y="681917"/>
                        <a:pt x="436513" y="676657"/>
                        <a:pt x="436513" y="670167"/>
                      </a:cubicBezTo>
                      <a:cubicBezTo>
                        <a:pt x="436513" y="663678"/>
                        <a:pt x="442713" y="658418"/>
                        <a:pt x="450361" y="658418"/>
                      </a:cubicBezTo>
                      <a:close/>
                      <a:moveTo>
                        <a:pt x="238531" y="654543"/>
                      </a:moveTo>
                      <a:cubicBezTo>
                        <a:pt x="246178" y="654543"/>
                        <a:pt x="252378" y="659803"/>
                        <a:pt x="252378" y="666292"/>
                      </a:cubicBezTo>
                      <a:cubicBezTo>
                        <a:pt x="252378" y="672782"/>
                        <a:pt x="246178" y="678042"/>
                        <a:pt x="238531" y="678042"/>
                      </a:cubicBezTo>
                      <a:cubicBezTo>
                        <a:pt x="230883" y="678042"/>
                        <a:pt x="224683" y="672782"/>
                        <a:pt x="224683" y="666292"/>
                      </a:cubicBezTo>
                      <a:cubicBezTo>
                        <a:pt x="224683" y="659803"/>
                        <a:pt x="230883" y="654543"/>
                        <a:pt x="238531" y="654543"/>
                      </a:cubicBezTo>
                      <a:close/>
                      <a:moveTo>
                        <a:pt x="825529" y="643384"/>
                      </a:moveTo>
                      <a:cubicBezTo>
                        <a:pt x="833176" y="643384"/>
                        <a:pt x="839376" y="648645"/>
                        <a:pt x="839376" y="655134"/>
                      </a:cubicBezTo>
                      <a:cubicBezTo>
                        <a:pt x="839376" y="661623"/>
                        <a:pt x="833176" y="666884"/>
                        <a:pt x="825529" y="666884"/>
                      </a:cubicBezTo>
                      <a:cubicBezTo>
                        <a:pt x="817881" y="666884"/>
                        <a:pt x="811681" y="661623"/>
                        <a:pt x="811681" y="655134"/>
                      </a:cubicBezTo>
                      <a:cubicBezTo>
                        <a:pt x="811681" y="648645"/>
                        <a:pt x="817881" y="643384"/>
                        <a:pt x="825529" y="643384"/>
                      </a:cubicBezTo>
                      <a:close/>
                      <a:moveTo>
                        <a:pt x="104630" y="631859"/>
                      </a:moveTo>
                      <a:lnTo>
                        <a:pt x="112158" y="634505"/>
                      </a:lnTo>
                      <a:cubicBezTo>
                        <a:pt x="114664" y="636632"/>
                        <a:pt x="116214" y="639569"/>
                        <a:pt x="116214" y="642813"/>
                      </a:cubicBezTo>
                      <a:lnTo>
                        <a:pt x="114755" y="645802"/>
                      </a:lnTo>
                      <a:close/>
                      <a:moveTo>
                        <a:pt x="738057" y="623332"/>
                      </a:moveTo>
                      <a:cubicBezTo>
                        <a:pt x="745705" y="623332"/>
                        <a:pt x="751905" y="628593"/>
                        <a:pt x="751905" y="635082"/>
                      </a:cubicBezTo>
                      <a:cubicBezTo>
                        <a:pt x="751905" y="641571"/>
                        <a:pt x="745705" y="646832"/>
                        <a:pt x="738057" y="646832"/>
                      </a:cubicBezTo>
                      <a:cubicBezTo>
                        <a:pt x="730410" y="646832"/>
                        <a:pt x="724210" y="641571"/>
                        <a:pt x="724210" y="635082"/>
                      </a:cubicBezTo>
                      <a:cubicBezTo>
                        <a:pt x="724210" y="628593"/>
                        <a:pt x="730410" y="623332"/>
                        <a:pt x="738057" y="623332"/>
                      </a:cubicBezTo>
                      <a:close/>
                      <a:moveTo>
                        <a:pt x="927348" y="617466"/>
                      </a:moveTo>
                      <a:cubicBezTo>
                        <a:pt x="934995" y="617466"/>
                        <a:pt x="941195" y="622727"/>
                        <a:pt x="941195" y="629216"/>
                      </a:cubicBezTo>
                      <a:cubicBezTo>
                        <a:pt x="941195" y="635705"/>
                        <a:pt x="934995" y="640966"/>
                        <a:pt x="927348" y="640966"/>
                      </a:cubicBezTo>
                      <a:cubicBezTo>
                        <a:pt x="919700" y="640966"/>
                        <a:pt x="913500" y="635705"/>
                        <a:pt x="913500" y="629216"/>
                      </a:cubicBezTo>
                      <a:cubicBezTo>
                        <a:pt x="913500" y="622727"/>
                        <a:pt x="919700" y="617466"/>
                        <a:pt x="927348" y="617466"/>
                      </a:cubicBezTo>
                      <a:close/>
                      <a:moveTo>
                        <a:pt x="381903" y="611918"/>
                      </a:moveTo>
                      <a:cubicBezTo>
                        <a:pt x="389551" y="611918"/>
                        <a:pt x="395751" y="617179"/>
                        <a:pt x="395751" y="623668"/>
                      </a:cubicBezTo>
                      <a:cubicBezTo>
                        <a:pt x="395751" y="630157"/>
                        <a:pt x="389551" y="635418"/>
                        <a:pt x="381903" y="635418"/>
                      </a:cubicBezTo>
                      <a:cubicBezTo>
                        <a:pt x="374256" y="635418"/>
                        <a:pt x="368056" y="630157"/>
                        <a:pt x="368056" y="623668"/>
                      </a:cubicBezTo>
                      <a:cubicBezTo>
                        <a:pt x="368056" y="617179"/>
                        <a:pt x="374256" y="611918"/>
                        <a:pt x="381903" y="611918"/>
                      </a:cubicBezTo>
                      <a:close/>
                      <a:moveTo>
                        <a:pt x="542418" y="609883"/>
                      </a:moveTo>
                      <a:cubicBezTo>
                        <a:pt x="550065" y="609883"/>
                        <a:pt x="556265" y="615143"/>
                        <a:pt x="556265" y="621632"/>
                      </a:cubicBezTo>
                      <a:cubicBezTo>
                        <a:pt x="556265" y="628121"/>
                        <a:pt x="550065" y="633382"/>
                        <a:pt x="542418" y="633382"/>
                      </a:cubicBezTo>
                      <a:cubicBezTo>
                        <a:pt x="534771" y="633382"/>
                        <a:pt x="528571" y="628121"/>
                        <a:pt x="528571" y="621632"/>
                      </a:cubicBezTo>
                      <a:cubicBezTo>
                        <a:pt x="528571" y="615143"/>
                        <a:pt x="534771" y="609883"/>
                        <a:pt x="542418" y="609883"/>
                      </a:cubicBezTo>
                      <a:close/>
                      <a:moveTo>
                        <a:pt x="306627" y="604847"/>
                      </a:moveTo>
                      <a:cubicBezTo>
                        <a:pt x="314274" y="604847"/>
                        <a:pt x="320474" y="610107"/>
                        <a:pt x="320474" y="616596"/>
                      </a:cubicBezTo>
                      <a:cubicBezTo>
                        <a:pt x="320474" y="623085"/>
                        <a:pt x="314274" y="628346"/>
                        <a:pt x="306627" y="628346"/>
                      </a:cubicBezTo>
                      <a:cubicBezTo>
                        <a:pt x="298980" y="628346"/>
                        <a:pt x="292780" y="623085"/>
                        <a:pt x="292780" y="616596"/>
                      </a:cubicBezTo>
                      <a:cubicBezTo>
                        <a:pt x="292780" y="610107"/>
                        <a:pt x="298980" y="604847"/>
                        <a:pt x="306627" y="604847"/>
                      </a:cubicBezTo>
                      <a:close/>
                      <a:moveTo>
                        <a:pt x="169533" y="594897"/>
                      </a:moveTo>
                      <a:cubicBezTo>
                        <a:pt x="177180" y="594897"/>
                        <a:pt x="183380" y="600158"/>
                        <a:pt x="183380" y="606647"/>
                      </a:cubicBezTo>
                      <a:cubicBezTo>
                        <a:pt x="183380" y="613136"/>
                        <a:pt x="177180" y="618397"/>
                        <a:pt x="169533" y="618397"/>
                      </a:cubicBezTo>
                      <a:cubicBezTo>
                        <a:pt x="161885" y="618397"/>
                        <a:pt x="155685" y="613136"/>
                        <a:pt x="155685" y="606647"/>
                      </a:cubicBezTo>
                      <a:cubicBezTo>
                        <a:pt x="155685" y="600158"/>
                        <a:pt x="161885" y="594897"/>
                        <a:pt x="169533" y="594897"/>
                      </a:cubicBezTo>
                      <a:close/>
                      <a:moveTo>
                        <a:pt x="454947" y="589830"/>
                      </a:moveTo>
                      <a:cubicBezTo>
                        <a:pt x="462594" y="589830"/>
                        <a:pt x="468794" y="595091"/>
                        <a:pt x="468794" y="601580"/>
                      </a:cubicBezTo>
                      <a:cubicBezTo>
                        <a:pt x="468794" y="608069"/>
                        <a:pt x="462594" y="613330"/>
                        <a:pt x="454947" y="613330"/>
                      </a:cubicBezTo>
                      <a:cubicBezTo>
                        <a:pt x="447299" y="613330"/>
                        <a:pt x="441100" y="608069"/>
                        <a:pt x="441100" y="601580"/>
                      </a:cubicBezTo>
                      <a:cubicBezTo>
                        <a:pt x="441100" y="595091"/>
                        <a:pt x="447299" y="589830"/>
                        <a:pt x="454947" y="589830"/>
                      </a:cubicBezTo>
                      <a:close/>
                      <a:moveTo>
                        <a:pt x="644237" y="583965"/>
                      </a:moveTo>
                      <a:cubicBezTo>
                        <a:pt x="651885" y="583965"/>
                        <a:pt x="658084" y="589225"/>
                        <a:pt x="658084" y="595714"/>
                      </a:cubicBezTo>
                      <a:cubicBezTo>
                        <a:pt x="658084" y="602204"/>
                        <a:pt x="651885" y="607464"/>
                        <a:pt x="644237" y="607464"/>
                      </a:cubicBezTo>
                      <a:cubicBezTo>
                        <a:pt x="636590" y="607464"/>
                        <a:pt x="630390" y="602204"/>
                        <a:pt x="630390" y="595714"/>
                      </a:cubicBezTo>
                      <a:cubicBezTo>
                        <a:pt x="630390" y="589225"/>
                        <a:pt x="636590" y="583965"/>
                        <a:pt x="644237" y="583965"/>
                      </a:cubicBezTo>
                      <a:close/>
                      <a:moveTo>
                        <a:pt x="795064" y="576958"/>
                      </a:moveTo>
                      <a:cubicBezTo>
                        <a:pt x="802711" y="576958"/>
                        <a:pt x="808911" y="582219"/>
                        <a:pt x="808911" y="588708"/>
                      </a:cubicBezTo>
                      <a:cubicBezTo>
                        <a:pt x="808911" y="595197"/>
                        <a:pt x="802711" y="600457"/>
                        <a:pt x="795064" y="600457"/>
                      </a:cubicBezTo>
                      <a:cubicBezTo>
                        <a:pt x="787417" y="600457"/>
                        <a:pt x="781217" y="595197"/>
                        <a:pt x="781217" y="588708"/>
                      </a:cubicBezTo>
                      <a:cubicBezTo>
                        <a:pt x="781217" y="582219"/>
                        <a:pt x="787417" y="576958"/>
                        <a:pt x="795064" y="576958"/>
                      </a:cubicBezTo>
                      <a:close/>
                      <a:moveTo>
                        <a:pt x="889180" y="560042"/>
                      </a:moveTo>
                      <a:cubicBezTo>
                        <a:pt x="896828" y="560042"/>
                        <a:pt x="903028" y="565302"/>
                        <a:pt x="903028" y="571791"/>
                      </a:cubicBezTo>
                      <a:cubicBezTo>
                        <a:pt x="903028" y="578280"/>
                        <a:pt x="896828" y="583541"/>
                        <a:pt x="889180" y="583541"/>
                      </a:cubicBezTo>
                      <a:cubicBezTo>
                        <a:pt x="881533" y="583541"/>
                        <a:pt x="875333" y="578280"/>
                        <a:pt x="875333" y="571791"/>
                      </a:cubicBezTo>
                      <a:cubicBezTo>
                        <a:pt x="875333" y="565302"/>
                        <a:pt x="881533" y="560042"/>
                        <a:pt x="889180" y="560042"/>
                      </a:cubicBezTo>
                      <a:close/>
                      <a:moveTo>
                        <a:pt x="101075" y="548398"/>
                      </a:moveTo>
                      <a:cubicBezTo>
                        <a:pt x="108723" y="548398"/>
                        <a:pt x="114923" y="553659"/>
                        <a:pt x="114923" y="560148"/>
                      </a:cubicBezTo>
                      <a:cubicBezTo>
                        <a:pt x="114923" y="566637"/>
                        <a:pt x="108723" y="571898"/>
                        <a:pt x="101075" y="571898"/>
                      </a:cubicBezTo>
                      <a:cubicBezTo>
                        <a:pt x="93428" y="571898"/>
                        <a:pt x="87228" y="566637"/>
                        <a:pt x="87228" y="560148"/>
                      </a:cubicBezTo>
                      <a:cubicBezTo>
                        <a:pt x="87228" y="553659"/>
                        <a:pt x="93428" y="548398"/>
                        <a:pt x="101075" y="548398"/>
                      </a:cubicBezTo>
                      <a:close/>
                      <a:moveTo>
                        <a:pt x="258247" y="546362"/>
                      </a:moveTo>
                      <a:cubicBezTo>
                        <a:pt x="265895" y="546362"/>
                        <a:pt x="272094" y="551623"/>
                        <a:pt x="272094" y="558112"/>
                      </a:cubicBezTo>
                      <a:cubicBezTo>
                        <a:pt x="272094" y="564601"/>
                        <a:pt x="265895" y="569862"/>
                        <a:pt x="258247" y="569862"/>
                      </a:cubicBezTo>
                      <a:cubicBezTo>
                        <a:pt x="250600" y="569862"/>
                        <a:pt x="244400" y="564601"/>
                        <a:pt x="244400" y="558112"/>
                      </a:cubicBezTo>
                      <a:cubicBezTo>
                        <a:pt x="244400" y="551623"/>
                        <a:pt x="250600" y="546362"/>
                        <a:pt x="258247" y="546362"/>
                      </a:cubicBezTo>
                      <a:close/>
                      <a:moveTo>
                        <a:pt x="511953" y="543456"/>
                      </a:moveTo>
                      <a:cubicBezTo>
                        <a:pt x="519601" y="543456"/>
                        <a:pt x="525801" y="548717"/>
                        <a:pt x="525801" y="555206"/>
                      </a:cubicBezTo>
                      <a:cubicBezTo>
                        <a:pt x="525801" y="561695"/>
                        <a:pt x="519601" y="566956"/>
                        <a:pt x="511953" y="566956"/>
                      </a:cubicBezTo>
                      <a:cubicBezTo>
                        <a:pt x="504306" y="566956"/>
                        <a:pt x="498106" y="561695"/>
                        <a:pt x="498106" y="555206"/>
                      </a:cubicBezTo>
                      <a:cubicBezTo>
                        <a:pt x="498106" y="548717"/>
                        <a:pt x="504306" y="543456"/>
                        <a:pt x="511953" y="543456"/>
                      </a:cubicBezTo>
                      <a:close/>
                      <a:moveTo>
                        <a:pt x="606070" y="526540"/>
                      </a:moveTo>
                      <a:cubicBezTo>
                        <a:pt x="613717" y="526540"/>
                        <a:pt x="619917" y="531800"/>
                        <a:pt x="619917" y="538290"/>
                      </a:cubicBezTo>
                      <a:cubicBezTo>
                        <a:pt x="619917" y="544779"/>
                        <a:pt x="613717" y="550039"/>
                        <a:pt x="606070" y="550039"/>
                      </a:cubicBezTo>
                      <a:cubicBezTo>
                        <a:pt x="598422" y="550039"/>
                        <a:pt x="592222" y="544779"/>
                        <a:pt x="592222" y="538290"/>
                      </a:cubicBezTo>
                      <a:cubicBezTo>
                        <a:pt x="592222" y="531800"/>
                        <a:pt x="598422" y="526540"/>
                        <a:pt x="606070" y="526540"/>
                      </a:cubicBezTo>
                      <a:close/>
                      <a:moveTo>
                        <a:pt x="170776" y="526310"/>
                      </a:moveTo>
                      <a:cubicBezTo>
                        <a:pt x="178423" y="526310"/>
                        <a:pt x="184623" y="531571"/>
                        <a:pt x="184623" y="538060"/>
                      </a:cubicBezTo>
                      <a:cubicBezTo>
                        <a:pt x="184623" y="544549"/>
                        <a:pt x="178423" y="549810"/>
                        <a:pt x="170776" y="549810"/>
                      </a:cubicBezTo>
                      <a:cubicBezTo>
                        <a:pt x="163128" y="549810"/>
                        <a:pt x="156929" y="544549"/>
                        <a:pt x="156929" y="538060"/>
                      </a:cubicBezTo>
                      <a:cubicBezTo>
                        <a:pt x="156929" y="531571"/>
                        <a:pt x="163128" y="526310"/>
                        <a:pt x="170776" y="526310"/>
                      </a:cubicBezTo>
                      <a:close/>
                      <a:moveTo>
                        <a:pt x="956346" y="523875"/>
                      </a:moveTo>
                      <a:cubicBezTo>
                        <a:pt x="963993" y="523875"/>
                        <a:pt x="970193" y="529136"/>
                        <a:pt x="970193" y="535625"/>
                      </a:cubicBezTo>
                      <a:cubicBezTo>
                        <a:pt x="970193" y="542114"/>
                        <a:pt x="963993" y="547375"/>
                        <a:pt x="956346" y="547375"/>
                      </a:cubicBezTo>
                      <a:cubicBezTo>
                        <a:pt x="948699" y="547375"/>
                        <a:pt x="942499" y="542114"/>
                        <a:pt x="942499" y="535625"/>
                      </a:cubicBezTo>
                      <a:cubicBezTo>
                        <a:pt x="942499" y="529136"/>
                        <a:pt x="948699" y="523875"/>
                        <a:pt x="956346" y="523875"/>
                      </a:cubicBezTo>
                      <a:close/>
                      <a:moveTo>
                        <a:pt x="360066" y="520444"/>
                      </a:moveTo>
                      <a:cubicBezTo>
                        <a:pt x="367714" y="520444"/>
                        <a:pt x="373913" y="525705"/>
                        <a:pt x="373913" y="532194"/>
                      </a:cubicBezTo>
                      <a:cubicBezTo>
                        <a:pt x="373913" y="538683"/>
                        <a:pt x="367714" y="543944"/>
                        <a:pt x="360066" y="543944"/>
                      </a:cubicBezTo>
                      <a:cubicBezTo>
                        <a:pt x="352419" y="543944"/>
                        <a:pt x="346219" y="538683"/>
                        <a:pt x="346219" y="532194"/>
                      </a:cubicBezTo>
                      <a:cubicBezTo>
                        <a:pt x="346219" y="525705"/>
                        <a:pt x="352419" y="520444"/>
                        <a:pt x="360066" y="520444"/>
                      </a:cubicBezTo>
                      <a:close/>
                      <a:moveTo>
                        <a:pt x="744516" y="520000"/>
                      </a:moveTo>
                      <a:cubicBezTo>
                        <a:pt x="752163" y="520000"/>
                        <a:pt x="758363" y="525261"/>
                        <a:pt x="758363" y="531750"/>
                      </a:cubicBezTo>
                      <a:cubicBezTo>
                        <a:pt x="758363" y="538239"/>
                        <a:pt x="752163" y="543500"/>
                        <a:pt x="744516" y="543500"/>
                      </a:cubicBezTo>
                      <a:cubicBezTo>
                        <a:pt x="736868" y="543500"/>
                        <a:pt x="730668" y="538239"/>
                        <a:pt x="730668" y="531750"/>
                      </a:cubicBezTo>
                      <a:cubicBezTo>
                        <a:pt x="730668" y="525261"/>
                        <a:pt x="736868" y="520000"/>
                        <a:pt x="744516" y="520000"/>
                      </a:cubicBezTo>
                      <a:close/>
                      <a:moveTo>
                        <a:pt x="673235" y="490374"/>
                      </a:moveTo>
                      <a:cubicBezTo>
                        <a:pt x="680883" y="490374"/>
                        <a:pt x="687083" y="495634"/>
                        <a:pt x="687083" y="502123"/>
                      </a:cubicBezTo>
                      <a:cubicBezTo>
                        <a:pt x="687083" y="508613"/>
                        <a:pt x="680883" y="513873"/>
                        <a:pt x="673235" y="513873"/>
                      </a:cubicBezTo>
                      <a:cubicBezTo>
                        <a:pt x="665588" y="513873"/>
                        <a:pt x="659388" y="508613"/>
                        <a:pt x="659388" y="502123"/>
                      </a:cubicBezTo>
                      <a:cubicBezTo>
                        <a:pt x="659388" y="495634"/>
                        <a:pt x="665588" y="490374"/>
                        <a:pt x="673235" y="490374"/>
                      </a:cubicBezTo>
                      <a:close/>
                      <a:moveTo>
                        <a:pt x="461405" y="486499"/>
                      </a:moveTo>
                      <a:cubicBezTo>
                        <a:pt x="469052" y="486499"/>
                        <a:pt x="475252" y="491759"/>
                        <a:pt x="475252" y="498248"/>
                      </a:cubicBezTo>
                      <a:cubicBezTo>
                        <a:pt x="475252" y="504738"/>
                        <a:pt x="469052" y="509998"/>
                        <a:pt x="461405" y="509998"/>
                      </a:cubicBezTo>
                      <a:cubicBezTo>
                        <a:pt x="453758" y="509998"/>
                        <a:pt x="447558" y="504738"/>
                        <a:pt x="447558" y="498248"/>
                      </a:cubicBezTo>
                      <a:cubicBezTo>
                        <a:pt x="447558" y="491759"/>
                        <a:pt x="453758" y="486499"/>
                        <a:pt x="461405" y="486499"/>
                      </a:cubicBezTo>
                      <a:close/>
                      <a:moveTo>
                        <a:pt x="227782" y="479936"/>
                      </a:moveTo>
                      <a:cubicBezTo>
                        <a:pt x="235430" y="479936"/>
                        <a:pt x="241630" y="485196"/>
                        <a:pt x="241630" y="491686"/>
                      </a:cubicBezTo>
                      <a:cubicBezTo>
                        <a:pt x="241630" y="498175"/>
                        <a:pt x="235430" y="503435"/>
                        <a:pt x="227782" y="503435"/>
                      </a:cubicBezTo>
                      <a:cubicBezTo>
                        <a:pt x="220135" y="503435"/>
                        <a:pt x="213935" y="498175"/>
                        <a:pt x="213935" y="491686"/>
                      </a:cubicBezTo>
                      <a:cubicBezTo>
                        <a:pt x="213935" y="485196"/>
                        <a:pt x="220135" y="479936"/>
                        <a:pt x="227782" y="479936"/>
                      </a:cubicBezTo>
                      <a:close/>
                      <a:moveTo>
                        <a:pt x="887889" y="477376"/>
                      </a:moveTo>
                      <a:cubicBezTo>
                        <a:pt x="895536" y="477376"/>
                        <a:pt x="901736" y="482637"/>
                        <a:pt x="901736" y="489126"/>
                      </a:cubicBezTo>
                      <a:cubicBezTo>
                        <a:pt x="901736" y="495615"/>
                        <a:pt x="895536" y="500876"/>
                        <a:pt x="887889" y="500876"/>
                      </a:cubicBezTo>
                      <a:cubicBezTo>
                        <a:pt x="880241" y="500876"/>
                        <a:pt x="874041" y="495615"/>
                        <a:pt x="874041" y="489126"/>
                      </a:cubicBezTo>
                      <a:cubicBezTo>
                        <a:pt x="874041" y="482637"/>
                        <a:pt x="880241" y="477376"/>
                        <a:pt x="887889" y="477376"/>
                      </a:cubicBezTo>
                      <a:close/>
                      <a:moveTo>
                        <a:pt x="1045060" y="475340"/>
                      </a:moveTo>
                      <a:cubicBezTo>
                        <a:pt x="1048884" y="475340"/>
                        <a:pt x="1052346" y="476655"/>
                        <a:pt x="1054852" y="478782"/>
                      </a:cubicBezTo>
                      <a:lnTo>
                        <a:pt x="1055184" y="479461"/>
                      </a:lnTo>
                      <a:lnTo>
                        <a:pt x="1051663" y="483495"/>
                      </a:lnTo>
                      <a:lnTo>
                        <a:pt x="1034839" y="494518"/>
                      </a:lnTo>
                      <a:lnTo>
                        <a:pt x="1031213" y="487090"/>
                      </a:lnTo>
                      <a:cubicBezTo>
                        <a:pt x="1031213" y="480601"/>
                        <a:pt x="1037413" y="475340"/>
                        <a:pt x="1045060" y="475340"/>
                      </a:cubicBezTo>
                      <a:close/>
                      <a:moveTo>
                        <a:pt x="812612" y="470304"/>
                      </a:moveTo>
                      <a:cubicBezTo>
                        <a:pt x="820260" y="470304"/>
                        <a:pt x="826460" y="475565"/>
                        <a:pt x="826460" y="482054"/>
                      </a:cubicBezTo>
                      <a:cubicBezTo>
                        <a:pt x="826460" y="488543"/>
                        <a:pt x="820260" y="493804"/>
                        <a:pt x="812612" y="493804"/>
                      </a:cubicBezTo>
                      <a:cubicBezTo>
                        <a:pt x="804965" y="493804"/>
                        <a:pt x="798765" y="488543"/>
                        <a:pt x="798765" y="482054"/>
                      </a:cubicBezTo>
                      <a:cubicBezTo>
                        <a:pt x="798765" y="475565"/>
                        <a:pt x="804965" y="470304"/>
                        <a:pt x="812612" y="470304"/>
                      </a:cubicBezTo>
                      <a:close/>
                      <a:moveTo>
                        <a:pt x="321899" y="463019"/>
                      </a:moveTo>
                      <a:cubicBezTo>
                        <a:pt x="329546" y="463019"/>
                        <a:pt x="335746" y="468280"/>
                        <a:pt x="335746" y="474769"/>
                      </a:cubicBezTo>
                      <a:cubicBezTo>
                        <a:pt x="335746" y="481258"/>
                        <a:pt x="329546" y="486519"/>
                        <a:pt x="321899" y="486519"/>
                      </a:cubicBezTo>
                      <a:cubicBezTo>
                        <a:pt x="314251" y="486519"/>
                        <a:pt x="308051" y="481258"/>
                        <a:pt x="308051" y="474769"/>
                      </a:cubicBezTo>
                      <a:cubicBezTo>
                        <a:pt x="308051" y="468280"/>
                        <a:pt x="314251" y="463019"/>
                        <a:pt x="321899" y="463019"/>
                      </a:cubicBezTo>
                      <a:close/>
                      <a:moveTo>
                        <a:pt x="52711" y="457930"/>
                      </a:moveTo>
                      <a:cubicBezTo>
                        <a:pt x="60359" y="457930"/>
                        <a:pt x="66559" y="463190"/>
                        <a:pt x="66559" y="469680"/>
                      </a:cubicBezTo>
                      <a:cubicBezTo>
                        <a:pt x="66559" y="476169"/>
                        <a:pt x="60359" y="481429"/>
                        <a:pt x="52711" y="481429"/>
                      </a:cubicBezTo>
                      <a:cubicBezTo>
                        <a:pt x="45064" y="481429"/>
                        <a:pt x="38864" y="476169"/>
                        <a:pt x="38864" y="469680"/>
                      </a:cubicBezTo>
                      <a:cubicBezTo>
                        <a:pt x="38864" y="463190"/>
                        <a:pt x="45064" y="457930"/>
                        <a:pt x="52711" y="457930"/>
                      </a:cubicBezTo>
                      <a:close/>
                      <a:moveTo>
                        <a:pt x="957589" y="455288"/>
                      </a:moveTo>
                      <a:cubicBezTo>
                        <a:pt x="965237" y="455288"/>
                        <a:pt x="971436" y="460549"/>
                        <a:pt x="971436" y="467038"/>
                      </a:cubicBezTo>
                      <a:cubicBezTo>
                        <a:pt x="971436" y="473527"/>
                        <a:pt x="965237" y="478788"/>
                        <a:pt x="957589" y="478788"/>
                      </a:cubicBezTo>
                      <a:cubicBezTo>
                        <a:pt x="949942" y="478788"/>
                        <a:pt x="943742" y="473527"/>
                        <a:pt x="943742" y="467038"/>
                      </a:cubicBezTo>
                      <a:cubicBezTo>
                        <a:pt x="943742" y="460549"/>
                        <a:pt x="949942" y="455288"/>
                        <a:pt x="957589" y="455288"/>
                      </a:cubicBezTo>
                      <a:close/>
                      <a:moveTo>
                        <a:pt x="604778" y="443874"/>
                      </a:moveTo>
                      <a:cubicBezTo>
                        <a:pt x="612425" y="443874"/>
                        <a:pt x="618625" y="449135"/>
                        <a:pt x="618625" y="455624"/>
                      </a:cubicBezTo>
                      <a:cubicBezTo>
                        <a:pt x="618625" y="462113"/>
                        <a:pt x="612425" y="467374"/>
                        <a:pt x="604778" y="467374"/>
                      </a:cubicBezTo>
                      <a:cubicBezTo>
                        <a:pt x="597131" y="467374"/>
                        <a:pt x="590931" y="462113"/>
                        <a:pt x="590931" y="455624"/>
                      </a:cubicBezTo>
                      <a:cubicBezTo>
                        <a:pt x="590931" y="449135"/>
                        <a:pt x="597131" y="443874"/>
                        <a:pt x="604778" y="443874"/>
                      </a:cubicBezTo>
                      <a:close/>
                      <a:moveTo>
                        <a:pt x="529502" y="436803"/>
                      </a:moveTo>
                      <a:cubicBezTo>
                        <a:pt x="537149" y="436803"/>
                        <a:pt x="543349" y="442063"/>
                        <a:pt x="543349" y="448552"/>
                      </a:cubicBezTo>
                      <a:cubicBezTo>
                        <a:pt x="543349" y="455041"/>
                        <a:pt x="537149" y="460302"/>
                        <a:pt x="529502" y="460302"/>
                      </a:cubicBezTo>
                      <a:cubicBezTo>
                        <a:pt x="521854" y="460302"/>
                        <a:pt x="515654" y="455041"/>
                        <a:pt x="515654" y="448552"/>
                      </a:cubicBezTo>
                      <a:cubicBezTo>
                        <a:pt x="515654" y="442063"/>
                        <a:pt x="521854" y="436803"/>
                        <a:pt x="529502" y="436803"/>
                      </a:cubicBezTo>
                      <a:close/>
                      <a:moveTo>
                        <a:pt x="389064" y="426853"/>
                      </a:moveTo>
                      <a:cubicBezTo>
                        <a:pt x="396712" y="426853"/>
                        <a:pt x="402912" y="432114"/>
                        <a:pt x="402912" y="438603"/>
                      </a:cubicBezTo>
                      <a:cubicBezTo>
                        <a:pt x="402912" y="445092"/>
                        <a:pt x="396712" y="450353"/>
                        <a:pt x="389064" y="450353"/>
                      </a:cubicBezTo>
                      <a:cubicBezTo>
                        <a:pt x="381417" y="450353"/>
                        <a:pt x="375217" y="445092"/>
                        <a:pt x="375217" y="438603"/>
                      </a:cubicBezTo>
                      <a:cubicBezTo>
                        <a:pt x="375217" y="432114"/>
                        <a:pt x="381417" y="426853"/>
                        <a:pt x="389064" y="426853"/>
                      </a:cubicBezTo>
                      <a:close/>
                      <a:moveTo>
                        <a:pt x="177234" y="422978"/>
                      </a:moveTo>
                      <a:cubicBezTo>
                        <a:pt x="184882" y="422978"/>
                        <a:pt x="191081" y="428239"/>
                        <a:pt x="191081" y="434728"/>
                      </a:cubicBezTo>
                      <a:cubicBezTo>
                        <a:pt x="191081" y="441217"/>
                        <a:pt x="184882" y="446478"/>
                        <a:pt x="177234" y="446478"/>
                      </a:cubicBezTo>
                      <a:cubicBezTo>
                        <a:pt x="169587" y="446478"/>
                        <a:pt x="163387" y="441217"/>
                        <a:pt x="163387" y="434728"/>
                      </a:cubicBezTo>
                      <a:cubicBezTo>
                        <a:pt x="163387" y="428239"/>
                        <a:pt x="169587" y="422978"/>
                        <a:pt x="177234" y="422978"/>
                      </a:cubicBezTo>
                      <a:close/>
                      <a:moveTo>
                        <a:pt x="737706" y="412826"/>
                      </a:moveTo>
                      <a:cubicBezTo>
                        <a:pt x="745353" y="412826"/>
                        <a:pt x="751553" y="418086"/>
                        <a:pt x="751553" y="424575"/>
                      </a:cubicBezTo>
                      <a:cubicBezTo>
                        <a:pt x="751553" y="431065"/>
                        <a:pt x="745353" y="436325"/>
                        <a:pt x="737706" y="436325"/>
                      </a:cubicBezTo>
                      <a:cubicBezTo>
                        <a:pt x="730058" y="436325"/>
                        <a:pt x="723858" y="431065"/>
                        <a:pt x="723858" y="424575"/>
                      </a:cubicBezTo>
                      <a:cubicBezTo>
                        <a:pt x="723858" y="418086"/>
                        <a:pt x="730058" y="412826"/>
                        <a:pt x="737706" y="412826"/>
                      </a:cubicBezTo>
                      <a:close/>
                      <a:moveTo>
                        <a:pt x="1014596" y="408914"/>
                      </a:moveTo>
                      <a:cubicBezTo>
                        <a:pt x="1022243" y="408914"/>
                        <a:pt x="1028443" y="414174"/>
                        <a:pt x="1028443" y="420664"/>
                      </a:cubicBezTo>
                      <a:cubicBezTo>
                        <a:pt x="1028443" y="427153"/>
                        <a:pt x="1022243" y="432413"/>
                        <a:pt x="1014596" y="432413"/>
                      </a:cubicBezTo>
                      <a:cubicBezTo>
                        <a:pt x="1006948" y="432413"/>
                        <a:pt x="1000748" y="427153"/>
                        <a:pt x="1000748" y="420664"/>
                      </a:cubicBezTo>
                      <a:cubicBezTo>
                        <a:pt x="1000748" y="414174"/>
                        <a:pt x="1006948" y="408914"/>
                        <a:pt x="1014596" y="408914"/>
                      </a:cubicBezTo>
                      <a:close/>
                      <a:moveTo>
                        <a:pt x="1095606" y="402230"/>
                      </a:moveTo>
                      <a:lnTo>
                        <a:pt x="1096335" y="404804"/>
                      </a:lnTo>
                      <a:lnTo>
                        <a:pt x="1095985" y="406040"/>
                      </a:lnTo>
                      <a:lnTo>
                        <a:pt x="1094865" y="403747"/>
                      </a:lnTo>
                      <a:close/>
                      <a:moveTo>
                        <a:pt x="14544" y="400505"/>
                      </a:moveTo>
                      <a:cubicBezTo>
                        <a:pt x="22191" y="400505"/>
                        <a:pt x="28391" y="405765"/>
                        <a:pt x="28391" y="412255"/>
                      </a:cubicBezTo>
                      <a:cubicBezTo>
                        <a:pt x="28391" y="418744"/>
                        <a:pt x="22191" y="424004"/>
                        <a:pt x="14544" y="424004"/>
                      </a:cubicBezTo>
                      <a:cubicBezTo>
                        <a:pt x="6896" y="424004"/>
                        <a:pt x="697" y="418744"/>
                        <a:pt x="697" y="412255"/>
                      </a:cubicBezTo>
                      <a:cubicBezTo>
                        <a:pt x="697" y="405765"/>
                        <a:pt x="6896" y="400505"/>
                        <a:pt x="14544" y="400505"/>
                      </a:cubicBezTo>
                      <a:close/>
                      <a:moveTo>
                        <a:pt x="650234" y="392774"/>
                      </a:moveTo>
                      <a:cubicBezTo>
                        <a:pt x="657881" y="392774"/>
                        <a:pt x="664081" y="398034"/>
                        <a:pt x="664081" y="404523"/>
                      </a:cubicBezTo>
                      <a:cubicBezTo>
                        <a:pt x="664081" y="411012"/>
                        <a:pt x="657881" y="416273"/>
                        <a:pt x="650234" y="416273"/>
                      </a:cubicBezTo>
                      <a:cubicBezTo>
                        <a:pt x="642587" y="416273"/>
                        <a:pt x="636387" y="411012"/>
                        <a:pt x="636387" y="404523"/>
                      </a:cubicBezTo>
                      <a:cubicBezTo>
                        <a:pt x="636387" y="398034"/>
                        <a:pt x="642587" y="392774"/>
                        <a:pt x="650234" y="392774"/>
                      </a:cubicBezTo>
                      <a:close/>
                      <a:moveTo>
                        <a:pt x="839525" y="386908"/>
                      </a:moveTo>
                      <a:cubicBezTo>
                        <a:pt x="847172" y="386908"/>
                        <a:pt x="853372" y="392168"/>
                        <a:pt x="853372" y="398658"/>
                      </a:cubicBezTo>
                      <a:cubicBezTo>
                        <a:pt x="853372" y="405147"/>
                        <a:pt x="847172" y="410407"/>
                        <a:pt x="839525" y="410407"/>
                      </a:cubicBezTo>
                      <a:cubicBezTo>
                        <a:pt x="831877" y="410407"/>
                        <a:pt x="825677" y="405147"/>
                        <a:pt x="825677" y="398658"/>
                      </a:cubicBezTo>
                      <a:cubicBezTo>
                        <a:pt x="825677" y="392168"/>
                        <a:pt x="831877" y="386908"/>
                        <a:pt x="839525" y="386908"/>
                      </a:cubicBezTo>
                      <a:close/>
                      <a:moveTo>
                        <a:pt x="320607" y="380354"/>
                      </a:moveTo>
                      <a:cubicBezTo>
                        <a:pt x="328254" y="380354"/>
                        <a:pt x="334454" y="385615"/>
                        <a:pt x="334454" y="392104"/>
                      </a:cubicBezTo>
                      <a:cubicBezTo>
                        <a:pt x="334454" y="398593"/>
                        <a:pt x="328254" y="403854"/>
                        <a:pt x="320607" y="403854"/>
                      </a:cubicBezTo>
                      <a:cubicBezTo>
                        <a:pt x="312960" y="403854"/>
                        <a:pt x="306760" y="398593"/>
                        <a:pt x="306760" y="392104"/>
                      </a:cubicBezTo>
                      <a:cubicBezTo>
                        <a:pt x="306760" y="385615"/>
                        <a:pt x="312960" y="380354"/>
                        <a:pt x="320607" y="380354"/>
                      </a:cubicBezTo>
                      <a:close/>
                      <a:moveTo>
                        <a:pt x="245331" y="373282"/>
                      </a:moveTo>
                      <a:cubicBezTo>
                        <a:pt x="252978" y="373282"/>
                        <a:pt x="259178" y="378543"/>
                        <a:pt x="259178" y="385032"/>
                      </a:cubicBezTo>
                      <a:cubicBezTo>
                        <a:pt x="259178" y="391521"/>
                        <a:pt x="252978" y="396782"/>
                        <a:pt x="245331" y="396782"/>
                      </a:cubicBezTo>
                      <a:cubicBezTo>
                        <a:pt x="237683" y="396782"/>
                        <a:pt x="231483" y="391521"/>
                        <a:pt x="231483" y="385032"/>
                      </a:cubicBezTo>
                      <a:cubicBezTo>
                        <a:pt x="231483" y="378543"/>
                        <a:pt x="237683" y="373282"/>
                        <a:pt x="245331" y="373282"/>
                      </a:cubicBezTo>
                      <a:close/>
                      <a:moveTo>
                        <a:pt x="444555" y="365539"/>
                      </a:moveTo>
                      <a:cubicBezTo>
                        <a:pt x="452203" y="365539"/>
                        <a:pt x="458403" y="370799"/>
                        <a:pt x="458403" y="377289"/>
                      </a:cubicBezTo>
                      <a:cubicBezTo>
                        <a:pt x="458403" y="383778"/>
                        <a:pt x="452203" y="389038"/>
                        <a:pt x="444555" y="389038"/>
                      </a:cubicBezTo>
                      <a:cubicBezTo>
                        <a:pt x="436908" y="389038"/>
                        <a:pt x="430708" y="383778"/>
                        <a:pt x="430708" y="377289"/>
                      </a:cubicBezTo>
                      <a:cubicBezTo>
                        <a:pt x="430708" y="370799"/>
                        <a:pt x="436908" y="365539"/>
                        <a:pt x="444555" y="365539"/>
                      </a:cubicBezTo>
                      <a:close/>
                      <a:moveTo>
                        <a:pt x="81710" y="364339"/>
                      </a:moveTo>
                      <a:cubicBezTo>
                        <a:pt x="89357" y="364339"/>
                        <a:pt x="95557" y="369599"/>
                        <a:pt x="95557" y="376088"/>
                      </a:cubicBezTo>
                      <a:cubicBezTo>
                        <a:pt x="95557" y="382578"/>
                        <a:pt x="89357" y="387838"/>
                        <a:pt x="81710" y="387838"/>
                      </a:cubicBezTo>
                      <a:cubicBezTo>
                        <a:pt x="74062" y="387838"/>
                        <a:pt x="67862" y="382578"/>
                        <a:pt x="67862" y="376088"/>
                      </a:cubicBezTo>
                      <a:cubicBezTo>
                        <a:pt x="67862" y="369599"/>
                        <a:pt x="74062" y="364339"/>
                        <a:pt x="81710" y="364339"/>
                      </a:cubicBezTo>
                      <a:close/>
                      <a:moveTo>
                        <a:pt x="964047" y="351956"/>
                      </a:moveTo>
                      <a:cubicBezTo>
                        <a:pt x="971695" y="351956"/>
                        <a:pt x="977895" y="357217"/>
                        <a:pt x="977895" y="363706"/>
                      </a:cubicBezTo>
                      <a:cubicBezTo>
                        <a:pt x="977895" y="370195"/>
                        <a:pt x="971695" y="375456"/>
                        <a:pt x="964047" y="375456"/>
                      </a:cubicBezTo>
                      <a:cubicBezTo>
                        <a:pt x="956400" y="375456"/>
                        <a:pt x="950200" y="370195"/>
                        <a:pt x="950200" y="363706"/>
                      </a:cubicBezTo>
                      <a:cubicBezTo>
                        <a:pt x="950200" y="357217"/>
                        <a:pt x="956400" y="351956"/>
                        <a:pt x="964047" y="351956"/>
                      </a:cubicBezTo>
                      <a:close/>
                      <a:moveTo>
                        <a:pt x="707241" y="346399"/>
                      </a:moveTo>
                      <a:cubicBezTo>
                        <a:pt x="714888" y="346399"/>
                        <a:pt x="721088" y="351660"/>
                        <a:pt x="721088" y="358149"/>
                      </a:cubicBezTo>
                      <a:cubicBezTo>
                        <a:pt x="721088" y="364638"/>
                        <a:pt x="714888" y="369899"/>
                        <a:pt x="707241" y="369899"/>
                      </a:cubicBezTo>
                      <a:cubicBezTo>
                        <a:pt x="699593" y="369899"/>
                        <a:pt x="693393" y="364638"/>
                        <a:pt x="693393" y="358149"/>
                      </a:cubicBezTo>
                      <a:cubicBezTo>
                        <a:pt x="693393" y="351660"/>
                        <a:pt x="699593" y="346399"/>
                        <a:pt x="707241" y="346399"/>
                      </a:cubicBezTo>
                      <a:close/>
                      <a:moveTo>
                        <a:pt x="357084" y="345487"/>
                      </a:moveTo>
                      <a:cubicBezTo>
                        <a:pt x="364731" y="345487"/>
                        <a:pt x="370931" y="350747"/>
                        <a:pt x="370931" y="357236"/>
                      </a:cubicBezTo>
                      <a:cubicBezTo>
                        <a:pt x="370931" y="363725"/>
                        <a:pt x="364731" y="368986"/>
                        <a:pt x="357084" y="368986"/>
                      </a:cubicBezTo>
                      <a:cubicBezTo>
                        <a:pt x="349437" y="368986"/>
                        <a:pt x="343237" y="363725"/>
                        <a:pt x="343237" y="357236"/>
                      </a:cubicBezTo>
                      <a:cubicBezTo>
                        <a:pt x="343237" y="350747"/>
                        <a:pt x="349437" y="345487"/>
                        <a:pt x="357084" y="345487"/>
                      </a:cubicBezTo>
                      <a:close/>
                      <a:moveTo>
                        <a:pt x="546374" y="339621"/>
                      </a:moveTo>
                      <a:cubicBezTo>
                        <a:pt x="554022" y="339621"/>
                        <a:pt x="560222" y="344881"/>
                        <a:pt x="560222" y="351371"/>
                      </a:cubicBezTo>
                      <a:cubicBezTo>
                        <a:pt x="560222" y="357860"/>
                        <a:pt x="554022" y="363120"/>
                        <a:pt x="546374" y="363120"/>
                      </a:cubicBezTo>
                      <a:cubicBezTo>
                        <a:pt x="538727" y="363120"/>
                        <a:pt x="532527" y="357860"/>
                        <a:pt x="532527" y="351371"/>
                      </a:cubicBezTo>
                      <a:cubicBezTo>
                        <a:pt x="532527" y="344881"/>
                        <a:pt x="538727" y="339621"/>
                        <a:pt x="546374" y="339621"/>
                      </a:cubicBezTo>
                      <a:close/>
                      <a:moveTo>
                        <a:pt x="801357" y="329483"/>
                      </a:moveTo>
                      <a:cubicBezTo>
                        <a:pt x="809004" y="329483"/>
                        <a:pt x="815204" y="334743"/>
                        <a:pt x="815204" y="341233"/>
                      </a:cubicBezTo>
                      <a:cubicBezTo>
                        <a:pt x="815204" y="347722"/>
                        <a:pt x="809004" y="352982"/>
                        <a:pt x="801357" y="352982"/>
                      </a:cubicBezTo>
                      <a:cubicBezTo>
                        <a:pt x="793710" y="352982"/>
                        <a:pt x="787510" y="347722"/>
                        <a:pt x="787510" y="341233"/>
                      </a:cubicBezTo>
                      <a:cubicBezTo>
                        <a:pt x="787510" y="334743"/>
                        <a:pt x="793710" y="329483"/>
                        <a:pt x="801357" y="329483"/>
                      </a:cubicBezTo>
                      <a:close/>
                      <a:moveTo>
                        <a:pt x="15513" y="318634"/>
                      </a:moveTo>
                      <a:lnTo>
                        <a:pt x="23044" y="321281"/>
                      </a:lnTo>
                      <a:cubicBezTo>
                        <a:pt x="25550" y="323407"/>
                        <a:pt x="27100" y="326345"/>
                        <a:pt x="27100" y="329589"/>
                      </a:cubicBezTo>
                      <a:cubicBezTo>
                        <a:pt x="27100" y="336078"/>
                        <a:pt x="20900" y="341339"/>
                        <a:pt x="13252" y="341339"/>
                      </a:cubicBezTo>
                      <a:cubicBezTo>
                        <a:pt x="9429" y="341339"/>
                        <a:pt x="5967" y="340024"/>
                        <a:pt x="3461" y="337898"/>
                      </a:cubicBezTo>
                      <a:lnTo>
                        <a:pt x="0" y="330807"/>
                      </a:lnTo>
                      <a:lnTo>
                        <a:pt x="4097" y="326113"/>
                      </a:lnTo>
                      <a:close/>
                      <a:moveTo>
                        <a:pt x="178229" y="313345"/>
                      </a:moveTo>
                      <a:cubicBezTo>
                        <a:pt x="185877" y="313345"/>
                        <a:pt x="192077" y="318605"/>
                        <a:pt x="192077" y="325094"/>
                      </a:cubicBezTo>
                      <a:cubicBezTo>
                        <a:pt x="192077" y="331583"/>
                        <a:pt x="185877" y="336844"/>
                        <a:pt x="178229" y="336844"/>
                      </a:cubicBezTo>
                      <a:cubicBezTo>
                        <a:pt x="170582" y="336844"/>
                        <a:pt x="164382" y="331583"/>
                        <a:pt x="164382" y="325094"/>
                      </a:cubicBezTo>
                      <a:cubicBezTo>
                        <a:pt x="164382" y="318605"/>
                        <a:pt x="170582" y="313345"/>
                        <a:pt x="178229" y="313345"/>
                      </a:cubicBezTo>
                      <a:close/>
                      <a:moveTo>
                        <a:pt x="1029034" y="303353"/>
                      </a:moveTo>
                      <a:lnTo>
                        <a:pt x="1032930" y="313839"/>
                      </a:lnTo>
                      <a:lnTo>
                        <a:pt x="1042889" y="320364"/>
                      </a:lnTo>
                      <a:lnTo>
                        <a:pt x="1041935" y="322319"/>
                      </a:lnTo>
                      <a:cubicBezTo>
                        <a:pt x="1039429" y="324445"/>
                        <a:pt x="1035968" y="325760"/>
                        <a:pt x="1032144" y="325760"/>
                      </a:cubicBezTo>
                      <a:cubicBezTo>
                        <a:pt x="1024497" y="325760"/>
                        <a:pt x="1018297" y="320499"/>
                        <a:pt x="1018297" y="314010"/>
                      </a:cubicBezTo>
                      <a:cubicBezTo>
                        <a:pt x="1018297" y="310766"/>
                        <a:pt x="1019847" y="307828"/>
                        <a:pt x="1022353" y="305702"/>
                      </a:cubicBezTo>
                      <a:close/>
                      <a:moveTo>
                        <a:pt x="414091" y="299112"/>
                      </a:moveTo>
                      <a:cubicBezTo>
                        <a:pt x="421738" y="299112"/>
                        <a:pt x="427938" y="304373"/>
                        <a:pt x="427938" y="310862"/>
                      </a:cubicBezTo>
                      <a:cubicBezTo>
                        <a:pt x="427938" y="317351"/>
                        <a:pt x="421738" y="322612"/>
                        <a:pt x="414091" y="322612"/>
                      </a:cubicBezTo>
                      <a:cubicBezTo>
                        <a:pt x="406443" y="322612"/>
                        <a:pt x="400243" y="317351"/>
                        <a:pt x="400243" y="310862"/>
                      </a:cubicBezTo>
                      <a:cubicBezTo>
                        <a:pt x="400243" y="304373"/>
                        <a:pt x="406443" y="299112"/>
                        <a:pt x="414091" y="299112"/>
                      </a:cubicBezTo>
                      <a:close/>
                      <a:moveTo>
                        <a:pt x="868523" y="293316"/>
                      </a:moveTo>
                      <a:cubicBezTo>
                        <a:pt x="876170" y="293316"/>
                        <a:pt x="882370" y="298577"/>
                        <a:pt x="882370" y="305066"/>
                      </a:cubicBezTo>
                      <a:cubicBezTo>
                        <a:pt x="882370" y="311556"/>
                        <a:pt x="876170" y="316816"/>
                        <a:pt x="868523" y="316816"/>
                      </a:cubicBezTo>
                      <a:cubicBezTo>
                        <a:pt x="860875" y="316816"/>
                        <a:pt x="854675" y="311556"/>
                        <a:pt x="854675" y="305066"/>
                      </a:cubicBezTo>
                      <a:cubicBezTo>
                        <a:pt x="854675" y="298577"/>
                        <a:pt x="860875" y="293316"/>
                        <a:pt x="868523" y="293316"/>
                      </a:cubicBezTo>
                      <a:close/>
                      <a:moveTo>
                        <a:pt x="90758" y="293292"/>
                      </a:moveTo>
                      <a:cubicBezTo>
                        <a:pt x="98405" y="293292"/>
                        <a:pt x="104605" y="298553"/>
                        <a:pt x="104605" y="305042"/>
                      </a:cubicBezTo>
                      <a:cubicBezTo>
                        <a:pt x="104605" y="311531"/>
                        <a:pt x="98405" y="316792"/>
                        <a:pt x="90758" y="316792"/>
                      </a:cubicBezTo>
                      <a:cubicBezTo>
                        <a:pt x="83111" y="316792"/>
                        <a:pt x="76911" y="311531"/>
                        <a:pt x="76911" y="305042"/>
                      </a:cubicBezTo>
                      <a:cubicBezTo>
                        <a:pt x="76911" y="298553"/>
                        <a:pt x="83111" y="293292"/>
                        <a:pt x="90758" y="293292"/>
                      </a:cubicBezTo>
                      <a:close/>
                      <a:moveTo>
                        <a:pt x="656692" y="289441"/>
                      </a:moveTo>
                      <a:cubicBezTo>
                        <a:pt x="664340" y="289441"/>
                        <a:pt x="670540" y="294702"/>
                        <a:pt x="670540" y="301191"/>
                      </a:cubicBezTo>
                      <a:cubicBezTo>
                        <a:pt x="670540" y="307681"/>
                        <a:pt x="664340" y="312941"/>
                        <a:pt x="656692" y="312941"/>
                      </a:cubicBezTo>
                      <a:cubicBezTo>
                        <a:pt x="649045" y="312941"/>
                        <a:pt x="642845" y="307681"/>
                        <a:pt x="642845" y="301191"/>
                      </a:cubicBezTo>
                      <a:cubicBezTo>
                        <a:pt x="642845" y="294702"/>
                        <a:pt x="649045" y="289441"/>
                        <a:pt x="656692" y="289441"/>
                      </a:cubicBezTo>
                      <a:close/>
                      <a:moveTo>
                        <a:pt x="280048" y="287426"/>
                      </a:moveTo>
                      <a:cubicBezTo>
                        <a:pt x="287696" y="287426"/>
                        <a:pt x="293896" y="292687"/>
                        <a:pt x="293896" y="299176"/>
                      </a:cubicBezTo>
                      <a:cubicBezTo>
                        <a:pt x="293896" y="305666"/>
                        <a:pt x="287696" y="310926"/>
                        <a:pt x="280048" y="310926"/>
                      </a:cubicBezTo>
                      <a:cubicBezTo>
                        <a:pt x="272401" y="310926"/>
                        <a:pt x="266201" y="305666"/>
                        <a:pt x="266201" y="299176"/>
                      </a:cubicBezTo>
                      <a:cubicBezTo>
                        <a:pt x="266201" y="292687"/>
                        <a:pt x="272401" y="287426"/>
                        <a:pt x="280048" y="287426"/>
                      </a:cubicBezTo>
                      <a:close/>
                      <a:moveTo>
                        <a:pt x="508207" y="282195"/>
                      </a:moveTo>
                      <a:cubicBezTo>
                        <a:pt x="515854" y="282195"/>
                        <a:pt x="522054" y="287456"/>
                        <a:pt x="522054" y="293945"/>
                      </a:cubicBezTo>
                      <a:cubicBezTo>
                        <a:pt x="522054" y="300434"/>
                        <a:pt x="515854" y="305695"/>
                        <a:pt x="508207" y="305695"/>
                      </a:cubicBezTo>
                      <a:cubicBezTo>
                        <a:pt x="500559" y="305695"/>
                        <a:pt x="494359" y="300434"/>
                        <a:pt x="494359" y="293945"/>
                      </a:cubicBezTo>
                      <a:cubicBezTo>
                        <a:pt x="494359" y="287456"/>
                        <a:pt x="500559" y="282195"/>
                        <a:pt x="508207" y="282195"/>
                      </a:cubicBezTo>
                      <a:close/>
                      <a:moveTo>
                        <a:pt x="147765" y="246918"/>
                      </a:moveTo>
                      <a:cubicBezTo>
                        <a:pt x="155412" y="246918"/>
                        <a:pt x="161612" y="252178"/>
                        <a:pt x="161612" y="258667"/>
                      </a:cubicBezTo>
                      <a:cubicBezTo>
                        <a:pt x="161612" y="265157"/>
                        <a:pt x="155412" y="270417"/>
                        <a:pt x="147765" y="270417"/>
                      </a:cubicBezTo>
                      <a:cubicBezTo>
                        <a:pt x="140117" y="270417"/>
                        <a:pt x="133917" y="265157"/>
                        <a:pt x="133917" y="258667"/>
                      </a:cubicBezTo>
                      <a:cubicBezTo>
                        <a:pt x="133917" y="252178"/>
                        <a:pt x="140117" y="246918"/>
                        <a:pt x="147765" y="246918"/>
                      </a:cubicBezTo>
                      <a:close/>
                      <a:moveTo>
                        <a:pt x="800065" y="246817"/>
                      </a:moveTo>
                      <a:cubicBezTo>
                        <a:pt x="807713" y="246817"/>
                        <a:pt x="813913" y="252078"/>
                        <a:pt x="813913" y="258567"/>
                      </a:cubicBezTo>
                      <a:cubicBezTo>
                        <a:pt x="813913" y="265056"/>
                        <a:pt x="807713" y="270316"/>
                        <a:pt x="800065" y="270316"/>
                      </a:cubicBezTo>
                      <a:cubicBezTo>
                        <a:pt x="792418" y="270316"/>
                        <a:pt x="786218" y="265056"/>
                        <a:pt x="786218" y="258567"/>
                      </a:cubicBezTo>
                      <a:cubicBezTo>
                        <a:pt x="786218" y="252078"/>
                        <a:pt x="792418" y="246817"/>
                        <a:pt x="800065" y="246817"/>
                      </a:cubicBezTo>
                      <a:close/>
                      <a:moveTo>
                        <a:pt x="575372" y="246029"/>
                      </a:moveTo>
                      <a:cubicBezTo>
                        <a:pt x="583020" y="246029"/>
                        <a:pt x="589220" y="251290"/>
                        <a:pt x="589220" y="257779"/>
                      </a:cubicBezTo>
                      <a:cubicBezTo>
                        <a:pt x="589220" y="264268"/>
                        <a:pt x="583020" y="269529"/>
                        <a:pt x="575372" y="269529"/>
                      </a:cubicBezTo>
                      <a:cubicBezTo>
                        <a:pt x="567725" y="269529"/>
                        <a:pt x="561525" y="264268"/>
                        <a:pt x="561525" y="257779"/>
                      </a:cubicBezTo>
                      <a:cubicBezTo>
                        <a:pt x="561525" y="251290"/>
                        <a:pt x="567725" y="246029"/>
                        <a:pt x="575372" y="246029"/>
                      </a:cubicBezTo>
                      <a:close/>
                      <a:moveTo>
                        <a:pt x="965043" y="242322"/>
                      </a:moveTo>
                      <a:cubicBezTo>
                        <a:pt x="972690" y="242322"/>
                        <a:pt x="978890" y="247583"/>
                        <a:pt x="978890" y="254072"/>
                      </a:cubicBezTo>
                      <a:cubicBezTo>
                        <a:pt x="978890" y="260561"/>
                        <a:pt x="972690" y="265822"/>
                        <a:pt x="965043" y="265822"/>
                      </a:cubicBezTo>
                      <a:cubicBezTo>
                        <a:pt x="957395" y="265822"/>
                        <a:pt x="951195" y="260561"/>
                        <a:pt x="951195" y="254072"/>
                      </a:cubicBezTo>
                      <a:cubicBezTo>
                        <a:pt x="951195" y="247583"/>
                        <a:pt x="957395" y="242322"/>
                        <a:pt x="965043" y="242322"/>
                      </a:cubicBezTo>
                      <a:close/>
                      <a:moveTo>
                        <a:pt x="363542" y="242154"/>
                      </a:moveTo>
                      <a:cubicBezTo>
                        <a:pt x="371190" y="242154"/>
                        <a:pt x="377390" y="247415"/>
                        <a:pt x="377390" y="253904"/>
                      </a:cubicBezTo>
                      <a:cubicBezTo>
                        <a:pt x="377390" y="260393"/>
                        <a:pt x="371190" y="265654"/>
                        <a:pt x="363542" y="265654"/>
                      </a:cubicBezTo>
                      <a:cubicBezTo>
                        <a:pt x="355895" y="265654"/>
                        <a:pt x="349695" y="260393"/>
                        <a:pt x="349695" y="253904"/>
                      </a:cubicBezTo>
                      <a:cubicBezTo>
                        <a:pt x="349695" y="247415"/>
                        <a:pt x="355895" y="242154"/>
                        <a:pt x="363542" y="242154"/>
                      </a:cubicBezTo>
                      <a:close/>
                      <a:moveTo>
                        <a:pt x="724789" y="239745"/>
                      </a:moveTo>
                      <a:cubicBezTo>
                        <a:pt x="732436" y="239745"/>
                        <a:pt x="738636" y="245006"/>
                        <a:pt x="738636" y="251495"/>
                      </a:cubicBezTo>
                      <a:cubicBezTo>
                        <a:pt x="738636" y="257984"/>
                        <a:pt x="732436" y="263245"/>
                        <a:pt x="724789" y="263245"/>
                      </a:cubicBezTo>
                      <a:cubicBezTo>
                        <a:pt x="717141" y="263245"/>
                        <a:pt x="710941" y="257984"/>
                        <a:pt x="710941" y="251495"/>
                      </a:cubicBezTo>
                      <a:cubicBezTo>
                        <a:pt x="710941" y="245006"/>
                        <a:pt x="717141" y="239745"/>
                        <a:pt x="724789" y="239745"/>
                      </a:cubicBezTo>
                      <a:close/>
                      <a:moveTo>
                        <a:pt x="241881" y="230001"/>
                      </a:moveTo>
                      <a:cubicBezTo>
                        <a:pt x="249528" y="230001"/>
                        <a:pt x="255728" y="235262"/>
                        <a:pt x="255728" y="241751"/>
                      </a:cubicBezTo>
                      <a:cubicBezTo>
                        <a:pt x="255728" y="248240"/>
                        <a:pt x="249528" y="253501"/>
                        <a:pt x="241881" y="253501"/>
                      </a:cubicBezTo>
                      <a:cubicBezTo>
                        <a:pt x="234233" y="253501"/>
                        <a:pt x="228034" y="248240"/>
                        <a:pt x="228034" y="241751"/>
                      </a:cubicBezTo>
                      <a:cubicBezTo>
                        <a:pt x="228034" y="235262"/>
                        <a:pt x="234233" y="230001"/>
                        <a:pt x="241881" y="230001"/>
                      </a:cubicBezTo>
                      <a:close/>
                      <a:moveTo>
                        <a:pt x="877571" y="222270"/>
                      </a:moveTo>
                      <a:cubicBezTo>
                        <a:pt x="885219" y="222270"/>
                        <a:pt x="891419" y="227531"/>
                        <a:pt x="891419" y="234020"/>
                      </a:cubicBezTo>
                      <a:cubicBezTo>
                        <a:pt x="891419" y="240509"/>
                        <a:pt x="885219" y="245770"/>
                        <a:pt x="877571" y="245770"/>
                      </a:cubicBezTo>
                      <a:cubicBezTo>
                        <a:pt x="869924" y="245770"/>
                        <a:pt x="863724" y="240509"/>
                        <a:pt x="863724" y="234020"/>
                      </a:cubicBezTo>
                      <a:cubicBezTo>
                        <a:pt x="863724" y="227531"/>
                        <a:pt x="869924" y="222270"/>
                        <a:pt x="877571" y="222270"/>
                      </a:cubicBezTo>
                      <a:close/>
                      <a:moveTo>
                        <a:pt x="506915" y="199530"/>
                      </a:moveTo>
                      <a:cubicBezTo>
                        <a:pt x="514563" y="199530"/>
                        <a:pt x="520762" y="204791"/>
                        <a:pt x="520762" y="211280"/>
                      </a:cubicBezTo>
                      <a:cubicBezTo>
                        <a:pt x="520762" y="217769"/>
                        <a:pt x="514563" y="223030"/>
                        <a:pt x="506915" y="223030"/>
                      </a:cubicBezTo>
                      <a:cubicBezTo>
                        <a:pt x="499268" y="223030"/>
                        <a:pt x="493068" y="217769"/>
                        <a:pt x="493068" y="211280"/>
                      </a:cubicBezTo>
                      <a:cubicBezTo>
                        <a:pt x="493068" y="204791"/>
                        <a:pt x="499268" y="199530"/>
                        <a:pt x="506915" y="199530"/>
                      </a:cubicBezTo>
                      <a:close/>
                      <a:moveTo>
                        <a:pt x="309047" y="193835"/>
                      </a:moveTo>
                      <a:cubicBezTo>
                        <a:pt x="316694" y="193835"/>
                        <a:pt x="322894" y="199096"/>
                        <a:pt x="322894" y="205585"/>
                      </a:cubicBezTo>
                      <a:cubicBezTo>
                        <a:pt x="322894" y="212074"/>
                        <a:pt x="316694" y="217335"/>
                        <a:pt x="309047" y="217335"/>
                      </a:cubicBezTo>
                      <a:cubicBezTo>
                        <a:pt x="301399" y="217335"/>
                        <a:pt x="295199" y="212074"/>
                        <a:pt x="295199" y="205585"/>
                      </a:cubicBezTo>
                      <a:cubicBezTo>
                        <a:pt x="295199" y="199096"/>
                        <a:pt x="301399" y="193835"/>
                        <a:pt x="309047" y="193835"/>
                      </a:cubicBezTo>
                      <a:close/>
                      <a:moveTo>
                        <a:pt x="431639" y="192458"/>
                      </a:moveTo>
                      <a:cubicBezTo>
                        <a:pt x="439286" y="192458"/>
                        <a:pt x="445486" y="197719"/>
                        <a:pt x="445486" y="204208"/>
                      </a:cubicBezTo>
                      <a:cubicBezTo>
                        <a:pt x="445486" y="210697"/>
                        <a:pt x="439286" y="215958"/>
                        <a:pt x="431639" y="215958"/>
                      </a:cubicBezTo>
                      <a:cubicBezTo>
                        <a:pt x="423991" y="215958"/>
                        <a:pt x="417791" y="210697"/>
                        <a:pt x="417791" y="204208"/>
                      </a:cubicBezTo>
                      <a:cubicBezTo>
                        <a:pt x="417791" y="197719"/>
                        <a:pt x="423991" y="192458"/>
                        <a:pt x="431639" y="192458"/>
                      </a:cubicBezTo>
                      <a:close/>
                      <a:moveTo>
                        <a:pt x="97216" y="189960"/>
                      </a:moveTo>
                      <a:cubicBezTo>
                        <a:pt x="104864" y="189960"/>
                        <a:pt x="111064" y="195221"/>
                        <a:pt x="111064" y="201710"/>
                      </a:cubicBezTo>
                      <a:cubicBezTo>
                        <a:pt x="111064" y="208199"/>
                        <a:pt x="104864" y="213460"/>
                        <a:pt x="97216" y="213460"/>
                      </a:cubicBezTo>
                      <a:cubicBezTo>
                        <a:pt x="93393" y="213460"/>
                        <a:pt x="89931" y="212145"/>
                        <a:pt x="87425" y="210019"/>
                      </a:cubicBezTo>
                      <a:lnTo>
                        <a:pt x="84921" y="204888"/>
                      </a:lnTo>
                      <a:lnTo>
                        <a:pt x="95263" y="190647"/>
                      </a:lnTo>
                      <a:close/>
                      <a:moveTo>
                        <a:pt x="692020" y="183029"/>
                      </a:moveTo>
                      <a:cubicBezTo>
                        <a:pt x="699667" y="183029"/>
                        <a:pt x="705867" y="188290"/>
                        <a:pt x="705867" y="194779"/>
                      </a:cubicBezTo>
                      <a:cubicBezTo>
                        <a:pt x="705867" y="201268"/>
                        <a:pt x="699667" y="206529"/>
                        <a:pt x="692020" y="206529"/>
                      </a:cubicBezTo>
                      <a:cubicBezTo>
                        <a:pt x="684372" y="206529"/>
                        <a:pt x="678172" y="201268"/>
                        <a:pt x="678172" y="194779"/>
                      </a:cubicBezTo>
                      <a:cubicBezTo>
                        <a:pt x="678172" y="188290"/>
                        <a:pt x="684372" y="183029"/>
                        <a:pt x="692020" y="183029"/>
                      </a:cubicBezTo>
                      <a:close/>
                      <a:moveTo>
                        <a:pt x="934578" y="175896"/>
                      </a:moveTo>
                      <a:cubicBezTo>
                        <a:pt x="942225" y="175896"/>
                        <a:pt x="948425" y="181156"/>
                        <a:pt x="948425" y="187645"/>
                      </a:cubicBezTo>
                      <a:cubicBezTo>
                        <a:pt x="948425" y="194135"/>
                        <a:pt x="942225" y="199395"/>
                        <a:pt x="934578" y="199395"/>
                      </a:cubicBezTo>
                      <a:cubicBezTo>
                        <a:pt x="926931" y="199395"/>
                        <a:pt x="920731" y="194135"/>
                        <a:pt x="920731" y="187645"/>
                      </a:cubicBezTo>
                      <a:cubicBezTo>
                        <a:pt x="920731" y="181156"/>
                        <a:pt x="926931" y="175896"/>
                        <a:pt x="934578" y="175896"/>
                      </a:cubicBezTo>
                      <a:close/>
                      <a:moveTo>
                        <a:pt x="604548" y="162977"/>
                      </a:moveTo>
                      <a:cubicBezTo>
                        <a:pt x="612196" y="162977"/>
                        <a:pt x="618396" y="168238"/>
                        <a:pt x="618396" y="174727"/>
                      </a:cubicBezTo>
                      <a:cubicBezTo>
                        <a:pt x="618396" y="181216"/>
                        <a:pt x="612196" y="186477"/>
                        <a:pt x="604548" y="186477"/>
                      </a:cubicBezTo>
                      <a:cubicBezTo>
                        <a:pt x="596901" y="186477"/>
                        <a:pt x="590701" y="181216"/>
                        <a:pt x="590701" y="174727"/>
                      </a:cubicBezTo>
                      <a:cubicBezTo>
                        <a:pt x="590701" y="168238"/>
                        <a:pt x="596901" y="162977"/>
                        <a:pt x="604548" y="162977"/>
                      </a:cubicBezTo>
                      <a:close/>
                      <a:moveTo>
                        <a:pt x="793839" y="157111"/>
                      </a:moveTo>
                      <a:cubicBezTo>
                        <a:pt x="801486" y="157111"/>
                        <a:pt x="807686" y="162372"/>
                        <a:pt x="807686" y="168861"/>
                      </a:cubicBezTo>
                      <a:cubicBezTo>
                        <a:pt x="807686" y="175350"/>
                        <a:pt x="801486" y="180611"/>
                        <a:pt x="793839" y="180611"/>
                      </a:cubicBezTo>
                      <a:cubicBezTo>
                        <a:pt x="786191" y="180611"/>
                        <a:pt x="779992" y="175350"/>
                        <a:pt x="779992" y="168861"/>
                      </a:cubicBezTo>
                      <a:cubicBezTo>
                        <a:pt x="779992" y="162372"/>
                        <a:pt x="786191" y="157111"/>
                        <a:pt x="793839" y="157111"/>
                      </a:cubicBezTo>
                      <a:close/>
                      <a:moveTo>
                        <a:pt x="240589" y="147336"/>
                      </a:moveTo>
                      <a:cubicBezTo>
                        <a:pt x="248237" y="147336"/>
                        <a:pt x="254437" y="152596"/>
                        <a:pt x="254437" y="159086"/>
                      </a:cubicBezTo>
                      <a:cubicBezTo>
                        <a:pt x="254437" y="165575"/>
                        <a:pt x="248237" y="170835"/>
                        <a:pt x="240589" y="170835"/>
                      </a:cubicBezTo>
                      <a:cubicBezTo>
                        <a:pt x="232942" y="170835"/>
                        <a:pt x="226742" y="165575"/>
                        <a:pt x="226742" y="159086"/>
                      </a:cubicBezTo>
                      <a:cubicBezTo>
                        <a:pt x="226742" y="152596"/>
                        <a:pt x="232942" y="147336"/>
                        <a:pt x="240589" y="147336"/>
                      </a:cubicBezTo>
                      <a:close/>
                      <a:moveTo>
                        <a:pt x="165313" y="140264"/>
                      </a:moveTo>
                      <a:cubicBezTo>
                        <a:pt x="172960" y="140264"/>
                        <a:pt x="179160" y="145525"/>
                        <a:pt x="179160" y="152014"/>
                      </a:cubicBezTo>
                      <a:cubicBezTo>
                        <a:pt x="179160" y="158503"/>
                        <a:pt x="172960" y="163764"/>
                        <a:pt x="165313" y="163764"/>
                      </a:cubicBezTo>
                      <a:cubicBezTo>
                        <a:pt x="157665" y="163764"/>
                        <a:pt x="151465" y="158503"/>
                        <a:pt x="151465" y="152014"/>
                      </a:cubicBezTo>
                      <a:cubicBezTo>
                        <a:pt x="151465" y="145525"/>
                        <a:pt x="157665" y="140264"/>
                        <a:pt x="165313" y="140264"/>
                      </a:cubicBezTo>
                      <a:close/>
                      <a:moveTo>
                        <a:pt x="411191" y="119509"/>
                      </a:moveTo>
                      <a:cubicBezTo>
                        <a:pt x="418839" y="119509"/>
                        <a:pt x="425039" y="124770"/>
                        <a:pt x="425039" y="131259"/>
                      </a:cubicBezTo>
                      <a:cubicBezTo>
                        <a:pt x="425039" y="137748"/>
                        <a:pt x="418839" y="143008"/>
                        <a:pt x="411191" y="143008"/>
                      </a:cubicBezTo>
                      <a:cubicBezTo>
                        <a:pt x="403544" y="143008"/>
                        <a:pt x="397344" y="137748"/>
                        <a:pt x="397344" y="131259"/>
                      </a:cubicBezTo>
                      <a:cubicBezTo>
                        <a:pt x="397344" y="124770"/>
                        <a:pt x="403544" y="119509"/>
                        <a:pt x="411191" y="119509"/>
                      </a:cubicBezTo>
                      <a:close/>
                      <a:moveTo>
                        <a:pt x="884030" y="118938"/>
                      </a:moveTo>
                      <a:cubicBezTo>
                        <a:pt x="891677" y="118938"/>
                        <a:pt x="897877" y="124199"/>
                        <a:pt x="897877" y="130688"/>
                      </a:cubicBezTo>
                      <a:cubicBezTo>
                        <a:pt x="897877" y="137177"/>
                        <a:pt x="891677" y="142438"/>
                        <a:pt x="884030" y="142438"/>
                      </a:cubicBezTo>
                      <a:cubicBezTo>
                        <a:pt x="876382" y="142438"/>
                        <a:pt x="870182" y="137177"/>
                        <a:pt x="870182" y="130688"/>
                      </a:cubicBezTo>
                      <a:cubicBezTo>
                        <a:pt x="870182" y="124199"/>
                        <a:pt x="876382" y="118938"/>
                        <a:pt x="884030" y="118938"/>
                      </a:cubicBezTo>
                      <a:close/>
                      <a:moveTo>
                        <a:pt x="661555" y="116603"/>
                      </a:moveTo>
                      <a:cubicBezTo>
                        <a:pt x="669202" y="116603"/>
                        <a:pt x="675402" y="121863"/>
                        <a:pt x="675402" y="128352"/>
                      </a:cubicBezTo>
                      <a:cubicBezTo>
                        <a:pt x="675402" y="134842"/>
                        <a:pt x="669202" y="140102"/>
                        <a:pt x="661555" y="140102"/>
                      </a:cubicBezTo>
                      <a:cubicBezTo>
                        <a:pt x="653907" y="140102"/>
                        <a:pt x="647708" y="134842"/>
                        <a:pt x="647708" y="128352"/>
                      </a:cubicBezTo>
                      <a:cubicBezTo>
                        <a:pt x="647708" y="121863"/>
                        <a:pt x="653907" y="116603"/>
                        <a:pt x="661555" y="116603"/>
                      </a:cubicBezTo>
                      <a:close/>
                      <a:moveTo>
                        <a:pt x="755671" y="99686"/>
                      </a:moveTo>
                      <a:cubicBezTo>
                        <a:pt x="763319" y="99686"/>
                        <a:pt x="769519" y="104947"/>
                        <a:pt x="769519" y="111436"/>
                      </a:cubicBezTo>
                      <a:cubicBezTo>
                        <a:pt x="769519" y="117925"/>
                        <a:pt x="763319" y="123186"/>
                        <a:pt x="755671" y="123186"/>
                      </a:cubicBezTo>
                      <a:cubicBezTo>
                        <a:pt x="748024" y="123186"/>
                        <a:pt x="741824" y="117925"/>
                        <a:pt x="741824" y="111436"/>
                      </a:cubicBezTo>
                      <a:cubicBezTo>
                        <a:pt x="741824" y="104947"/>
                        <a:pt x="748024" y="99686"/>
                        <a:pt x="755671" y="99686"/>
                      </a:cubicBezTo>
                      <a:close/>
                      <a:moveTo>
                        <a:pt x="323720" y="99457"/>
                      </a:moveTo>
                      <a:cubicBezTo>
                        <a:pt x="331368" y="99457"/>
                        <a:pt x="337567" y="104717"/>
                        <a:pt x="337567" y="111207"/>
                      </a:cubicBezTo>
                      <a:cubicBezTo>
                        <a:pt x="337567" y="117696"/>
                        <a:pt x="331368" y="122956"/>
                        <a:pt x="323720" y="122956"/>
                      </a:cubicBezTo>
                      <a:cubicBezTo>
                        <a:pt x="316073" y="122956"/>
                        <a:pt x="309873" y="117696"/>
                        <a:pt x="309873" y="111207"/>
                      </a:cubicBezTo>
                      <a:cubicBezTo>
                        <a:pt x="309873" y="104717"/>
                        <a:pt x="316073" y="99457"/>
                        <a:pt x="323720" y="99457"/>
                      </a:cubicBezTo>
                      <a:close/>
                      <a:moveTo>
                        <a:pt x="513010" y="93591"/>
                      </a:moveTo>
                      <a:cubicBezTo>
                        <a:pt x="520658" y="93591"/>
                        <a:pt x="526858" y="98852"/>
                        <a:pt x="526858" y="105341"/>
                      </a:cubicBezTo>
                      <a:cubicBezTo>
                        <a:pt x="526858" y="111830"/>
                        <a:pt x="520658" y="117091"/>
                        <a:pt x="513010" y="117091"/>
                      </a:cubicBezTo>
                      <a:cubicBezTo>
                        <a:pt x="505363" y="117091"/>
                        <a:pt x="499163" y="111830"/>
                        <a:pt x="499163" y="105341"/>
                      </a:cubicBezTo>
                      <a:cubicBezTo>
                        <a:pt x="499163" y="98852"/>
                        <a:pt x="505363" y="93591"/>
                        <a:pt x="513010" y="93591"/>
                      </a:cubicBezTo>
                      <a:close/>
                      <a:moveTo>
                        <a:pt x="822837" y="63520"/>
                      </a:moveTo>
                      <a:cubicBezTo>
                        <a:pt x="830484" y="63520"/>
                        <a:pt x="836684" y="68781"/>
                        <a:pt x="836684" y="75270"/>
                      </a:cubicBezTo>
                      <a:cubicBezTo>
                        <a:pt x="836684" y="81759"/>
                        <a:pt x="830484" y="87020"/>
                        <a:pt x="822837" y="87020"/>
                      </a:cubicBezTo>
                      <a:cubicBezTo>
                        <a:pt x="815190" y="87020"/>
                        <a:pt x="808990" y="81759"/>
                        <a:pt x="808990" y="75270"/>
                      </a:cubicBezTo>
                      <a:cubicBezTo>
                        <a:pt x="808990" y="68781"/>
                        <a:pt x="815190" y="63520"/>
                        <a:pt x="822837" y="63520"/>
                      </a:cubicBezTo>
                      <a:close/>
                      <a:moveTo>
                        <a:pt x="231954" y="60811"/>
                      </a:moveTo>
                      <a:lnTo>
                        <a:pt x="239692" y="63531"/>
                      </a:lnTo>
                      <a:cubicBezTo>
                        <a:pt x="242197" y="65657"/>
                        <a:pt x="243747" y="68595"/>
                        <a:pt x="243747" y="71839"/>
                      </a:cubicBezTo>
                      <a:cubicBezTo>
                        <a:pt x="243747" y="78328"/>
                        <a:pt x="237548" y="83589"/>
                        <a:pt x="229900" y="83589"/>
                      </a:cubicBezTo>
                      <a:cubicBezTo>
                        <a:pt x="226077" y="83589"/>
                        <a:pt x="222615" y="82274"/>
                        <a:pt x="220109" y="80148"/>
                      </a:cubicBezTo>
                      <a:lnTo>
                        <a:pt x="216425" y="72600"/>
                      </a:lnTo>
                      <a:close/>
                      <a:moveTo>
                        <a:pt x="611007" y="59645"/>
                      </a:moveTo>
                      <a:cubicBezTo>
                        <a:pt x="618654" y="59645"/>
                        <a:pt x="624854" y="64906"/>
                        <a:pt x="624854" y="71395"/>
                      </a:cubicBezTo>
                      <a:cubicBezTo>
                        <a:pt x="624854" y="77884"/>
                        <a:pt x="618654" y="83145"/>
                        <a:pt x="611007" y="83145"/>
                      </a:cubicBezTo>
                      <a:cubicBezTo>
                        <a:pt x="603359" y="83145"/>
                        <a:pt x="597159" y="77884"/>
                        <a:pt x="597159" y="71395"/>
                      </a:cubicBezTo>
                      <a:cubicBezTo>
                        <a:pt x="597159" y="64906"/>
                        <a:pt x="603359" y="59645"/>
                        <a:pt x="611007" y="59645"/>
                      </a:cubicBezTo>
                      <a:close/>
                      <a:moveTo>
                        <a:pt x="380727" y="53082"/>
                      </a:moveTo>
                      <a:cubicBezTo>
                        <a:pt x="388374" y="53082"/>
                        <a:pt x="394574" y="58343"/>
                        <a:pt x="394574" y="64832"/>
                      </a:cubicBezTo>
                      <a:cubicBezTo>
                        <a:pt x="394574" y="71321"/>
                        <a:pt x="388374" y="76582"/>
                        <a:pt x="380727" y="76582"/>
                      </a:cubicBezTo>
                      <a:cubicBezTo>
                        <a:pt x="373079" y="76582"/>
                        <a:pt x="366879" y="71321"/>
                        <a:pt x="366879" y="64832"/>
                      </a:cubicBezTo>
                      <a:cubicBezTo>
                        <a:pt x="366879" y="58343"/>
                        <a:pt x="373079" y="53082"/>
                        <a:pt x="380727" y="53082"/>
                      </a:cubicBezTo>
                      <a:close/>
                      <a:moveTo>
                        <a:pt x="474843" y="36166"/>
                      </a:moveTo>
                      <a:cubicBezTo>
                        <a:pt x="482490" y="36166"/>
                        <a:pt x="488690" y="41427"/>
                        <a:pt x="488690" y="47916"/>
                      </a:cubicBezTo>
                      <a:cubicBezTo>
                        <a:pt x="488690" y="54405"/>
                        <a:pt x="482490" y="59666"/>
                        <a:pt x="474843" y="59666"/>
                      </a:cubicBezTo>
                      <a:cubicBezTo>
                        <a:pt x="467196" y="59666"/>
                        <a:pt x="460996" y="54405"/>
                        <a:pt x="460996" y="47916"/>
                      </a:cubicBezTo>
                      <a:cubicBezTo>
                        <a:pt x="460996" y="41427"/>
                        <a:pt x="467196" y="36166"/>
                        <a:pt x="474843" y="36166"/>
                      </a:cubicBezTo>
                      <a:close/>
                      <a:moveTo>
                        <a:pt x="751717" y="17957"/>
                      </a:moveTo>
                      <a:lnTo>
                        <a:pt x="754885" y="19000"/>
                      </a:lnTo>
                      <a:lnTo>
                        <a:pt x="766082" y="24376"/>
                      </a:lnTo>
                      <a:lnTo>
                        <a:pt x="768227" y="28771"/>
                      </a:lnTo>
                      <a:cubicBezTo>
                        <a:pt x="768227" y="35260"/>
                        <a:pt x="762027" y="40520"/>
                        <a:pt x="754380" y="40520"/>
                      </a:cubicBezTo>
                      <a:cubicBezTo>
                        <a:pt x="746732" y="40520"/>
                        <a:pt x="740532" y="35260"/>
                        <a:pt x="740532" y="28771"/>
                      </a:cubicBezTo>
                      <a:cubicBezTo>
                        <a:pt x="740532" y="25527"/>
                        <a:pt x="742082" y="22589"/>
                        <a:pt x="744588" y="20463"/>
                      </a:cubicBezTo>
                      <a:close/>
                      <a:moveTo>
                        <a:pt x="679103" y="9949"/>
                      </a:moveTo>
                      <a:cubicBezTo>
                        <a:pt x="686750" y="9949"/>
                        <a:pt x="692950" y="15210"/>
                        <a:pt x="692950" y="21699"/>
                      </a:cubicBezTo>
                      <a:cubicBezTo>
                        <a:pt x="692950" y="28188"/>
                        <a:pt x="686750" y="33449"/>
                        <a:pt x="679103" y="33449"/>
                      </a:cubicBezTo>
                      <a:cubicBezTo>
                        <a:pt x="671456" y="33449"/>
                        <a:pt x="665256" y="28188"/>
                        <a:pt x="665256" y="21699"/>
                      </a:cubicBezTo>
                      <a:cubicBezTo>
                        <a:pt x="665256" y="15210"/>
                        <a:pt x="671456" y="9949"/>
                        <a:pt x="679103" y="9949"/>
                      </a:cubicBezTo>
                      <a:close/>
                      <a:moveTo>
                        <a:pt x="343942" y="8047"/>
                      </a:moveTo>
                      <a:lnTo>
                        <a:pt x="339970" y="16184"/>
                      </a:lnTo>
                      <a:cubicBezTo>
                        <a:pt x="337464" y="18310"/>
                        <a:pt x="334002" y="19625"/>
                        <a:pt x="330178" y="19625"/>
                      </a:cubicBezTo>
                      <a:cubicBezTo>
                        <a:pt x="326355" y="19625"/>
                        <a:pt x="322893" y="18310"/>
                        <a:pt x="320387" y="16184"/>
                      </a:cubicBezTo>
                      <a:lnTo>
                        <a:pt x="320226" y="15854"/>
                      </a:lnTo>
                      <a:close/>
                      <a:moveTo>
                        <a:pt x="542009" y="0"/>
                      </a:moveTo>
                      <a:cubicBezTo>
                        <a:pt x="549656" y="0"/>
                        <a:pt x="555856" y="5261"/>
                        <a:pt x="555856" y="11750"/>
                      </a:cubicBezTo>
                      <a:cubicBezTo>
                        <a:pt x="555856" y="18239"/>
                        <a:pt x="549656" y="23499"/>
                        <a:pt x="542009" y="23499"/>
                      </a:cubicBezTo>
                      <a:cubicBezTo>
                        <a:pt x="534361" y="23499"/>
                        <a:pt x="528161" y="18239"/>
                        <a:pt x="528161" y="11750"/>
                      </a:cubicBezTo>
                      <a:cubicBezTo>
                        <a:pt x="528161" y="5261"/>
                        <a:pt x="534361" y="0"/>
                        <a:pt x="542009" y="0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BDA6CCDB-F2FE-4ACE-80CD-BC093D3C6726}"/>
                    </a:ext>
                  </a:extLst>
                </p:cNvPr>
                <p:cNvSpPr/>
                <p:nvPr/>
              </p:nvSpPr>
              <p:spPr>
                <a:xfrm>
                  <a:off x="3006507" y="2592455"/>
                  <a:ext cx="180975" cy="15510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3166C588-AE8E-4687-B4AD-E6FD9593CEAA}"/>
                    </a:ext>
                  </a:extLst>
                </p:cNvPr>
                <p:cNvSpPr/>
                <p:nvPr/>
              </p:nvSpPr>
              <p:spPr>
                <a:xfrm>
                  <a:off x="2343808" y="3090745"/>
                  <a:ext cx="957574" cy="280978"/>
                </a:xfrm>
                <a:custGeom>
                  <a:avLst/>
                  <a:gdLst>
                    <a:gd name="connsiteX0" fmla="*/ 0 w 957574"/>
                    <a:gd name="connsiteY0" fmla="*/ 0 h 280978"/>
                    <a:gd name="connsiteX1" fmla="*/ 1472 w 957574"/>
                    <a:gd name="connsiteY1" fmla="*/ 1092 h 280978"/>
                    <a:gd name="connsiteX2" fmla="*/ 20424 w 957574"/>
                    <a:gd name="connsiteY2" fmla="*/ 10889 h 280978"/>
                    <a:gd name="connsiteX3" fmla="*/ 46212 w 957574"/>
                    <a:gd name="connsiteY3" fmla="*/ 46399 h 280978"/>
                    <a:gd name="connsiteX4" fmla="*/ 479794 w 957574"/>
                    <a:gd name="connsiteY4" fmla="*/ 217229 h 280978"/>
                    <a:gd name="connsiteX5" fmla="*/ 913376 w 957574"/>
                    <a:gd name="connsiteY5" fmla="*/ 46399 h 280978"/>
                    <a:gd name="connsiteX6" fmla="*/ 937421 w 957574"/>
                    <a:gd name="connsiteY6" fmla="*/ 13288 h 280978"/>
                    <a:gd name="connsiteX7" fmla="*/ 957574 w 957574"/>
                    <a:gd name="connsiteY7" fmla="*/ 2871 h 280978"/>
                    <a:gd name="connsiteX8" fmla="*/ 951370 w 957574"/>
                    <a:gd name="connsiteY8" fmla="*/ 19568 h 280978"/>
                    <a:gd name="connsiteX9" fmla="*/ 479320 w 957574"/>
                    <a:gd name="connsiteY9" fmla="*/ 280978 h 280978"/>
                    <a:gd name="connsiteX10" fmla="*/ 7270 w 957574"/>
                    <a:gd name="connsiteY10" fmla="*/ 19568 h 280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7574" h="280978">
                      <a:moveTo>
                        <a:pt x="0" y="0"/>
                      </a:moveTo>
                      <a:lnTo>
                        <a:pt x="1472" y="1092"/>
                      </a:lnTo>
                      <a:lnTo>
                        <a:pt x="20424" y="10889"/>
                      </a:lnTo>
                      <a:lnTo>
                        <a:pt x="46212" y="46399"/>
                      </a:lnTo>
                      <a:cubicBezTo>
                        <a:pt x="149271" y="150729"/>
                        <a:pt x="305237" y="217229"/>
                        <a:pt x="479794" y="217229"/>
                      </a:cubicBezTo>
                      <a:cubicBezTo>
                        <a:pt x="654351" y="217229"/>
                        <a:pt x="810317" y="150729"/>
                        <a:pt x="913376" y="46399"/>
                      </a:cubicBezTo>
                      <a:lnTo>
                        <a:pt x="937421" y="13288"/>
                      </a:lnTo>
                      <a:lnTo>
                        <a:pt x="957574" y="2871"/>
                      </a:lnTo>
                      <a:lnTo>
                        <a:pt x="951370" y="19568"/>
                      </a:lnTo>
                      <a:cubicBezTo>
                        <a:pt x="873597" y="173188"/>
                        <a:pt x="691526" y="280978"/>
                        <a:pt x="479320" y="280978"/>
                      </a:cubicBezTo>
                      <a:cubicBezTo>
                        <a:pt x="267114" y="280978"/>
                        <a:pt x="85043" y="173188"/>
                        <a:pt x="7270" y="19568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A388089F-0FDF-42CB-A1BE-6033550533CE}"/>
                  </a:ext>
                </a:extLst>
              </p:cNvPr>
              <p:cNvGrpSpPr/>
              <p:nvPr/>
            </p:nvGrpSpPr>
            <p:grpSpPr>
              <a:xfrm>
                <a:off x="8736413" y="3660481"/>
                <a:ext cx="894510" cy="681014"/>
                <a:chOff x="2250569" y="2506163"/>
                <a:chExt cx="1136911" cy="865560"/>
              </a:xfrm>
            </p:grpSpPr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43AB65D-09A7-4345-B15B-31796BEFF0CD}"/>
                    </a:ext>
                  </a:extLst>
                </p:cNvPr>
                <p:cNvSpPr/>
                <p:nvPr/>
              </p:nvSpPr>
              <p:spPr>
                <a:xfrm>
                  <a:off x="2250569" y="2506163"/>
                  <a:ext cx="1136910" cy="856022"/>
                </a:xfrm>
                <a:custGeom>
                  <a:avLst/>
                  <a:gdLst>
                    <a:gd name="connsiteX0" fmla="*/ 573352 w 1136910"/>
                    <a:gd name="connsiteY0" fmla="*/ 0 h 856022"/>
                    <a:gd name="connsiteX1" fmla="*/ 1045402 w 1136910"/>
                    <a:gd name="connsiteY1" fmla="*/ 261410 h 856022"/>
                    <a:gd name="connsiteX2" fmla="*/ 1073505 w 1136910"/>
                    <a:gd name="connsiteY2" fmla="*/ 337046 h 856022"/>
                    <a:gd name="connsiteX3" fmla="*/ 1092238 w 1136910"/>
                    <a:gd name="connsiteY3" fmla="*/ 349320 h 856022"/>
                    <a:gd name="connsiteX4" fmla="*/ 1136910 w 1136910"/>
                    <a:gd name="connsiteY4" fmla="*/ 428011 h 856022"/>
                    <a:gd name="connsiteX5" fmla="*/ 1092238 w 1136910"/>
                    <a:gd name="connsiteY5" fmla="*/ 506702 h 856022"/>
                    <a:gd name="connsiteX6" fmla="*/ 1073505 w 1136910"/>
                    <a:gd name="connsiteY6" fmla="*/ 518976 h 856022"/>
                    <a:gd name="connsiteX7" fmla="*/ 1045402 w 1136910"/>
                    <a:gd name="connsiteY7" fmla="*/ 594612 h 856022"/>
                    <a:gd name="connsiteX8" fmla="*/ 573352 w 1136910"/>
                    <a:gd name="connsiteY8" fmla="*/ 856022 h 856022"/>
                    <a:gd name="connsiteX9" fmla="*/ 101302 w 1136910"/>
                    <a:gd name="connsiteY9" fmla="*/ 594612 h 856022"/>
                    <a:gd name="connsiteX10" fmla="*/ 76351 w 1136910"/>
                    <a:gd name="connsiteY10" fmla="*/ 527459 h 856022"/>
                    <a:gd name="connsiteX11" fmla="*/ 44672 w 1136910"/>
                    <a:gd name="connsiteY11" fmla="*/ 506702 h 856022"/>
                    <a:gd name="connsiteX12" fmla="*/ 0 w 1136910"/>
                    <a:gd name="connsiteY12" fmla="*/ 428011 h 856022"/>
                    <a:gd name="connsiteX13" fmla="*/ 44672 w 1136910"/>
                    <a:gd name="connsiteY13" fmla="*/ 349320 h 856022"/>
                    <a:gd name="connsiteX14" fmla="*/ 76351 w 1136910"/>
                    <a:gd name="connsiteY14" fmla="*/ 328564 h 856022"/>
                    <a:gd name="connsiteX15" fmla="*/ 101302 w 1136910"/>
                    <a:gd name="connsiteY15" fmla="*/ 261410 h 856022"/>
                    <a:gd name="connsiteX16" fmla="*/ 573352 w 1136910"/>
                    <a:gd name="connsiteY16" fmla="*/ 0 h 856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36910" h="856022">
                      <a:moveTo>
                        <a:pt x="573352" y="0"/>
                      </a:moveTo>
                      <a:cubicBezTo>
                        <a:pt x="785558" y="0"/>
                        <a:pt x="967629" y="107790"/>
                        <a:pt x="1045402" y="261410"/>
                      </a:cubicBezTo>
                      <a:lnTo>
                        <a:pt x="1073505" y="337046"/>
                      </a:lnTo>
                      <a:lnTo>
                        <a:pt x="1092238" y="349320"/>
                      </a:lnTo>
                      <a:cubicBezTo>
                        <a:pt x="1121003" y="373506"/>
                        <a:pt x="1136910" y="400098"/>
                        <a:pt x="1136910" y="428011"/>
                      </a:cubicBezTo>
                      <a:cubicBezTo>
                        <a:pt x="1136910" y="455924"/>
                        <a:pt x="1121003" y="482516"/>
                        <a:pt x="1092238" y="506702"/>
                      </a:cubicBezTo>
                      <a:lnTo>
                        <a:pt x="1073505" y="518976"/>
                      </a:lnTo>
                      <a:lnTo>
                        <a:pt x="1045402" y="594612"/>
                      </a:lnTo>
                      <a:cubicBezTo>
                        <a:pt x="967629" y="748232"/>
                        <a:pt x="785558" y="856022"/>
                        <a:pt x="573352" y="856022"/>
                      </a:cubicBezTo>
                      <a:cubicBezTo>
                        <a:pt x="361146" y="856022"/>
                        <a:pt x="179075" y="748232"/>
                        <a:pt x="101302" y="594612"/>
                      </a:cubicBezTo>
                      <a:lnTo>
                        <a:pt x="76351" y="527459"/>
                      </a:lnTo>
                      <a:lnTo>
                        <a:pt x="44672" y="506702"/>
                      </a:lnTo>
                      <a:cubicBezTo>
                        <a:pt x="15907" y="482516"/>
                        <a:pt x="0" y="455924"/>
                        <a:pt x="0" y="428011"/>
                      </a:cubicBezTo>
                      <a:cubicBezTo>
                        <a:pt x="0" y="400098"/>
                        <a:pt x="15907" y="373506"/>
                        <a:pt x="44672" y="349320"/>
                      </a:cubicBezTo>
                      <a:lnTo>
                        <a:pt x="76351" y="328564"/>
                      </a:lnTo>
                      <a:lnTo>
                        <a:pt x="101302" y="261410"/>
                      </a:lnTo>
                      <a:cubicBezTo>
                        <a:pt x="179075" y="107790"/>
                        <a:pt x="361146" y="0"/>
                        <a:pt x="573352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C000"/>
                    </a:gs>
                    <a:gs pos="0">
                      <a:srgbClr val="FFFF99"/>
                    </a:gs>
                    <a:gs pos="6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0BECE920-ABD1-4B13-ADC1-54BF6BC76E18}"/>
                    </a:ext>
                  </a:extLst>
                </p:cNvPr>
                <p:cNvSpPr/>
                <p:nvPr/>
              </p:nvSpPr>
              <p:spPr>
                <a:xfrm>
                  <a:off x="2291145" y="2535679"/>
                  <a:ext cx="1096335" cy="831850"/>
                </a:xfrm>
                <a:custGeom>
                  <a:avLst/>
                  <a:gdLst>
                    <a:gd name="connsiteX0" fmla="*/ 505095 w 1096335"/>
                    <a:gd name="connsiteY0" fmla="*/ 817167 h 831850"/>
                    <a:gd name="connsiteX1" fmla="*/ 518942 w 1096335"/>
                    <a:gd name="connsiteY1" fmla="*/ 828917 h 831850"/>
                    <a:gd name="connsiteX2" fmla="*/ 517510 w 1096335"/>
                    <a:gd name="connsiteY2" fmla="*/ 831850 h 831850"/>
                    <a:gd name="connsiteX3" fmla="*/ 491889 w 1096335"/>
                    <a:gd name="connsiteY3" fmla="*/ 830231 h 831850"/>
                    <a:gd name="connsiteX4" fmla="*/ 491248 w 1096335"/>
                    <a:gd name="connsiteY4" fmla="*/ 828917 h 831850"/>
                    <a:gd name="connsiteX5" fmla="*/ 505095 w 1096335"/>
                    <a:gd name="connsiteY5" fmla="*/ 817167 h 831850"/>
                    <a:gd name="connsiteX6" fmla="*/ 319544 w 1096335"/>
                    <a:gd name="connsiteY6" fmla="*/ 777927 h 831850"/>
                    <a:gd name="connsiteX7" fmla="*/ 333391 w 1096335"/>
                    <a:gd name="connsiteY7" fmla="*/ 789676 h 831850"/>
                    <a:gd name="connsiteX8" fmla="*/ 329853 w 1096335"/>
                    <a:gd name="connsiteY8" fmla="*/ 796924 h 831850"/>
                    <a:gd name="connsiteX9" fmla="*/ 310669 w 1096335"/>
                    <a:gd name="connsiteY9" fmla="*/ 790609 h 831850"/>
                    <a:gd name="connsiteX10" fmla="*/ 306272 w 1096335"/>
                    <a:gd name="connsiteY10" fmla="*/ 788497 h 831850"/>
                    <a:gd name="connsiteX11" fmla="*/ 309752 w 1096335"/>
                    <a:gd name="connsiteY11" fmla="*/ 781368 h 831850"/>
                    <a:gd name="connsiteX12" fmla="*/ 319544 w 1096335"/>
                    <a:gd name="connsiteY12" fmla="*/ 777927 h 831850"/>
                    <a:gd name="connsiteX13" fmla="*/ 562102 w 1096335"/>
                    <a:gd name="connsiteY13" fmla="*/ 770793 h 831850"/>
                    <a:gd name="connsiteX14" fmla="*/ 575949 w 1096335"/>
                    <a:gd name="connsiteY14" fmla="*/ 782543 h 831850"/>
                    <a:gd name="connsiteX15" fmla="*/ 562102 w 1096335"/>
                    <a:gd name="connsiteY15" fmla="*/ 794293 h 831850"/>
                    <a:gd name="connsiteX16" fmla="*/ 548254 w 1096335"/>
                    <a:gd name="connsiteY16" fmla="*/ 782543 h 831850"/>
                    <a:gd name="connsiteX17" fmla="*/ 562102 w 1096335"/>
                    <a:gd name="connsiteY17" fmla="*/ 770793 h 831850"/>
                    <a:gd name="connsiteX18" fmla="*/ 777880 w 1096335"/>
                    <a:gd name="connsiteY18" fmla="*/ 766030 h 831850"/>
                    <a:gd name="connsiteX19" fmla="*/ 787671 w 1096335"/>
                    <a:gd name="connsiteY19" fmla="*/ 769472 h 831850"/>
                    <a:gd name="connsiteX20" fmla="*/ 789804 w 1096335"/>
                    <a:gd name="connsiteY20" fmla="*/ 773841 h 831850"/>
                    <a:gd name="connsiteX21" fmla="*/ 767369 w 1096335"/>
                    <a:gd name="connsiteY21" fmla="*/ 784614 h 831850"/>
                    <a:gd name="connsiteX22" fmla="*/ 764032 w 1096335"/>
                    <a:gd name="connsiteY22" fmla="*/ 777780 h 831850"/>
                    <a:gd name="connsiteX23" fmla="*/ 777880 w 1096335"/>
                    <a:gd name="connsiteY23" fmla="*/ 766030 h 831850"/>
                    <a:gd name="connsiteX24" fmla="*/ 656218 w 1096335"/>
                    <a:gd name="connsiteY24" fmla="*/ 753877 h 831850"/>
                    <a:gd name="connsiteX25" fmla="*/ 670065 w 1096335"/>
                    <a:gd name="connsiteY25" fmla="*/ 765627 h 831850"/>
                    <a:gd name="connsiteX26" fmla="*/ 656218 w 1096335"/>
                    <a:gd name="connsiteY26" fmla="*/ 777376 h 831850"/>
                    <a:gd name="connsiteX27" fmla="*/ 642371 w 1096335"/>
                    <a:gd name="connsiteY27" fmla="*/ 765627 h 831850"/>
                    <a:gd name="connsiteX28" fmla="*/ 656218 w 1096335"/>
                    <a:gd name="connsiteY28" fmla="*/ 753877 h 831850"/>
                    <a:gd name="connsiteX29" fmla="*/ 421363 w 1096335"/>
                    <a:gd name="connsiteY29" fmla="*/ 752009 h 831850"/>
                    <a:gd name="connsiteX30" fmla="*/ 435210 w 1096335"/>
                    <a:gd name="connsiteY30" fmla="*/ 763759 h 831850"/>
                    <a:gd name="connsiteX31" fmla="*/ 421363 w 1096335"/>
                    <a:gd name="connsiteY31" fmla="*/ 775508 h 831850"/>
                    <a:gd name="connsiteX32" fmla="*/ 407515 w 1096335"/>
                    <a:gd name="connsiteY32" fmla="*/ 763759 h 831850"/>
                    <a:gd name="connsiteX33" fmla="*/ 421363 w 1096335"/>
                    <a:gd name="connsiteY33" fmla="*/ 752009 h 831850"/>
                    <a:gd name="connsiteX34" fmla="*/ 723384 w 1096335"/>
                    <a:gd name="connsiteY34" fmla="*/ 717711 h 831850"/>
                    <a:gd name="connsiteX35" fmla="*/ 737231 w 1096335"/>
                    <a:gd name="connsiteY35" fmla="*/ 729460 h 831850"/>
                    <a:gd name="connsiteX36" fmla="*/ 723384 w 1096335"/>
                    <a:gd name="connsiteY36" fmla="*/ 741210 h 831850"/>
                    <a:gd name="connsiteX37" fmla="*/ 709536 w 1096335"/>
                    <a:gd name="connsiteY37" fmla="*/ 729460 h 831850"/>
                    <a:gd name="connsiteX38" fmla="*/ 723384 w 1096335"/>
                    <a:gd name="connsiteY38" fmla="*/ 717711 h 831850"/>
                    <a:gd name="connsiteX39" fmla="*/ 845976 w 1096335"/>
                    <a:gd name="connsiteY39" fmla="*/ 716334 h 831850"/>
                    <a:gd name="connsiteX40" fmla="*/ 859823 w 1096335"/>
                    <a:gd name="connsiteY40" fmla="*/ 728083 h 831850"/>
                    <a:gd name="connsiteX41" fmla="*/ 859197 w 1096335"/>
                    <a:gd name="connsiteY41" fmla="*/ 729366 h 831850"/>
                    <a:gd name="connsiteX42" fmla="*/ 845588 w 1096335"/>
                    <a:gd name="connsiteY42" fmla="*/ 739697 h 831850"/>
                    <a:gd name="connsiteX43" fmla="*/ 836185 w 1096335"/>
                    <a:gd name="connsiteY43" fmla="*/ 736392 h 831850"/>
                    <a:gd name="connsiteX44" fmla="*/ 832129 w 1096335"/>
                    <a:gd name="connsiteY44" fmla="*/ 728083 h 831850"/>
                    <a:gd name="connsiteX45" fmla="*/ 845976 w 1096335"/>
                    <a:gd name="connsiteY45" fmla="*/ 716334 h 831850"/>
                    <a:gd name="connsiteX46" fmla="*/ 511553 w 1096335"/>
                    <a:gd name="connsiteY46" fmla="*/ 713836 h 831850"/>
                    <a:gd name="connsiteX47" fmla="*/ 525401 w 1096335"/>
                    <a:gd name="connsiteY47" fmla="*/ 725585 h 831850"/>
                    <a:gd name="connsiteX48" fmla="*/ 511553 w 1096335"/>
                    <a:gd name="connsiteY48" fmla="*/ 737335 h 831850"/>
                    <a:gd name="connsiteX49" fmla="*/ 497706 w 1096335"/>
                    <a:gd name="connsiteY49" fmla="*/ 725585 h 831850"/>
                    <a:gd name="connsiteX50" fmla="*/ 511553 w 1096335"/>
                    <a:gd name="connsiteY50" fmla="*/ 713836 h 831850"/>
                    <a:gd name="connsiteX51" fmla="*/ 289079 w 1096335"/>
                    <a:gd name="connsiteY51" fmla="*/ 711500 h 831850"/>
                    <a:gd name="connsiteX52" fmla="*/ 302926 w 1096335"/>
                    <a:gd name="connsiteY52" fmla="*/ 723250 h 831850"/>
                    <a:gd name="connsiteX53" fmla="*/ 289079 w 1096335"/>
                    <a:gd name="connsiteY53" fmla="*/ 735000 h 831850"/>
                    <a:gd name="connsiteX54" fmla="*/ 275232 w 1096335"/>
                    <a:gd name="connsiteY54" fmla="*/ 723250 h 831850"/>
                    <a:gd name="connsiteX55" fmla="*/ 289079 w 1096335"/>
                    <a:gd name="connsiteY55" fmla="*/ 711500 h 831850"/>
                    <a:gd name="connsiteX56" fmla="*/ 383195 w 1096335"/>
                    <a:gd name="connsiteY56" fmla="*/ 694584 h 831850"/>
                    <a:gd name="connsiteX57" fmla="*/ 397042 w 1096335"/>
                    <a:gd name="connsiteY57" fmla="*/ 706334 h 831850"/>
                    <a:gd name="connsiteX58" fmla="*/ 383195 w 1096335"/>
                    <a:gd name="connsiteY58" fmla="*/ 718083 h 831850"/>
                    <a:gd name="connsiteX59" fmla="*/ 369348 w 1096335"/>
                    <a:gd name="connsiteY59" fmla="*/ 706334 h 831850"/>
                    <a:gd name="connsiteX60" fmla="*/ 383195 w 1096335"/>
                    <a:gd name="connsiteY60" fmla="*/ 694584 h 831850"/>
                    <a:gd name="connsiteX61" fmla="*/ 654926 w 1096335"/>
                    <a:gd name="connsiteY61" fmla="*/ 671211 h 831850"/>
                    <a:gd name="connsiteX62" fmla="*/ 668774 w 1096335"/>
                    <a:gd name="connsiteY62" fmla="*/ 682961 h 831850"/>
                    <a:gd name="connsiteX63" fmla="*/ 654926 w 1096335"/>
                    <a:gd name="connsiteY63" fmla="*/ 694711 h 831850"/>
                    <a:gd name="connsiteX64" fmla="*/ 641079 w 1096335"/>
                    <a:gd name="connsiteY64" fmla="*/ 682961 h 831850"/>
                    <a:gd name="connsiteX65" fmla="*/ 654926 w 1096335"/>
                    <a:gd name="connsiteY65" fmla="*/ 671211 h 831850"/>
                    <a:gd name="connsiteX66" fmla="*/ 579650 w 1096335"/>
                    <a:gd name="connsiteY66" fmla="*/ 664140 h 831850"/>
                    <a:gd name="connsiteX67" fmla="*/ 593497 w 1096335"/>
                    <a:gd name="connsiteY67" fmla="*/ 675889 h 831850"/>
                    <a:gd name="connsiteX68" fmla="*/ 579650 w 1096335"/>
                    <a:gd name="connsiteY68" fmla="*/ 687639 h 831850"/>
                    <a:gd name="connsiteX69" fmla="*/ 565802 w 1096335"/>
                    <a:gd name="connsiteY69" fmla="*/ 675889 h 831850"/>
                    <a:gd name="connsiteX70" fmla="*/ 579650 w 1096335"/>
                    <a:gd name="connsiteY70" fmla="*/ 664140 h 831850"/>
                    <a:gd name="connsiteX71" fmla="*/ 450361 w 1096335"/>
                    <a:gd name="connsiteY71" fmla="*/ 658418 h 831850"/>
                    <a:gd name="connsiteX72" fmla="*/ 464208 w 1096335"/>
                    <a:gd name="connsiteY72" fmla="*/ 670167 h 831850"/>
                    <a:gd name="connsiteX73" fmla="*/ 450361 w 1096335"/>
                    <a:gd name="connsiteY73" fmla="*/ 681917 h 831850"/>
                    <a:gd name="connsiteX74" fmla="*/ 436513 w 1096335"/>
                    <a:gd name="connsiteY74" fmla="*/ 670167 h 831850"/>
                    <a:gd name="connsiteX75" fmla="*/ 450361 w 1096335"/>
                    <a:gd name="connsiteY75" fmla="*/ 658418 h 831850"/>
                    <a:gd name="connsiteX76" fmla="*/ 238531 w 1096335"/>
                    <a:gd name="connsiteY76" fmla="*/ 654543 h 831850"/>
                    <a:gd name="connsiteX77" fmla="*/ 252378 w 1096335"/>
                    <a:gd name="connsiteY77" fmla="*/ 666292 h 831850"/>
                    <a:gd name="connsiteX78" fmla="*/ 238531 w 1096335"/>
                    <a:gd name="connsiteY78" fmla="*/ 678042 h 831850"/>
                    <a:gd name="connsiteX79" fmla="*/ 224683 w 1096335"/>
                    <a:gd name="connsiteY79" fmla="*/ 666292 h 831850"/>
                    <a:gd name="connsiteX80" fmla="*/ 238531 w 1096335"/>
                    <a:gd name="connsiteY80" fmla="*/ 654543 h 831850"/>
                    <a:gd name="connsiteX81" fmla="*/ 825529 w 1096335"/>
                    <a:gd name="connsiteY81" fmla="*/ 643384 h 831850"/>
                    <a:gd name="connsiteX82" fmla="*/ 839376 w 1096335"/>
                    <a:gd name="connsiteY82" fmla="*/ 655134 h 831850"/>
                    <a:gd name="connsiteX83" fmla="*/ 825529 w 1096335"/>
                    <a:gd name="connsiteY83" fmla="*/ 666884 h 831850"/>
                    <a:gd name="connsiteX84" fmla="*/ 811681 w 1096335"/>
                    <a:gd name="connsiteY84" fmla="*/ 655134 h 831850"/>
                    <a:gd name="connsiteX85" fmla="*/ 825529 w 1096335"/>
                    <a:gd name="connsiteY85" fmla="*/ 643384 h 831850"/>
                    <a:gd name="connsiteX86" fmla="*/ 104630 w 1096335"/>
                    <a:gd name="connsiteY86" fmla="*/ 631859 h 831850"/>
                    <a:gd name="connsiteX87" fmla="*/ 112158 w 1096335"/>
                    <a:gd name="connsiteY87" fmla="*/ 634505 h 831850"/>
                    <a:gd name="connsiteX88" fmla="*/ 116214 w 1096335"/>
                    <a:gd name="connsiteY88" fmla="*/ 642813 h 831850"/>
                    <a:gd name="connsiteX89" fmla="*/ 114755 w 1096335"/>
                    <a:gd name="connsiteY89" fmla="*/ 645802 h 831850"/>
                    <a:gd name="connsiteX90" fmla="*/ 738057 w 1096335"/>
                    <a:gd name="connsiteY90" fmla="*/ 623332 h 831850"/>
                    <a:gd name="connsiteX91" fmla="*/ 751905 w 1096335"/>
                    <a:gd name="connsiteY91" fmla="*/ 635082 h 831850"/>
                    <a:gd name="connsiteX92" fmla="*/ 738057 w 1096335"/>
                    <a:gd name="connsiteY92" fmla="*/ 646832 h 831850"/>
                    <a:gd name="connsiteX93" fmla="*/ 724210 w 1096335"/>
                    <a:gd name="connsiteY93" fmla="*/ 635082 h 831850"/>
                    <a:gd name="connsiteX94" fmla="*/ 738057 w 1096335"/>
                    <a:gd name="connsiteY94" fmla="*/ 623332 h 831850"/>
                    <a:gd name="connsiteX95" fmla="*/ 927348 w 1096335"/>
                    <a:gd name="connsiteY95" fmla="*/ 617466 h 831850"/>
                    <a:gd name="connsiteX96" fmla="*/ 941195 w 1096335"/>
                    <a:gd name="connsiteY96" fmla="*/ 629216 h 831850"/>
                    <a:gd name="connsiteX97" fmla="*/ 927348 w 1096335"/>
                    <a:gd name="connsiteY97" fmla="*/ 640966 h 831850"/>
                    <a:gd name="connsiteX98" fmla="*/ 913500 w 1096335"/>
                    <a:gd name="connsiteY98" fmla="*/ 629216 h 831850"/>
                    <a:gd name="connsiteX99" fmla="*/ 927348 w 1096335"/>
                    <a:gd name="connsiteY99" fmla="*/ 617466 h 831850"/>
                    <a:gd name="connsiteX100" fmla="*/ 381903 w 1096335"/>
                    <a:gd name="connsiteY100" fmla="*/ 611918 h 831850"/>
                    <a:gd name="connsiteX101" fmla="*/ 395751 w 1096335"/>
                    <a:gd name="connsiteY101" fmla="*/ 623668 h 831850"/>
                    <a:gd name="connsiteX102" fmla="*/ 381903 w 1096335"/>
                    <a:gd name="connsiteY102" fmla="*/ 635418 h 831850"/>
                    <a:gd name="connsiteX103" fmla="*/ 368056 w 1096335"/>
                    <a:gd name="connsiteY103" fmla="*/ 623668 h 831850"/>
                    <a:gd name="connsiteX104" fmla="*/ 381903 w 1096335"/>
                    <a:gd name="connsiteY104" fmla="*/ 611918 h 831850"/>
                    <a:gd name="connsiteX105" fmla="*/ 542418 w 1096335"/>
                    <a:gd name="connsiteY105" fmla="*/ 609883 h 831850"/>
                    <a:gd name="connsiteX106" fmla="*/ 556265 w 1096335"/>
                    <a:gd name="connsiteY106" fmla="*/ 621632 h 831850"/>
                    <a:gd name="connsiteX107" fmla="*/ 542418 w 1096335"/>
                    <a:gd name="connsiteY107" fmla="*/ 633382 h 831850"/>
                    <a:gd name="connsiteX108" fmla="*/ 528571 w 1096335"/>
                    <a:gd name="connsiteY108" fmla="*/ 621632 h 831850"/>
                    <a:gd name="connsiteX109" fmla="*/ 542418 w 1096335"/>
                    <a:gd name="connsiteY109" fmla="*/ 609883 h 831850"/>
                    <a:gd name="connsiteX110" fmla="*/ 306627 w 1096335"/>
                    <a:gd name="connsiteY110" fmla="*/ 604847 h 831850"/>
                    <a:gd name="connsiteX111" fmla="*/ 320474 w 1096335"/>
                    <a:gd name="connsiteY111" fmla="*/ 616596 h 831850"/>
                    <a:gd name="connsiteX112" fmla="*/ 306627 w 1096335"/>
                    <a:gd name="connsiteY112" fmla="*/ 628346 h 831850"/>
                    <a:gd name="connsiteX113" fmla="*/ 292780 w 1096335"/>
                    <a:gd name="connsiteY113" fmla="*/ 616596 h 831850"/>
                    <a:gd name="connsiteX114" fmla="*/ 306627 w 1096335"/>
                    <a:gd name="connsiteY114" fmla="*/ 604847 h 831850"/>
                    <a:gd name="connsiteX115" fmla="*/ 169533 w 1096335"/>
                    <a:gd name="connsiteY115" fmla="*/ 594897 h 831850"/>
                    <a:gd name="connsiteX116" fmla="*/ 183380 w 1096335"/>
                    <a:gd name="connsiteY116" fmla="*/ 606647 h 831850"/>
                    <a:gd name="connsiteX117" fmla="*/ 169533 w 1096335"/>
                    <a:gd name="connsiteY117" fmla="*/ 618397 h 831850"/>
                    <a:gd name="connsiteX118" fmla="*/ 155685 w 1096335"/>
                    <a:gd name="connsiteY118" fmla="*/ 606647 h 831850"/>
                    <a:gd name="connsiteX119" fmla="*/ 169533 w 1096335"/>
                    <a:gd name="connsiteY119" fmla="*/ 594897 h 831850"/>
                    <a:gd name="connsiteX120" fmla="*/ 454947 w 1096335"/>
                    <a:gd name="connsiteY120" fmla="*/ 589830 h 831850"/>
                    <a:gd name="connsiteX121" fmla="*/ 468794 w 1096335"/>
                    <a:gd name="connsiteY121" fmla="*/ 601580 h 831850"/>
                    <a:gd name="connsiteX122" fmla="*/ 454947 w 1096335"/>
                    <a:gd name="connsiteY122" fmla="*/ 613330 h 831850"/>
                    <a:gd name="connsiteX123" fmla="*/ 441100 w 1096335"/>
                    <a:gd name="connsiteY123" fmla="*/ 601580 h 831850"/>
                    <a:gd name="connsiteX124" fmla="*/ 454947 w 1096335"/>
                    <a:gd name="connsiteY124" fmla="*/ 589830 h 831850"/>
                    <a:gd name="connsiteX125" fmla="*/ 644237 w 1096335"/>
                    <a:gd name="connsiteY125" fmla="*/ 583965 h 831850"/>
                    <a:gd name="connsiteX126" fmla="*/ 658084 w 1096335"/>
                    <a:gd name="connsiteY126" fmla="*/ 595714 h 831850"/>
                    <a:gd name="connsiteX127" fmla="*/ 644237 w 1096335"/>
                    <a:gd name="connsiteY127" fmla="*/ 607464 h 831850"/>
                    <a:gd name="connsiteX128" fmla="*/ 630390 w 1096335"/>
                    <a:gd name="connsiteY128" fmla="*/ 595714 h 831850"/>
                    <a:gd name="connsiteX129" fmla="*/ 644237 w 1096335"/>
                    <a:gd name="connsiteY129" fmla="*/ 583965 h 831850"/>
                    <a:gd name="connsiteX130" fmla="*/ 795064 w 1096335"/>
                    <a:gd name="connsiteY130" fmla="*/ 576958 h 831850"/>
                    <a:gd name="connsiteX131" fmla="*/ 808911 w 1096335"/>
                    <a:gd name="connsiteY131" fmla="*/ 588708 h 831850"/>
                    <a:gd name="connsiteX132" fmla="*/ 795064 w 1096335"/>
                    <a:gd name="connsiteY132" fmla="*/ 600457 h 831850"/>
                    <a:gd name="connsiteX133" fmla="*/ 781217 w 1096335"/>
                    <a:gd name="connsiteY133" fmla="*/ 588708 h 831850"/>
                    <a:gd name="connsiteX134" fmla="*/ 795064 w 1096335"/>
                    <a:gd name="connsiteY134" fmla="*/ 576958 h 831850"/>
                    <a:gd name="connsiteX135" fmla="*/ 889180 w 1096335"/>
                    <a:gd name="connsiteY135" fmla="*/ 560042 h 831850"/>
                    <a:gd name="connsiteX136" fmla="*/ 903028 w 1096335"/>
                    <a:gd name="connsiteY136" fmla="*/ 571791 h 831850"/>
                    <a:gd name="connsiteX137" fmla="*/ 889180 w 1096335"/>
                    <a:gd name="connsiteY137" fmla="*/ 583541 h 831850"/>
                    <a:gd name="connsiteX138" fmla="*/ 875333 w 1096335"/>
                    <a:gd name="connsiteY138" fmla="*/ 571791 h 831850"/>
                    <a:gd name="connsiteX139" fmla="*/ 889180 w 1096335"/>
                    <a:gd name="connsiteY139" fmla="*/ 560042 h 831850"/>
                    <a:gd name="connsiteX140" fmla="*/ 101075 w 1096335"/>
                    <a:gd name="connsiteY140" fmla="*/ 548398 h 831850"/>
                    <a:gd name="connsiteX141" fmla="*/ 114923 w 1096335"/>
                    <a:gd name="connsiteY141" fmla="*/ 560148 h 831850"/>
                    <a:gd name="connsiteX142" fmla="*/ 101075 w 1096335"/>
                    <a:gd name="connsiteY142" fmla="*/ 571898 h 831850"/>
                    <a:gd name="connsiteX143" fmla="*/ 87228 w 1096335"/>
                    <a:gd name="connsiteY143" fmla="*/ 560148 h 831850"/>
                    <a:gd name="connsiteX144" fmla="*/ 101075 w 1096335"/>
                    <a:gd name="connsiteY144" fmla="*/ 548398 h 831850"/>
                    <a:gd name="connsiteX145" fmla="*/ 258247 w 1096335"/>
                    <a:gd name="connsiteY145" fmla="*/ 546362 h 831850"/>
                    <a:gd name="connsiteX146" fmla="*/ 272094 w 1096335"/>
                    <a:gd name="connsiteY146" fmla="*/ 558112 h 831850"/>
                    <a:gd name="connsiteX147" fmla="*/ 258247 w 1096335"/>
                    <a:gd name="connsiteY147" fmla="*/ 569862 h 831850"/>
                    <a:gd name="connsiteX148" fmla="*/ 244400 w 1096335"/>
                    <a:gd name="connsiteY148" fmla="*/ 558112 h 831850"/>
                    <a:gd name="connsiteX149" fmla="*/ 258247 w 1096335"/>
                    <a:gd name="connsiteY149" fmla="*/ 546362 h 831850"/>
                    <a:gd name="connsiteX150" fmla="*/ 511953 w 1096335"/>
                    <a:gd name="connsiteY150" fmla="*/ 543456 h 831850"/>
                    <a:gd name="connsiteX151" fmla="*/ 525801 w 1096335"/>
                    <a:gd name="connsiteY151" fmla="*/ 555206 h 831850"/>
                    <a:gd name="connsiteX152" fmla="*/ 511953 w 1096335"/>
                    <a:gd name="connsiteY152" fmla="*/ 566956 h 831850"/>
                    <a:gd name="connsiteX153" fmla="*/ 498106 w 1096335"/>
                    <a:gd name="connsiteY153" fmla="*/ 555206 h 831850"/>
                    <a:gd name="connsiteX154" fmla="*/ 511953 w 1096335"/>
                    <a:gd name="connsiteY154" fmla="*/ 543456 h 831850"/>
                    <a:gd name="connsiteX155" fmla="*/ 606070 w 1096335"/>
                    <a:gd name="connsiteY155" fmla="*/ 526540 h 831850"/>
                    <a:gd name="connsiteX156" fmla="*/ 619917 w 1096335"/>
                    <a:gd name="connsiteY156" fmla="*/ 538290 h 831850"/>
                    <a:gd name="connsiteX157" fmla="*/ 606070 w 1096335"/>
                    <a:gd name="connsiteY157" fmla="*/ 550039 h 831850"/>
                    <a:gd name="connsiteX158" fmla="*/ 592222 w 1096335"/>
                    <a:gd name="connsiteY158" fmla="*/ 538290 h 831850"/>
                    <a:gd name="connsiteX159" fmla="*/ 606070 w 1096335"/>
                    <a:gd name="connsiteY159" fmla="*/ 526540 h 831850"/>
                    <a:gd name="connsiteX160" fmla="*/ 170776 w 1096335"/>
                    <a:gd name="connsiteY160" fmla="*/ 526310 h 831850"/>
                    <a:gd name="connsiteX161" fmla="*/ 184623 w 1096335"/>
                    <a:gd name="connsiteY161" fmla="*/ 538060 h 831850"/>
                    <a:gd name="connsiteX162" fmla="*/ 170776 w 1096335"/>
                    <a:gd name="connsiteY162" fmla="*/ 549810 h 831850"/>
                    <a:gd name="connsiteX163" fmla="*/ 156929 w 1096335"/>
                    <a:gd name="connsiteY163" fmla="*/ 538060 h 831850"/>
                    <a:gd name="connsiteX164" fmla="*/ 170776 w 1096335"/>
                    <a:gd name="connsiteY164" fmla="*/ 526310 h 831850"/>
                    <a:gd name="connsiteX165" fmla="*/ 956346 w 1096335"/>
                    <a:gd name="connsiteY165" fmla="*/ 523875 h 831850"/>
                    <a:gd name="connsiteX166" fmla="*/ 970193 w 1096335"/>
                    <a:gd name="connsiteY166" fmla="*/ 535625 h 831850"/>
                    <a:gd name="connsiteX167" fmla="*/ 956346 w 1096335"/>
                    <a:gd name="connsiteY167" fmla="*/ 547375 h 831850"/>
                    <a:gd name="connsiteX168" fmla="*/ 942499 w 1096335"/>
                    <a:gd name="connsiteY168" fmla="*/ 535625 h 831850"/>
                    <a:gd name="connsiteX169" fmla="*/ 956346 w 1096335"/>
                    <a:gd name="connsiteY169" fmla="*/ 523875 h 831850"/>
                    <a:gd name="connsiteX170" fmla="*/ 360066 w 1096335"/>
                    <a:gd name="connsiteY170" fmla="*/ 520444 h 831850"/>
                    <a:gd name="connsiteX171" fmla="*/ 373913 w 1096335"/>
                    <a:gd name="connsiteY171" fmla="*/ 532194 h 831850"/>
                    <a:gd name="connsiteX172" fmla="*/ 360066 w 1096335"/>
                    <a:gd name="connsiteY172" fmla="*/ 543944 h 831850"/>
                    <a:gd name="connsiteX173" fmla="*/ 346219 w 1096335"/>
                    <a:gd name="connsiteY173" fmla="*/ 532194 h 831850"/>
                    <a:gd name="connsiteX174" fmla="*/ 360066 w 1096335"/>
                    <a:gd name="connsiteY174" fmla="*/ 520444 h 831850"/>
                    <a:gd name="connsiteX175" fmla="*/ 744516 w 1096335"/>
                    <a:gd name="connsiteY175" fmla="*/ 520000 h 831850"/>
                    <a:gd name="connsiteX176" fmla="*/ 758363 w 1096335"/>
                    <a:gd name="connsiteY176" fmla="*/ 531750 h 831850"/>
                    <a:gd name="connsiteX177" fmla="*/ 744516 w 1096335"/>
                    <a:gd name="connsiteY177" fmla="*/ 543500 h 831850"/>
                    <a:gd name="connsiteX178" fmla="*/ 730668 w 1096335"/>
                    <a:gd name="connsiteY178" fmla="*/ 531750 h 831850"/>
                    <a:gd name="connsiteX179" fmla="*/ 744516 w 1096335"/>
                    <a:gd name="connsiteY179" fmla="*/ 520000 h 831850"/>
                    <a:gd name="connsiteX180" fmla="*/ 673235 w 1096335"/>
                    <a:gd name="connsiteY180" fmla="*/ 490374 h 831850"/>
                    <a:gd name="connsiteX181" fmla="*/ 687083 w 1096335"/>
                    <a:gd name="connsiteY181" fmla="*/ 502123 h 831850"/>
                    <a:gd name="connsiteX182" fmla="*/ 673235 w 1096335"/>
                    <a:gd name="connsiteY182" fmla="*/ 513873 h 831850"/>
                    <a:gd name="connsiteX183" fmla="*/ 659388 w 1096335"/>
                    <a:gd name="connsiteY183" fmla="*/ 502123 h 831850"/>
                    <a:gd name="connsiteX184" fmla="*/ 673235 w 1096335"/>
                    <a:gd name="connsiteY184" fmla="*/ 490374 h 831850"/>
                    <a:gd name="connsiteX185" fmla="*/ 461405 w 1096335"/>
                    <a:gd name="connsiteY185" fmla="*/ 486499 h 831850"/>
                    <a:gd name="connsiteX186" fmla="*/ 475252 w 1096335"/>
                    <a:gd name="connsiteY186" fmla="*/ 498248 h 831850"/>
                    <a:gd name="connsiteX187" fmla="*/ 461405 w 1096335"/>
                    <a:gd name="connsiteY187" fmla="*/ 509998 h 831850"/>
                    <a:gd name="connsiteX188" fmla="*/ 447558 w 1096335"/>
                    <a:gd name="connsiteY188" fmla="*/ 498248 h 831850"/>
                    <a:gd name="connsiteX189" fmla="*/ 461405 w 1096335"/>
                    <a:gd name="connsiteY189" fmla="*/ 486499 h 831850"/>
                    <a:gd name="connsiteX190" fmla="*/ 227782 w 1096335"/>
                    <a:gd name="connsiteY190" fmla="*/ 479936 h 831850"/>
                    <a:gd name="connsiteX191" fmla="*/ 241630 w 1096335"/>
                    <a:gd name="connsiteY191" fmla="*/ 491686 h 831850"/>
                    <a:gd name="connsiteX192" fmla="*/ 227782 w 1096335"/>
                    <a:gd name="connsiteY192" fmla="*/ 503435 h 831850"/>
                    <a:gd name="connsiteX193" fmla="*/ 213935 w 1096335"/>
                    <a:gd name="connsiteY193" fmla="*/ 491686 h 831850"/>
                    <a:gd name="connsiteX194" fmla="*/ 227782 w 1096335"/>
                    <a:gd name="connsiteY194" fmla="*/ 479936 h 831850"/>
                    <a:gd name="connsiteX195" fmla="*/ 887889 w 1096335"/>
                    <a:gd name="connsiteY195" fmla="*/ 477376 h 831850"/>
                    <a:gd name="connsiteX196" fmla="*/ 901736 w 1096335"/>
                    <a:gd name="connsiteY196" fmla="*/ 489126 h 831850"/>
                    <a:gd name="connsiteX197" fmla="*/ 887889 w 1096335"/>
                    <a:gd name="connsiteY197" fmla="*/ 500876 h 831850"/>
                    <a:gd name="connsiteX198" fmla="*/ 874041 w 1096335"/>
                    <a:gd name="connsiteY198" fmla="*/ 489126 h 831850"/>
                    <a:gd name="connsiteX199" fmla="*/ 887889 w 1096335"/>
                    <a:gd name="connsiteY199" fmla="*/ 477376 h 831850"/>
                    <a:gd name="connsiteX200" fmla="*/ 1045060 w 1096335"/>
                    <a:gd name="connsiteY200" fmla="*/ 475340 h 831850"/>
                    <a:gd name="connsiteX201" fmla="*/ 1054852 w 1096335"/>
                    <a:gd name="connsiteY201" fmla="*/ 478782 h 831850"/>
                    <a:gd name="connsiteX202" fmla="*/ 1055184 w 1096335"/>
                    <a:gd name="connsiteY202" fmla="*/ 479461 h 831850"/>
                    <a:gd name="connsiteX203" fmla="*/ 1051663 w 1096335"/>
                    <a:gd name="connsiteY203" fmla="*/ 483495 h 831850"/>
                    <a:gd name="connsiteX204" fmla="*/ 1034839 w 1096335"/>
                    <a:gd name="connsiteY204" fmla="*/ 494518 h 831850"/>
                    <a:gd name="connsiteX205" fmla="*/ 1031213 w 1096335"/>
                    <a:gd name="connsiteY205" fmla="*/ 487090 h 831850"/>
                    <a:gd name="connsiteX206" fmla="*/ 1045060 w 1096335"/>
                    <a:gd name="connsiteY206" fmla="*/ 475340 h 831850"/>
                    <a:gd name="connsiteX207" fmla="*/ 812612 w 1096335"/>
                    <a:gd name="connsiteY207" fmla="*/ 470304 h 831850"/>
                    <a:gd name="connsiteX208" fmla="*/ 826460 w 1096335"/>
                    <a:gd name="connsiteY208" fmla="*/ 482054 h 831850"/>
                    <a:gd name="connsiteX209" fmla="*/ 812612 w 1096335"/>
                    <a:gd name="connsiteY209" fmla="*/ 493804 h 831850"/>
                    <a:gd name="connsiteX210" fmla="*/ 798765 w 1096335"/>
                    <a:gd name="connsiteY210" fmla="*/ 482054 h 831850"/>
                    <a:gd name="connsiteX211" fmla="*/ 812612 w 1096335"/>
                    <a:gd name="connsiteY211" fmla="*/ 470304 h 831850"/>
                    <a:gd name="connsiteX212" fmla="*/ 321899 w 1096335"/>
                    <a:gd name="connsiteY212" fmla="*/ 463019 h 831850"/>
                    <a:gd name="connsiteX213" fmla="*/ 335746 w 1096335"/>
                    <a:gd name="connsiteY213" fmla="*/ 474769 h 831850"/>
                    <a:gd name="connsiteX214" fmla="*/ 321899 w 1096335"/>
                    <a:gd name="connsiteY214" fmla="*/ 486519 h 831850"/>
                    <a:gd name="connsiteX215" fmla="*/ 308051 w 1096335"/>
                    <a:gd name="connsiteY215" fmla="*/ 474769 h 831850"/>
                    <a:gd name="connsiteX216" fmla="*/ 321899 w 1096335"/>
                    <a:gd name="connsiteY216" fmla="*/ 463019 h 831850"/>
                    <a:gd name="connsiteX217" fmla="*/ 52711 w 1096335"/>
                    <a:gd name="connsiteY217" fmla="*/ 457930 h 831850"/>
                    <a:gd name="connsiteX218" fmla="*/ 66559 w 1096335"/>
                    <a:gd name="connsiteY218" fmla="*/ 469680 h 831850"/>
                    <a:gd name="connsiteX219" fmla="*/ 52711 w 1096335"/>
                    <a:gd name="connsiteY219" fmla="*/ 481429 h 831850"/>
                    <a:gd name="connsiteX220" fmla="*/ 38864 w 1096335"/>
                    <a:gd name="connsiteY220" fmla="*/ 469680 h 831850"/>
                    <a:gd name="connsiteX221" fmla="*/ 52711 w 1096335"/>
                    <a:gd name="connsiteY221" fmla="*/ 457930 h 831850"/>
                    <a:gd name="connsiteX222" fmla="*/ 957589 w 1096335"/>
                    <a:gd name="connsiteY222" fmla="*/ 455288 h 831850"/>
                    <a:gd name="connsiteX223" fmla="*/ 971436 w 1096335"/>
                    <a:gd name="connsiteY223" fmla="*/ 467038 h 831850"/>
                    <a:gd name="connsiteX224" fmla="*/ 957589 w 1096335"/>
                    <a:gd name="connsiteY224" fmla="*/ 478788 h 831850"/>
                    <a:gd name="connsiteX225" fmla="*/ 943742 w 1096335"/>
                    <a:gd name="connsiteY225" fmla="*/ 467038 h 831850"/>
                    <a:gd name="connsiteX226" fmla="*/ 957589 w 1096335"/>
                    <a:gd name="connsiteY226" fmla="*/ 455288 h 831850"/>
                    <a:gd name="connsiteX227" fmla="*/ 604778 w 1096335"/>
                    <a:gd name="connsiteY227" fmla="*/ 443874 h 831850"/>
                    <a:gd name="connsiteX228" fmla="*/ 618625 w 1096335"/>
                    <a:gd name="connsiteY228" fmla="*/ 455624 h 831850"/>
                    <a:gd name="connsiteX229" fmla="*/ 604778 w 1096335"/>
                    <a:gd name="connsiteY229" fmla="*/ 467374 h 831850"/>
                    <a:gd name="connsiteX230" fmla="*/ 590931 w 1096335"/>
                    <a:gd name="connsiteY230" fmla="*/ 455624 h 831850"/>
                    <a:gd name="connsiteX231" fmla="*/ 604778 w 1096335"/>
                    <a:gd name="connsiteY231" fmla="*/ 443874 h 831850"/>
                    <a:gd name="connsiteX232" fmla="*/ 529502 w 1096335"/>
                    <a:gd name="connsiteY232" fmla="*/ 436803 h 831850"/>
                    <a:gd name="connsiteX233" fmla="*/ 543349 w 1096335"/>
                    <a:gd name="connsiteY233" fmla="*/ 448552 h 831850"/>
                    <a:gd name="connsiteX234" fmla="*/ 529502 w 1096335"/>
                    <a:gd name="connsiteY234" fmla="*/ 460302 h 831850"/>
                    <a:gd name="connsiteX235" fmla="*/ 515654 w 1096335"/>
                    <a:gd name="connsiteY235" fmla="*/ 448552 h 831850"/>
                    <a:gd name="connsiteX236" fmla="*/ 529502 w 1096335"/>
                    <a:gd name="connsiteY236" fmla="*/ 436803 h 831850"/>
                    <a:gd name="connsiteX237" fmla="*/ 389064 w 1096335"/>
                    <a:gd name="connsiteY237" fmla="*/ 426853 h 831850"/>
                    <a:gd name="connsiteX238" fmla="*/ 402912 w 1096335"/>
                    <a:gd name="connsiteY238" fmla="*/ 438603 h 831850"/>
                    <a:gd name="connsiteX239" fmla="*/ 389064 w 1096335"/>
                    <a:gd name="connsiteY239" fmla="*/ 450353 h 831850"/>
                    <a:gd name="connsiteX240" fmla="*/ 375217 w 1096335"/>
                    <a:gd name="connsiteY240" fmla="*/ 438603 h 831850"/>
                    <a:gd name="connsiteX241" fmla="*/ 389064 w 1096335"/>
                    <a:gd name="connsiteY241" fmla="*/ 426853 h 831850"/>
                    <a:gd name="connsiteX242" fmla="*/ 177234 w 1096335"/>
                    <a:gd name="connsiteY242" fmla="*/ 422978 h 831850"/>
                    <a:gd name="connsiteX243" fmla="*/ 191081 w 1096335"/>
                    <a:gd name="connsiteY243" fmla="*/ 434728 h 831850"/>
                    <a:gd name="connsiteX244" fmla="*/ 177234 w 1096335"/>
                    <a:gd name="connsiteY244" fmla="*/ 446478 h 831850"/>
                    <a:gd name="connsiteX245" fmla="*/ 163387 w 1096335"/>
                    <a:gd name="connsiteY245" fmla="*/ 434728 h 831850"/>
                    <a:gd name="connsiteX246" fmla="*/ 177234 w 1096335"/>
                    <a:gd name="connsiteY246" fmla="*/ 422978 h 831850"/>
                    <a:gd name="connsiteX247" fmla="*/ 737706 w 1096335"/>
                    <a:gd name="connsiteY247" fmla="*/ 412826 h 831850"/>
                    <a:gd name="connsiteX248" fmla="*/ 751553 w 1096335"/>
                    <a:gd name="connsiteY248" fmla="*/ 424575 h 831850"/>
                    <a:gd name="connsiteX249" fmla="*/ 737706 w 1096335"/>
                    <a:gd name="connsiteY249" fmla="*/ 436325 h 831850"/>
                    <a:gd name="connsiteX250" fmla="*/ 723858 w 1096335"/>
                    <a:gd name="connsiteY250" fmla="*/ 424575 h 831850"/>
                    <a:gd name="connsiteX251" fmla="*/ 737706 w 1096335"/>
                    <a:gd name="connsiteY251" fmla="*/ 412826 h 831850"/>
                    <a:gd name="connsiteX252" fmla="*/ 1014596 w 1096335"/>
                    <a:gd name="connsiteY252" fmla="*/ 408914 h 831850"/>
                    <a:gd name="connsiteX253" fmla="*/ 1028443 w 1096335"/>
                    <a:gd name="connsiteY253" fmla="*/ 420664 h 831850"/>
                    <a:gd name="connsiteX254" fmla="*/ 1014596 w 1096335"/>
                    <a:gd name="connsiteY254" fmla="*/ 432413 h 831850"/>
                    <a:gd name="connsiteX255" fmla="*/ 1000748 w 1096335"/>
                    <a:gd name="connsiteY255" fmla="*/ 420664 h 831850"/>
                    <a:gd name="connsiteX256" fmla="*/ 1014596 w 1096335"/>
                    <a:gd name="connsiteY256" fmla="*/ 408914 h 831850"/>
                    <a:gd name="connsiteX257" fmla="*/ 1095606 w 1096335"/>
                    <a:gd name="connsiteY257" fmla="*/ 402230 h 831850"/>
                    <a:gd name="connsiteX258" fmla="*/ 1096335 w 1096335"/>
                    <a:gd name="connsiteY258" fmla="*/ 404804 h 831850"/>
                    <a:gd name="connsiteX259" fmla="*/ 1095985 w 1096335"/>
                    <a:gd name="connsiteY259" fmla="*/ 406040 h 831850"/>
                    <a:gd name="connsiteX260" fmla="*/ 1094865 w 1096335"/>
                    <a:gd name="connsiteY260" fmla="*/ 403747 h 831850"/>
                    <a:gd name="connsiteX261" fmla="*/ 14544 w 1096335"/>
                    <a:gd name="connsiteY261" fmla="*/ 400505 h 831850"/>
                    <a:gd name="connsiteX262" fmla="*/ 28391 w 1096335"/>
                    <a:gd name="connsiteY262" fmla="*/ 412255 h 831850"/>
                    <a:gd name="connsiteX263" fmla="*/ 14544 w 1096335"/>
                    <a:gd name="connsiteY263" fmla="*/ 424004 h 831850"/>
                    <a:gd name="connsiteX264" fmla="*/ 697 w 1096335"/>
                    <a:gd name="connsiteY264" fmla="*/ 412255 h 831850"/>
                    <a:gd name="connsiteX265" fmla="*/ 14544 w 1096335"/>
                    <a:gd name="connsiteY265" fmla="*/ 400505 h 831850"/>
                    <a:gd name="connsiteX266" fmla="*/ 650234 w 1096335"/>
                    <a:gd name="connsiteY266" fmla="*/ 392774 h 831850"/>
                    <a:gd name="connsiteX267" fmla="*/ 664081 w 1096335"/>
                    <a:gd name="connsiteY267" fmla="*/ 404523 h 831850"/>
                    <a:gd name="connsiteX268" fmla="*/ 650234 w 1096335"/>
                    <a:gd name="connsiteY268" fmla="*/ 416273 h 831850"/>
                    <a:gd name="connsiteX269" fmla="*/ 636387 w 1096335"/>
                    <a:gd name="connsiteY269" fmla="*/ 404523 h 831850"/>
                    <a:gd name="connsiteX270" fmla="*/ 650234 w 1096335"/>
                    <a:gd name="connsiteY270" fmla="*/ 392774 h 831850"/>
                    <a:gd name="connsiteX271" fmla="*/ 839525 w 1096335"/>
                    <a:gd name="connsiteY271" fmla="*/ 386908 h 831850"/>
                    <a:gd name="connsiteX272" fmla="*/ 853372 w 1096335"/>
                    <a:gd name="connsiteY272" fmla="*/ 398658 h 831850"/>
                    <a:gd name="connsiteX273" fmla="*/ 839525 w 1096335"/>
                    <a:gd name="connsiteY273" fmla="*/ 410407 h 831850"/>
                    <a:gd name="connsiteX274" fmla="*/ 825677 w 1096335"/>
                    <a:gd name="connsiteY274" fmla="*/ 398658 h 831850"/>
                    <a:gd name="connsiteX275" fmla="*/ 839525 w 1096335"/>
                    <a:gd name="connsiteY275" fmla="*/ 386908 h 831850"/>
                    <a:gd name="connsiteX276" fmla="*/ 320607 w 1096335"/>
                    <a:gd name="connsiteY276" fmla="*/ 380354 h 831850"/>
                    <a:gd name="connsiteX277" fmla="*/ 334454 w 1096335"/>
                    <a:gd name="connsiteY277" fmla="*/ 392104 h 831850"/>
                    <a:gd name="connsiteX278" fmla="*/ 320607 w 1096335"/>
                    <a:gd name="connsiteY278" fmla="*/ 403854 h 831850"/>
                    <a:gd name="connsiteX279" fmla="*/ 306760 w 1096335"/>
                    <a:gd name="connsiteY279" fmla="*/ 392104 h 831850"/>
                    <a:gd name="connsiteX280" fmla="*/ 320607 w 1096335"/>
                    <a:gd name="connsiteY280" fmla="*/ 380354 h 831850"/>
                    <a:gd name="connsiteX281" fmla="*/ 245331 w 1096335"/>
                    <a:gd name="connsiteY281" fmla="*/ 373282 h 831850"/>
                    <a:gd name="connsiteX282" fmla="*/ 259178 w 1096335"/>
                    <a:gd name="connsiteY282" fmla="*/ 385032 h 831850"/>
                    <a:gd name="connsiteX283" fmla="*/ 245331 w 1096335"/>
                    <a:gd name="connsiteY283" fmla="*/ 396782 h 831850"/>
                    <a:gd name="connsiteX284" fmla="*/ 231483 w 1096335"/>
                    <a:gd name="connsiteY284" fmla="*/ 385032 h 831850"/>
                    <a:gd name="connsiteX285" fmla="*/ 245331 w 1096335"/>
                    <a:gd name="connsiteY285" fmla="*/ 373282 h 831850"/>
                    <a:gd name="connsiteX286" fmla="*/ 444555 w 1096335"/>
                    <a:gd name="connsiteY286" fmla="*/ 365539 h 831850"/>
                    <a:gd name="connsiteX287" fmla="*/ 458403 w 1096335"/>
                    <a:gd name="connsiteY287" fmla="*/ 377289 h 831850"/>
                    <a:gd name="connsiteX288" fmla="*/ 444555 w 1096335"/>
                    <a:gd name="connsiteY288" fmla="*/ 389038 h 831850"/>
                    <a:gd name="connsiteX289" fmla="*/ 430708 w 1096335"/>
                    <a:gd name="connsiteY289" fmla="*/ 377289 h 831850"/>
                    <a:gd name="connsiteX290" fmla="*/ 444555 w 1096335"/>
                    <a:gd name="connsiteY290" fmla="*/ 365539 h 831850"/>
                    <a:gd name="connsiteX291" fmla="*/ 81710 w 1096335"/>
                    <a:gd name="connsiteY291" fmla="*/ 364339 h 831850"/>
                    <a:gd name="connsiteX292" fmla="*/ 95557 w 1096335"/>
                    <a:gd name="connsiteY292" fmla="*/ 376088 h 831850"/>
                    <a:gd name="connsiteX293" fmla="*/ 81710 w 1096335"/>
                    <a:gd name="connsiteY293" fmla="*/ 387838 h 831850"/>
                    <a:gd name="connsiteX294" fmla="*/ 67862 w 1096335"/>
                    <a:gd name="connsiteY294" fmla="*/ 376088 h 831850"/>
                    <a:gd name="connsiteX295" fmla="*/ 81710 w 1096335"/>
                    <a:gd name="connsiteY295" fmla="*/ 364339 h 831850"/>
                    <a:gd name="connsiteX296" fmla="*/ 964047 w 1096335"/>
                    <a:gd name="connsiteY296" fmla="*/ 351956 h 831850"/>
                    <a:gd name="connsiteX297" fmla="*/ 977895 w 1096335"/>
                    <a:gd name="connsiteY297" fmla="*/ 363706 h 831850"/>
                    <a:gd name="connsiteX298" fmla="*/ 964047 w 1096335"/>
                    <a:gd name="connsiteY298" fmla="*/ 375456 h 831850"/>
                    <a:gd name="connsiteX299" fmla="*/ 950200 w 1096335"/>
                    <a:gd name="connsiteY299" fmla="*/ 363706 h 831850"/>
                    <a:gd name="connsiteX300" fmla="*/ 964047 w 1096335"/>
                    <a:gd name="connsiteY300" fmla="*/ 351956 h 831850"/>
                    <a:gd name="connsiteX301" fmla="*/ 707241 w 1096335"/>
                    <a:gd name="connsiteY301" fmla="*/ 346399 h 831850"/>
                    <a:gd name="connsiteX302" fmla="*/ 721088 w 1096335"/>
                    <a:gd name="connsiteY302" fmla="*/ 358149 h 831850"/>
                    <a:gd name="connsiteX303" fmla="*/ 707241 w 1096335"/>
                    <a:gd name="connsiteY303" fmla="*/ 369899 h 831850"/>
                    <a:gd name="connsiteX304" fmla="*/ 693393 w 1096335"/>
                    <a:gd name="connsiteY304" fmla="*/ 358149 h 831850"/>
                    <a:gd name="connsiteX305" fmla="*/ 707241 w 1096335"/>
                    <a:gd name="connsiteY305" fmla="*/ 346399 h 831850"/>
                    <a:gd name="connsiteX306" fmla="*/ 357084 w 1096335"/>
                    <a:gd name="connsiteY306" fmla="*/ 345487 h 831850"/>
                    <a:gd name="connsiteX307" fmla="*/ 370931 w 1096335"/>
                    <a:gd name="connsiteY307" fmla="*/ 357236 h 831850"/>
                    <a:gd name="connsiteX308" fmla="*/ 357084 w 1096335"/>
                    <a:gd name="connsiteY308" fmla="*/ 368986 h 831850"/>
                    <a:gd name="connsiteX309" fmla="*/ 343237 w 1096335"/>
                    <a:gd name="connsiteY309" fmla="*/ 357236 h 831850"/>
                    <a:gd name="connsiteX310" fmla="*/ 357084 w 1096335"/>
                    <a:gd name="connsiteY310" fmla="*/ 345487 h 831850"/>
                    <a:gd name="connsiteX311" fmla="*/ 546374 w 1096335"/>
                    <a:gd name="connsiteY311" fmla="*/ 339621 h 831850"/>
                    <a:gd name="connsiteX312" fmla="*/ 560222 w 1096335"/>
                    <a:gd name="connsiteY312" fmla="*/ 351371 h 831850"/>
                    <a:gd name="connsiteX313" fmla="*/ 546374 w 1096335"/>
                    <a:gd name="connsiteY313" fmla="*/ 363120 h 831850"/>
                    <a:gd name="connsiteX314" fmla="*/ 532527 w 1096335"/>
                    <a:gd name="connsiteY314" fmla="*/ 351371 h 831850"/>
                    <a:gd name="connsiteX315" fmla="*/ 546374 w 1096335"/>
                    <a:gd name="connsiteY315" fmla="*/ 339621 h 831850"/>
                    <a:gd name="connsiteX316" fmla="*/ 801357 w 1096335"/>
                    <a:gd name="connsiteY316" fmla="*/ 329483 h 831850"/>
                    <a:gd name="connsiteX317" fmla="*/ 815204 w 1096335"/>
                    <a:gd name="connsiteY317" fmla="*/ 341233 h 831850"/>
                    <a:gd name="connsiteX318" fmla="*/ 801357 w 1096335"/>
                    <a:gd name="connsiteY318" fmla="*/ 352982 h 831850"/>
                    <a:gd name="connsiteX319" fmla="*/ 787510 w 1096335"/>
                    <a:gd name="connsiteY319" fmla="*/ 341233 h 831850"/>
                    <a:gd name="connsiteX320" fmla="*/ 801357 w 1096335"/>
                    <a:gd name="connsiteY320" fmla="*/ 329483 h 831850"/>
                    <a:gd name="connsiteX321" fmla="*/ 15513 w 1096335"/>
                    <a:gd name="connsiteY321" fmla="*/ 318634 h 831850"/>
                    <a:gd name="connsiteX322" fmla="*/ 23044 w 1096335"/>
                    <a:gd name="connsiteY322" fmla="*/ 321281 h 831850"/>
                    <a:gd name="connsiteX323" fmla="*/ 27100 w 1096335"/>
                    <a:gd name="connsiteY323" fmla="*/ 329589 h 831850"/>
                    <a:gd name="connsiteX324" fmla="*/ 13252 w 1096335"/>
                    <a:gd name="connsiteY324" fmla="*/ 341339 h 831850"/>
                    <a:gd name="connsiteX325" fmla="*/ 3461 w 1096335"/>
                    <a:gd name="connsiteY325" fmla="*/ 337898 h 831850"/>
                    <a:gd name="connsiteX326" fmla="*/ 0 w 1096335"/>
                    <a:gd name="connsiteY326" fmla="*/ 330807 h 831850"/>
                    <a:gd name="connsiteX327" fmla="*/ 4097 w 1096335"/>
                    <a:gd name="connsiteY327" fmla="*/ 326113 h 831850"/>
                    <a:gd name="connsiteX328" fmla="*/ 178229 w 1096335"/>
                    <a:gd name="connsiteY328" fmla="*/ 313345 h 831850"/>
                    <a:gd name="connsiteX329" fmla="*/ 192077 w 1096335"/>
                    <a:gd name="connsiteY329" fmla="*/ 325094 h 831850"/>
                    <a:gd name="connsiteX330" fmla="*/ 178229 w 1096335"/>
                    <a:gd name="connsiteY330" fmla="*/ 336844 h 831850"/>
                    <a:gd name="connsiteX331" fmla="*/ 164382 w 1096335"/>
                    <a:gd name="connsiteY331" fmla="*/ 325094 h 831850"/>
                    <a:gd name="connsiteX332" fmla="*/ 178229 w 1096335"/>
                    <a:gd name="connsiteY332" fmla="*/ 313345 h 831850"/>
                    <a:gd name="connsiteX333" fmla="*/ 1029034 w 1096335"/>
                    <a:gd name="connsiteY333" fmla="*/ 303353 h 831850"/>
                    <a:gd name="connsiteX334" fmla="*/ 1032930 w 1096335"/>
                    <a:gd name="connsiteY334" fmla="*/ 313839 h 831850"/>
                    <a:gd name="connsiteX335" fmla="*/ 1042889 w 1096335"/>
                    <a:gd name="connsiteY335" fmla="*/ 320364 h 831850"/>
                    <a:gd name="connsiteX336" fmla="*/ 1041935 w 1096335"/>
                    <a:gd name="connsiteY336" fmla="*/ 322319 h 831850"/>
                    <a:gd name="connsiteX337" fmla="*/ 1032144 w 1096335"/>
                    <a:gd name="connsiteY337" fmla="*/ 325760 h 831850"/>
                    <a:gd name="connsiteX338" fmla="*/ 1018297 w 1096335"/>
                    <a:gd name="connsiteY338" fmla="*/ 314010 h 831850"/>
                    <a:gd name="connsiteX339" fmla="*/ 1022353 w 1096335"/>
                    <a:gd name="connsiteY339" fmla="*/ 305702 h 831850"/>
                    <a:gd name="connsiteX340" fmla="*/ 414091 w 1096335"/>
                    <a:gd name="connsiteY340" fmla="*/ 299112 h 831850"/>
                    <a:gd name="connsiteX341" fmla="*/ 427938 w 1096335"/>
                    <a:gd name="connsiteY341" fmla="*/ 310862 h 831850"/>
                    <a:gd name="connsiteX342" fmla="*/ 414091 w 1096335"/>
                    <a:gd name="connsiteY342" fmla="*/ 322612 h 831850"/>
                    <a:gd name="connsiteX343" fmla="*/ 400243 w 1096335"/>
                    <a:gd name="connsiteY343" fmla="*/ 310862 h 831850"/>
                    <a:gd name="connsiteX344" fmla="*/ 414091 w 1096335"/>
                    <a:gd name="connsiteY344" fmla="*/ 299112 h 831850"/>
                    <a:gd name="connsiteX345" fmla="*/ 868523 w 1096335"/>
                    <a:gd name="connsiteY345" fmla="*/ 293316 h 831850"/>
                    <a:gd name="connsiteX346" fmla="*/ 882370 w 1096335"/>
                    <a:gd name="connsiteY346" fmla="*/ 305066 h 831850"/>
                    <a:gd name="connsiteX347" fmla="*/ 868523 w 1096335"/>
                    <a:gd name="connsiteY347" fmla="*/ 316816 h 831850"/>
                    <a:gd name="connsiteX348" fmla="*/ 854675 w 1096335"/>
                    <a:gd name="connsiteY348" fmla="*/ 305066 h 831850"/>
                    <a:gd name="connsiteX349" fmla="*/ 868523 w 1096335"/>
                    <a:gd name="connsiteY349" fmla="*/ 293316 h 831850"/>
                    <a:gd name="connsiteX350" fmla="*/ 90758 w 1096335"/>
                    <a:gd name="connsiteY350" fmla="*/ 293292 h 831850"/>
                    <a:gd name="connsiteX351" fmla="*/ 104605 w 1096335"/>
                    <a:gd name="connsiteY351" fmla="*/ 305042 h 831850"/>
                    <a:gd name="connsiteX352" fmla="*/ 90758 w 1096335"/>
                    <a:gd name="connsiteY352" fmla="*/ 316792 h 831850"/>
                    <a:gd name="connsiteX353" fmla="*/ 76911 w 1096335"/>
                    <a:gd name="connsiteY353" fmla="*/ 305042 h 831850"/>
                    <a:gd name="connsiteX354" fmla="*/ 90758 w 1096335"/>
                    <a:gd name="connsiteY354" fmla="*/ 293292 h 831850"/>
                    <a:gd name="connsiteX355" fmla="*/ 656692 w 1096335"/>
                    <a:gd name="connsiteY355" fmla="*/ 289441 h 831850"/>
                    <a:gd name="connsiteX356" fmla="*/ 670540 w 1096335"/>
                    <a:gd name="connsiteY356" fmla="*/ 301191 h 831850"/>
                    <a:gd name="connsiteX357" fmla="*/ 656692 w 1096335"/>
                    <a:gd name="connsiteY357" fmla="*/ 312941 h 831850"/>
                    <a:gd name="connsiteX358" fmla="*/ 642845 w 1096335"/>
                    <a:gd name="connsiteY358" fmla="*/ 301191 h 831850"/>
                    <a:gd name="connsiteX359" fmla="*/ 656692 w 1096335"/>
                    <a:gd name="connsiteY359" fmla="*/ 289441 h 831850"/>
                    <a:gd name="connsiteX360" fmla="*/ 280048 w 1096335"/>
                    <a:gd name="connsiteY360" fmla="*/ 287426 h 831850"/>
                    <a:gd name="connsiteX361" fmla="*/ 293896 w 1096335"/>
                    <a:gd name="connsiteY361" fmla="*/ 299176 h 831850"/>
                    <a:gd name="connsiteX362" fmla="*/ 280048 w 1096335"/>
                    <a:gd name="connsiteY362" fmla="*/ 310926 h 831850"/>
                    <a:gd name="connsiteX363" fmla="*/ 266201 w 1096335"/>
                    <a:gd name="connsiteY363" fmla="*/ 299176 h 831850"/>
                    <a:gd name="connsiteX364" fmla="*/ 280048 w 1096335"/>
                    <a:gd name="connsiteY364" fmla="*/ 287426 h 831850"/>
                    <a:gd name="connsiteX365" fmla="*/ 508207 w 1096335"/>
                    <a:gd name="connsiteY365" fmla="*/ 282195 h 831850"/>
                    <a:gd name="connsiteX366" fmla="*/ 522054 w 1096335"/>
                    <a:gd name="connsiteY366" fmla="*/ 293945 h 831850"/>
                    <a:gd name="connsiteX367" fmla="*/ 508207 w 1096335"/>
                    <a:gd name="connsiteY367" fmla="*/ 305695 h 831850"/>
                    <a:gd name="connsiteX368" fmla="*/ 494359 w 1096335"/>
                    <a:gd name="connsiteY368" fmla="*/ 293945 h 831850"/>
                    <a:gd name="connsiteX369" fmla="*/ 508207 w 1096335"/>
                    <a:gd name="connsiteY369" fmla="*/ 282195 h 831850"/>
                    <a:gd name="connsiteX370" fmla="*/ 147765 w 1096335"/>
                    <a:gd name="connsiteY370" fmla="*/ 246918 h 831850"/>
                    <a:gd name="connsiteX371" fmla="*/ 161612 w 1096335"/>
                    <a:gd name="connsiteY371" fmla="*/ 258667 h 831850"/>
                    <a:gd name="connsiteX372" fmla="*/ 147765 w 1096335"/>
                    <a:gd name="connsiteY372" fmla="*/ 270417 h 831850"/>
                    <a:gd name="connsiteX373" fmla="*/ 133917 w 1096335"/>
                    <a:gd name="connsiteY373" fmla="*/ 258667 h 831850"/>
                    <a:gd name="connsiteX374" fmla="*/ 147765 w 1096335"/>
                    <a:gd name="connsiteY374" fmla="*/ 246918 h 831850"/>
                    <a:gd name="connsiteX375" fmla="*/ 800065 w 1096335"/>
                    <a:gd name="connsiteY375" fmla="*/ 246817 h 831850"/>
                    <a:gd name="connsiteX376" fmla="*/ 813913 w 1096335"/>
                    <a:gd name="connsiteY376" fmla="*/ 258567 h 831850"/>
                    <a:gd name="connsiteX377" fmla="*/ 800065 w 1096335"/>
                    <a:gd name="connsiteY377" fmla="*/ 270316 h 831850"/>
                    <a:gd name="connsiteX378" fmla="*/ 786218 w 1096335"/>
                    <a:gd name="connsiteY378" fmla="*/ 258567 h 831850"/>
                    <a:gd name="connsiteX379" fmla="*/ 800065 w 1096335"/>
                    <a:gd name="connsiteY379" fmla="*/ 246817 h 831850"/>
                    <a:gd name="connsiteX380" fmla="*/ 575372 w 1096335"/>
                    <a:gd name="connsiteY380" fmla="*/ 246029 h 831850"/>
                    <a:gd name="connsiteX381" fmla="*/ 589220 w 1096335"/>
                    <a:gd name="connsiteY381" fmla="*/ 257779 h 831850"/>
                    <a:gd name="connsiteX382" fmla="*/ 575372 w 1096335"/>
                    <a:gd name="connsiteY382" fmla="*/ 269529 h 831850"/>
                    <a:gd name="connsiteX383" fmla="*/ 561525 w 1096335"/>
                    <a:gd name="connsiteY383" fmla="*/ 257779 h 831850"/>
                    <a:gd name="connsiteX384" fmla="*/ 575372 w 1096335"/>
                    <a:gd name="connsiteY384" fmla="*/ 246029 h 831850"/>
                    <a:gd name="connsiteX385" fmla="*/ 965043 w 1096335"/>
                    <a:gd name="connsiteY385" fmla="*/ 242322 h 831850"/>
                    <a:gd name="connsiteX386" fmla="*/ 978890 w 1096335"/>
                    <a:gd name="connsiteY386" fmla="*/ 254072 h 831850"/>
                    <a:gd name="connsiteX387" fmla="*/ 965043 w 1096335"/>
                    <a:gd name="connsiteY387" fmla="*/ 265822 h 831850"/>
                    <a:gd name="connsiteX388" fmla="*/ 951195 w 1096335"/>
                    <a:gd name="connsiteY388" fmla="*/ 254072 h 831850"/>
                    <a:gd name="connsiteX389" fmla="*/ 965043 w 1096335"/>
                    <a:gd name="connsiteY389" fmla="*/ 242322 h 831850"/>
                    <a:gd name="connsiteX390" fmla="*/ 363542 w 1096335"/>
                    <a:gd name="connsiteY390" fmla="*/ 242154 h 831850"/>
                    <a:gd name="connsiteX391" fmla="*/ 377390 w 1096335"/>
                    <a:gd name="connsiteY391" fmla="*/ 253904 h 831850"/>
                    <a:gd name="connsiteX392" fmla="*/ 363542 w 1096335"/>
                    <a:gd name="connsiteY392" fmla="*/ 265654 h 831850"/>
                    <a:gd name="connsiteX393" fmla="*/ 349695 w 1096335"/>
                    <a:gd name="connsiteY393" fmla="*/ 253904 h 831850"/>
                    <a:gd name="connsiteX394" fmla="*/ 363542 w 1096335"/>
                    <a:gd name="connsiteY394" fmla="*/ 242154 h 831850"/>
                    <a:gd name="connsiteX395" fmla="*/ 724789 w 1096335"/>
                    <a:gd name="connsiteY395" fmla="*/ 239745 h 831850"/>
                    <a:gd name="connsiteX396" fmla="*/ 738636 w 1096335"/>
                    <a:gd name="connsiteY396" fmla="*/ 251495 h 831850"/>
                    <a:gd name="connsiteX397" fmla="*/ 724789 w 1096335"/>
                    <a:gd name="connsiteY397" fmla="*/ 263245 h 831850"/>
                    <a:gd name="connsiteX398" fmla="*/ 710941 w 1096335"/>
                    <a:gd name="connsiteY398" fmla="*/ 251495 h 831850"/>
                    <a:gd name="connsiteX399" fmla="*/ 724789 w 1096335"/>
                    <a:gd name="connsiteY399" fmla="*/ 239745 h 831850"/>
                    <a:gd name="connsiteX400" fmla="*/ 241881 w 1096335"/>
                    <a:gd name="connsiteY400" fmla="*/ 230001 h 831850"/>
                    <a:gd name="connsiteX401" fmla="*/ 255728 w 1096335"/>
                    <a:gd name="connsiteY401" fmla="*/ 241751 h 831850"/>
                    <a:gd name="connsiteX402" fmla="*/ 241881 w 1096335"/>
                    <a:gd name="connsiteY402" fmla="*/ 253501 h 831850"/>
                    <a:gd name="connsiteX403" fmla="*/ 228034 w 1096335"/>
                    <a:gd name="connsiteY403" fmla="*/ 241751 h 831850"/>
                    <a:gd name="connsiteX404" fmla="*/ 241881 w 1096335"/>
                    <a:gd name="connsiteY404" fmla="*/ 230001 h 831850"/>
                    <a:gd name="connsiteX405" fmla="*/ 877571 w 1096335"/>
                    <a:gd name="connsiteY405" fmla="*/ 222270 h 831850"/>
                    <a:gd name="connsiteX406" fmla="*/ 891419 w 1096335"/>
                    <a:gd name="connsiteY406" fmla="*/ 234020 h 831850"/>
                    <a:gd name="connsiteX407" fmla="*/ 877571 w 1096335"/>
                    <a:gd name="connsiteY407" fmla="*/ 245770 h 831850"/>
                    <a:gd name="connsiteX408" fmla="*/ 863724 w 1096335"/>
                    <a:gd name="connsiteY408" fmla="*/ 234020 h 831850"/>
                    <a:gd name="connsiteX409" fmla="*/ 877571 w 1096335"/>
                    <a:gd name="connsiteY409" fmla="*/ 222270 h 831850"/>
                    <a:gd name="connsiteX410" fmla="*/ 506915 w 1096335"/>
                    <a:gd name="connsiteY410" fmla="*/ 199530 h 831850"/>
                    <a:gd name="connsiteX411" fmla="*/ 520762 w 1096335"/>
                    <a:gd name="connsiteY411" fmla="*/ 211280 h 831850"/>
                    <a:gd name="connsiteX412" fmla="*/ 506915 w 1096335"/>
                    <a:gd name="connsiteY412" fmla="*/ 223030 h 831850"/>
                    <a:gd name="connsiteX413" fmla="*/ 493068 w 1096335"/>
                    <a:gd name="connsiteY413" fmla="*/ 211280 h 831850"/>
                    <a:gd name="connsiteX414" fmla="*/ 506915 w 1096335"/>
                    <a:gd name="connsiteY414" fmla="*/ 199530 h 831850"/>
                    <a:gd name="connsiteX415" fmla="*/ 309047 w 1096335"/>
                    <a:gd name="connsiteY415" fmla="*/ 193835 h 831850"/>
                    <a:gd name="connsiteX416" fmla="*/ 322894 w 1096335"/>
                    <a:gd name="connsiteY416" fmla="*/ 205585 h 831850"/>
                    <a:gd name="connsiteX417" fmla="*/ 309047 w 1096335"/>
                    <a:gd name="connsiteY417" fmla="*/ 217335 h 831850"/>
                    <a:gd name="connsiteX418" fmla="*/ 295199 w 1096335"/>
                    <a:gd name="connsiteY418" fmla="*/ 205585 h 831850"/>
                    <a:gd name="connsiteX419" fmla="*/ 309047 w 1096335"/>
                    <a:gd name="connsiteY419" fmla="*/ 193835 h 831850"/>
                    <a:gd name="connsiteX420" fmla="*/ 431639 w 1096335"/>
                    <a:gd name="connsiteY420" fmla="*/ 192458 h 831850"/>
                    <a:gd name="connsiteX421" fmla="*/ 445486 w 1096335"/>
                    <a:gd name="connsiteY421" fmla="*/ 204208 h 831850"/>
                    <a:gd name="connsiteX422" fmla="*/ 431639 w 1096335"/>
                    <a:gd name="connsiteY422" fmla="*/ 215958 h 831850"/>
                    <a:gd name="connsiteX423" fmla="*/ 417791 w 1096335"/>
                    <a:gd name="connsiteY423" fmla="*/ 204208 h 831850"/>
                    <a:gd name="connsiteX424" fmla="*/ 431639 w 1096335"/>
                    <a:gd name="connsiteY424" fmla="*/ 192458 h 831850"/>
                    <a:gd name="connsiteX425" fmla="*/ 97216 w 1096335"/>
                    <a:gd name="connsiteY425" fmla="*/ 189960 h 831850"/>
                    <a:gd name="connsiteX426" fmla="*/ 111064 w 1096335"/>
                    <a:gd name="connsiteY426" fmla="*/ 201710 h 831850"/>
                    <a:gd name="connsiteX427" fmla="*/ 97216 w 1096335"/>
                    <a:gd name="connsiteY427" fmla="*/ 213460 h 831850"/>
                    <a:gd name="connsiteX428" fmla="*/ 87425 w 1096335"/>
                    <a:gd name="connsiteY428" fmla="*/ 210019 h 831850"/>
                    <a:gd name="connsiteX429" fmla="*/ 84921 w 1096335"/>
                    <a:gd name="connsiteY429" fmla="*/ 204888 h 831850"/>
                    <a:gd name="connsiteX430" fmla="*/ 95263 w 1096335"/>
                    <a:gd name="connsiteY430" fmla="*/ 190647 h 831850"/>
                    <a:gd name="connsiteX431" fmla="*/ 692020 w 1096335"/>
                    <a:gd name="connsiteY431" fmla="*/ 183029 h 831850"/>
                    <a:gd name="connsiteX432" fmla="*/ 705867 w 1096335"/>
                    <a:gd name="connsiteY432" fmla="*/ 194779 h 831850"/>
                    <a:gd name="connsiteX433" fmla="*/ 692020 w 1096335"/>
                    <a:gd name="connsiteY433" fmla="*/ 206529 h 831850"/>
                    <a:gd name="connsiteX434" fmla="*/ 678172 w 1096335"/>
                    <a:gd name="connsiteY434" fmla="*/ 194779 h 831850"/>
                    <a:gd name="connsiteX435" fmla="*/ 692020 w 1096335"/>
                    <a:gd name="connsiteY435" fmla="*/ 183029 h 831850"/>
                    <a:gd name="connsiteX436" fmla="*/ 934578 w 1096335"/>
                    <a:gd name="connsiteY436" fmla="*/ 175896 h 831850"/>
                    <a:gd name="connsiteX437" fmla="*/ 948425 w 1096335"/>
                    <a:gd name="connsiteY437" fmla="*/ 187645 h 831850"/>
                    <a:gd name="connsiteX438" fmla="*/ 934578 w 1096335"/>
                    <a:gd name="connsiteY438" fmla="*/ 199395 h 831850"/>
                    <a:gd name="connsiteX439" fmla="*/ 920731 w 1096335"/>
                    <a:gd name="connsiteY439" fmla="*/ 187645 h 831850"/>
                    <a:gd name="connsiteX440" fmla="*/ 934578 w 1096335"/>
                    <a:gd name="connsiteY440" fmla="*/ 175896 h 831850"/>
                    <a:gd name="connsiteX441" fmla="*/ 604548 w 1096335"/>
                    <a:gd name="connsiteY441" fmla="*/ 162977 h 831850"/>
                    <a:gd name="connsiteX442" fmla="*/ 618396 w 1096335"/>
                    <a:gd name="connsiteY442" fmla="*/ 174727 h 831850"/>
                    <a:gd name="connsiteX443" fmla="*/ 604548 w 1096335"/>
                    <a:gd name="connsiteY443" fmla="*/ 186477 h 831850"/>
                    <a:gd name="connsiteX444" fmla="*/ 590701 w 1096335"/>
                    <a:gd name="connsiteY444" fmla="*/ 174727 h 831850"/>
                    <a:gd name="connsiteX445" fmla="*/ 604548 w 1096335"/>
                    <a:gd name="connsiteY445" fmla="*/ 162977 h 831850"/>
                    <a:gd name="connsiteX446" fmla="*/ 793839 w 1096335"/>
                    <a:gd name="connsiteY446" fmla="*/ 157111 h 831850"/>
                    <a:gd name="connsiteX447" fmla="*/ 807686 w 1096335"/>
                    <a:gd name="connsiteY447" fmla="*/ 168861 h 831850"/>
                    <a:gd name="connsiteX448" fmla="*/ 793839 w 1096335"/>
                    <a:gd name="connsiteY448" fmla="*/ 180611 h 831850"/>
                    <a:gd name="connsiteX449" fmla="*/ 779992 w 1096335"/>
                    <a:gd name="connsiteY449" fmla="*/ 168861 h 831850"/>
                    <a:gd name="connsiteX450" fmla="*/ 793839 w 1096335"/>
                    <a:gd name="connsiteY450" fmla="*/ 157111 h 831850"/>
                    <a:gd name="connsiteX451" fmla="*/ 240589 w 1096335"/>
                    <a:gd name="connsiteY451" fmla="*/ 147336 h 831850"/>
                    <a:gd name="connsiteX452" fmla="*/ 254437 w 1096335"/>
                    <a:gd name="connsiteY452" fmla="*/ 159086 h 831850"/>
                    <a:gd name="connsiteX453" fmla="*/ 240589 w 1096335"/>
                    <a:gd name="connsiteY453" fmla="*/ 170835 h 831850"/>
                    <a:gd name="connsiteX454" fmla="*/ 226742 w 1096335"/>
                    <a:gd name="connsiteY454" fmla="*/ 159086 h 831850"/>
                    <a:gd name="connsiteX455" fmla="*/ 240589 w 1096335"/>
                    <a:gd name="connsiteY455" fmla="*/ 147336 h 831850"/>
                    <a:gd name="connsiteX456" fmla="*/ 165313 w 1096335"/>
                    <a:gd name="connsiteY456" fmla="*/ 140264 h 831850"/>
                    <a:gd name="connsiteX457" fmla="*/ 179160 w 1096335"/>
                    <a:gd name="connsiteY457" fmla="*/ 152014 h 831850"/>
                    <a:gd name="connsiteX458" fmla="*/ 165313 w 1096335"/>
                    <a:gd name="connsiteY458" fmla="*/ 163764 h 831850"/>
                    <a:gd name="connsiteX459" fmla="*/ 151465 w 1096335"/>
                    <a:gd name="connsiteY459" fmla="*/ 152014 h 831850"/>
                    <a:gd name="connsiteX460" fmla="*/ 165313 w 1096335"/>
                    <a:gd name="connsiteY460" fmla="*/ 140264 h 831850"/>
                    <a:gd name="connsiteX461" fmla="*/ 411191 w 1096335"/>
                    <a:gd name="connsiteY461" fmla="*/ 119509 h 831850"/>
                    <a:gd name="connsiteX462" fmla="*/ 425039 w 1096335"/>
                    <a:gd name="connsiteY462" fmla="*/ 131259 h 831850"/>
                    <a:gd name="connsiteX463" fmla="*/ 411191 w 1096335"/>
                    <a:gd name="connsiteY463" fmla="*/ 143008 h 831850"/>
                    <a:gd name="connsiteX464" fmla="*/ 397344 w 1096335"/>
                    <a:gd name="connsiteY464" fmla="*/ 131259 h 831850"/>
                    <a:gd name="connsiteX465" fmla="*/ 411191 w 1096335"/>
                    <a:gd name="connsiteY465" fmla="*/ 119509 h 831850"/>
                    <a:gd name="connsiteX466" fmla="*/ 884030 w 1096335"/>
                    <a:gd name="connsiteY466" fmla="*/ 118938 h 831850"/>
                    <a:gd name="connsiteX467" fmla="*/ 897877 w 1096335"/>
                    <a:gd name="connsiteY467" fmla="*/ 130688 h 831850"/>
                    <a:gd name="connsiteX468" fmla="*/ 884030 w 1096335"/>
                    <a:gd name="connsiteY468" fmla="*/ 142438 h 831850"/>
                    <a:gd name="connsiteX469" fmla="*/ 870182 w 1096335"/>
                    <a:gd name="connsiteY469" fmla="*/ 130688 h 831850"/>
                    <a:gd name="connsiteX470" fmla="*/ 884030 w 1096335"/>
                    <a:gd name="connsiteY470" fmla="*/ 118938 h 831850"/>
                    <a:gd name="connsiteX471" fmla="*/ 661555 w 1096335"/>
                    <a:gd name="connsiteY471" fmla="*/ 116603 h 831850"/>
                    <a:gd name="connsiteX472" fmla="*/ 675402 w 1096335"/>
                    <a:gd name="connsiteY472" fmla="*/ 128352 h 831850"/>
                    <a:gd name="connsiteX473" fmla="*/ 661555 w 1096335"/>
                    <a:gd name="connsiteY473" fmla="*/ 140102 h 831850"/>
                    <a:gd name="connsiteX474" fmla="*/ 647708 w 1096335"/>
                    <a:gd name="connsiteY474" fmla="*/ 128352 h 831850"/>
                    <a:gd name="connsiteX475" fmla="*/ 661555 w 1096335"/>
                    <a:gd name="connsiteY475" fmla="*/ 116603 h 831850"/>
                    <a:gd name="connsiteX476" fmla="*/ 755671 w 1096335"/>
                    <a:gd name="connsiteY476" fmla="*/ 99686 h 831850"/>
                    <a:gd name="connsiteX477" fmla="*/ 769519 w 1096335"/>
                    <a:gd name="connsiteY477" fmla="*/ 111436 h 831850"/>
                    <a:gd name="connsiteX478" fmla="*/ 755671 w 1096335"/>
                    <a:gd name="connsiteY478" fmla="*/ 123186 h 831850"/>
                    <a:gd name="connsiteX479" fmla="*/ 741824 w 1096335"/>
                    <a:gd name="connsiteY479" fmla="*/ 111436 h 831850"/>
                    <a:gd name="connsiteX480" fmla="*/ 755671 w 1096335"/>
                    <a:gd name="connsiteY480" fmla="*/ 99686 h 831850"/>
                    <a:gd name="connsiteX481" fmla="*/ 323720 w 1096335"/>
                    <a:gd name="connsiteY481" fmla="*/ 99457 h 831850"/>
                    <a:gd name="connsiteX482" fmla="*/ 337567 w 1096335"/>
                    <a:gd name="connsiteY482" fmla="*/ 111207 h 831850"/>
                    <a:gd name="connsiteX483" fmla="*/ 323720 w 1096335"/>
                    <a:gd name="connsiteY483" fmla="*/ 122956 h 831850"/>
                    <a:gd name="connsiteX484" fmla="*/ 309873 w 1096335"/>
                    <a:gd name="connsiteY484" fmla="*/ 111207 h 831850"/>
                    <a:gd name="connsiteX485" fmla="*/ 323720 w 1096335"/>
                    <a:gd name="connsiteY485" fmla="*/ 99457 h 831850"/>
                    <a:gd name="connsiteX486" fmla="*/ 513010 w 1096335"/>
                    <a:gd name="connsiteY486" fmla="*/ 93591 h 831850"/>
                    <a:gd name="connsiteX487" fmla="*/ 526858 w 1096335"/>
                    <a:gd name="connsiteY487" fmla="*/ 105341 h 831850"/>
                    <a:gd name="connsiteX488" fmla="*/ 513010 w 1096335"/>
                    <a:gd name="connsiteY488" fmla="*/ 117091 h 831850"/>
                    <a:gd name="connsiteX489" fmla="*/ 499163 w 1096335"/>
                    <a:gd name="connsiteY489" fmla="*/ 105341 h 831850"/>
                    <a:gd name="connsiteX490" fmla="*/ 513010 w 1096335"/>
                    <a:gd name="connsiteY490" fmla="*/ 93591 h 831850"/>
                    <a:gd name="connsiteX491" fmla="*/ 822837 w 1096335"/>
                    <a:gd name="connsiteY491" fmla="*/ 63520 h 831850"/>
                    <a:gd name="connsiteX492" fmla="*/ 836684 w 1096335"/>
                    <a:gd name="connsiteY492" fmla="*/ 75270 h 831850"/>
                    <a:gd name="connsiteX493" fmla="*/ 822837 w 1096335"/>
                    <a:gd name="connsiteY493" fmla="*/ 87020 h 831850"/>
                    <a:gd name="connsiteX494" fmla="*/ 808990 w 1096335"/>
                    <a:gd name="connsiteY494" fmla="*/ 75270 h 831850"/>
                    <a:gd name="connsiteX495" fmla="*/ 822837 w 1096335"/>
                    <a:gd name="connsiteY495" fmla="*/ 63520 h 831850"/>
                    <a:gd name="connsiteX496" fmla="*/ 231954 w 1096335"/>
                    <a:gd name="connsiteY496" fmla="*/ 60811 h 831850"/>
                    <a:gd name="connsiteX497" fmla="*/ 239692 w 1096335"/>
                    <a:gd name="connsiteY497" fmla="*/ 63531 h 831850"/>
                    <a:gd name="connsiteX498" fmla="*/ 243747 w 1096335"/>
                    <a:gd name="connsiteY498" fmla="*/ 71839 h 831850"/>
                    <a:gd name="connsiteX499" fmla="*/ 229900 w 1096335"/>
                    <a:gd name="connsiteY499" fmla="*/ 83589 h 831850"/>
                    <a:gd name="connsiteX500" fmla="*/ 220109 w 1096335"/>
                    <a:gd name="connsiteY500" fmla="*/ 80148 h 831850"/>
                    <a:gd name="connsiteX501" fmla="*/ 216425 w 1096335"/>
                    <a:gd name="connsiteY501" fmla="*/ 72600 h 831850"/>
                    <a:gd name="connsiteX502" fmla="*/ 611007 w 1096335"/>
                    <a:gd name="connsiteY502" fmla="*/ 59645 h 831850"/>
                    <a:gd name="connsiteX503" fmla="*/ 624854 w 1096335"/>
                    <a:gd name="connsiteY503" fmla="*/ 71395 h 831850"/>
                    <a:gd name="connsiteX504" fmla="*/ 611007 w 1096335"/>
                    <a:gd name="connsiteY504" fmla="*/ 83145 h 831850"/>
                    <a:gd name="connsiteX505" fmla="*/ 597159 w 1096335"/>
                    <a:gd name="connsiteY505" fmla="*/ 71395 h 831850"/>
                    <a:gd name="connsiteX506" fmla="*/ 611007 w 1096335"/>
                    <a:gd name="connsiteY506" fmla="*/ 59645 h 831850"/>
                    <a:gd name="connsiteX507" fmla="*/ 380727 w 1096335"/>
                    <a:gd name="connsiteY507" fmla="*/ 53082 h 831850"/>
                    <a:gd name="connsiteX508" fmla="*/ 394574 w 1096335"/>
                    <a:gd name="connsiteY508" fmla="*/ 64832 h 831850"/>
                    <a:gd name="connsiteX509" fmla="*/ 380727 w 1096335"/>
                    <a:gd name="connsiteY509" fmla="*/ 76582 h 831850"/>
                    <a:gd name="connsiteX510" fmla="*/ 366879 w 1096335"/>
                    <a:gd name="connsiteY510" fmla="*/ 64832 h 831850"/>
                    <a:gd name="connsiteX511" fmla="*/ 380727 w 1096335"/>
                    <a:gd name="connsiteY511" fmla="*/ 53082 h 831850"/>
                    <a:gd name="connsiteX512" fmla="*/ 474843 w 1096335"/>
                    <a:gd name="connsiteY512" fmla="*/ 36166 h 831850"/>
                    <a:gd name="connsiteX513" fmla="*/ 488690 w 1096335"/>
                    <a:gd name="connsiteY513" fmla="*/ 47916 h 831850"/>
                    <a:gd name="connsiteX514" fmla="*/ 474843 w 1096335"/>
                    <a:gd name="connsiteY514" fmla="*/ 59666 h 831850"/>
                    <a:gd name="connsiteX515" fmla="*/ 460996 w 1096335"/>
                    <a:gd name="connsiteY515" fmla="*/ 47916 h 831850"/>
                    <a:gd name="connsiteX516" fmla="*/ 474843 w 1096335"/>
                    <a:gd name="connsiteY516" fmla="*/ 36166 h 831850"/>
                    <a:gd name="connsiteX517" fmla="*/ 751717 w 1096335"/>
                    <a:gd name="connsiteY517" fmla="*/ 17957 h 831850"/>
                    <a:gd name="connsiteX518" fmla="*/ 754885 w 1096335"/>
                    <a:gd name="connsiteY518" fmla="*/ 19000 h 831850"/>
                    <a:gd name="connsiteX519" fmla="*/ 766082 w 1096335"/>
                    <a:gd name="connsiteY519" fmla="*/ 24376 h 831850"/>
                    <a:gd name="connsiteX520" fmla="*/ 768227 w 1096335"/>
                    <a:gd name="connsiteY520" fmla="*/ 28771 h 831850"/>
                    <a:gd name="connsiteX521" fmla="*/ 754380 w 1096335"/>
                    <a:gd name="connsiteY521" fmla="*/ 40520 h 831850"/>
                    <a:gd name="connsiteX522" fmla="*/ 740532 w 1096335"/>
                    <a:gd name="connsiteY522" fmla="*/ 28771 h 831850"/>
                    <a:gd name="connsiteX523" fmla="*/ 744588 w 1096335"/>
                    <a:gd name="connsiteY523" fmla="*/ 20463 h 831850"/>
                    <a:gd name="connsiteX524" fmla="*/ 679103 w 1096335"/>
                    <a:gd name="connsiteY524" fmla="*/ 9949 h 831850"/>
                    <a:gd name="connsiteX525" fmla="*/ 692950 w 1096335"/>
                    <a:gd name="connsiteY525" fmla="*/ 21699 h 831850"/>
                    <a:gd name="connsiteX526" fmla="*/ 679103 w 1096335"/>
                    <a:gd name="connsiteY526" fmla="*/ 33449 h 831850"/>
                    <a:gd name="connsiteX527" fmla="*/ 665256 w 1096335"/>
                    <a:gd name="connsiteY527" fmla="*/ 21699 h 831850"/>
                    <a:gd name="connsiteX528" fmla="*/ 679103 w 1096335"/>
                    <a:gd name="connsiteY528" fmla="*/ 9949 h 831850"/>
                    <a:gd name="connsiteX529" fmla="*/ 343942 w 1096335"/>
                    <a:gd name="connsiteY529" fmla="*/ 8047 h 831850"/>
                    <a:gd name="connsiteX530" fmla="*/ 339970 w 1096335"/>
                    <a:gd name="connsiteY530" fmla="*/ 16184 h 831850"/>
                    <a:gd name="connsiteX531" fmla="*/ 330178 w 1096335"/>
                    <a:gd name="connsiteY531" fmla="*/ 19625 h 831850"/>
                    <a:gd name="connsiteX532" fmla="*/ 320387 w 1096335"/>
                    <a:gd name="connsiteY532" fmla="*/ 16184 h 831850"/>
                    <a:gd name="connsiteX533" fmla="*/ 320226 w 1096335"/>
                    <a:gd name="connsiteY533" fmla="*/ 15854 h 831850"/>
                    <a:gd name="connsiteX534" fmla="*/ 542009 w 1096335"/>
                    <a:gd name="connsiteY534" fmla="*/ 0 h 831850"/>
                    <a:gd name="connsiteX535" fmla="*/ 555856 w 1096335"/>
                    <a:gd name="connsiteY535" fmla="*/ 11750 h 831850"/>
                    <a:gd name="connsiteX536" fmla="*/ 542009 w 1096335"/>
                    <a:gd name="connsiteY536" fmla="*/ 23499 h 831850"/>
                    <a:gd name="connsiteX537" fmla="*/ 528161 w 1096335"/>
                    <a:gd name="connsiteY537" fmla="*/ 11750 h 831850"/>
                    <a:gd name="connsiteX538" fmla="*/ 542009 w 1096335"/>
                    <a:gd name="connsiteY538" fmla="*/ 0 h 831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</a:cxnLst>
                  <a:rect l="l" t="t" r="r" b="b"/>
                  <a:pathLst>
                    <a:path w="1096335" h="831850">
                      <a:moveTo>
                        <a:pt x="505095" y="817167"/>
                      </a:moveTo>
                      <a:cubicBezTo>
                        <a:pt x="512742" y="817167"/>
                        <a:pt x="518942" y="822428"/>
                        <a:pt x="518942" y="828917"/>
                      </a:cubicBezTo>
                      <a:lnTo>
                        <a:pt x="517510" y="831850"/>
                      </a:lnTo>
                      <a:lnTo>
                        <a:pt x="491889" y="830231"/>
                      </a:lnTo>
                      <a:lnTo>
                        <a:pt x="491248" y="828917"/>
                      </a:lnTo>
                      <a:cubicBezTo>
                        <a:pt x="491248" y="822428"/>
                        <a:pt x="497448" y="817167"/>
                        <a:pt x="505095" y="817167"/>
                      </a:cubicBezTo>
                      <a:close/>
                      <a:moveTo>
                        <a:pt x="319544" y="777927"/>
                      </a:moveTo>
                      <a:cubicBezTo>
                        <a:pt x="327191" y="777927"/>
                        <a:pt x="333391" y="783187"/>
                        <a:pt x="333391" y="789676"/>
                      </a:cubicBezTo>
                      <a:lnTo>
                        <a:pt x="329853" y="796924"/>
                      </a:lnTo>
                      <a:lnTo>
                        <a:pt x="310669" y="790609"/>
                      </a:lnTo>
                      <a:lnTo>
                        <a:pt x="306272" y="788497"/>
                      </a:lnTo>
                      <a:lnTo>
                        <a:pt x="309752" y="781368"/>
                      </a:lnTo>
                      <a:cubicBezTo>
                        <a:pt x="312258" y="779242"/>
                        <a:pt x="315720" y="777927"/>
                        <a:pt x="319544" y="777927"/>
                      </a:cubicBezTo>
                      <a:close/>
                      <a:moveTo>
                        <a:pt x="562102" y="770793"/>
                      </a:moveTo>
                      <a:cubicBezTo>
                        <a:pt x="569749" y="770793"/>
                        <a:pt x="575949" y="776054"/>
                        <a:pt x="575949" y="782543"/>
                      </a:cubicBezTo>
                      <a:cubicBezTo>
                        <a:pt x="575949" y="789032"/>
                        <a:pt x="569749" y="794293"/>
                        <a:pt x="562102" y="794293"/>
                      </a:cubicBezTo>
                      <a:cubicBezTo>
                        <a:pt x="554454" y="794293"/>
                        <a:pt x="548254" y="789032"/>
                        <a:pt x="548254" y="782543"/>
                      </a:cubicBezTo>
                      <a:cubicBezTo>
                        <a:pt x="548254" y="776054"/>
                        <a:pt x="554454" y="770793"/>
                        <a:pt x="562102" y="770793"/>
                      </a:cubicBezTo>
                      <a:close/>
                      <a:moveTo>
                        <a:pt x="777880" y="766030"/>
                      </a:moveTo>
                      <a:cubicBezTo>
                        <a:pt x="781704" y="766030"/>
                        <a:pt x="785165" y="767345"/>
                        <a:pt x="787671" y="769472"/>
                      </a:cubicBezTo>
                      <a:lnTo>
                        <a:pt x="789804" y="773841"/>
                      </a:lnTo>
                      <a:lnTo>
                        <a:pt x="767369" y="784614"/>
                      </a:lnTo>
                      <a:lnTo>
                        <a:pt x="764032" y="777780"/>
                      </a:lnTo>
                      <a:cubicBezTo>
                        <a:pt x="764032" y="771290"/>
                        <a:pt x="770232" y="766030"/>
                        <a:pt x="777880" y="766030"/>
                      </a:cubicBezTo>
                      <a:close/>
                      <a:moveTo>
                        <a:pt x="656218" y="753877"/>
                      </a:moveTo>
                      <a:cubicBezTo>
                        <a:pt x="663865" y="753877"/>
                        <a:pt x="670065" y="759137"/>
                        <a:pt x="670065" y="765627"/>
                      </a:cubicBezTo>
                      <a:cubicBezTo>
                        <a:pt x="670065" y="772116"/>
                        <a:pt x="663865" y="777376"/>
                        <a:pt x="656218" y="777376"/>
                      </a:cubicBezTo>
                      <a:cubicBezTo>
                        <a:pt x="648570" y="777376"/>
                        <a:pt x="642371" y="772116"/>
                        <a:pt x="642371" y="765627"/>
                      </a:cubicBezTo>
                      <a:cubicBezTo>
                        <a:pt x="642371" y="759137"/>
                        <a:pt x="648570" y="753877"/>
                        <a:pt x="656218" y="753877"/>
                      </a:cubicBezTo>
                      <a:close/>
                      <a:moveTo>
                        <a:pt x="421363" y="752009"/>
                      </a:moveTo>
                      <a:cubicBezTo>
                        <a:pt x="429010" y="752009"/>
                        <a:pt x="435210" y="757269"/>
                        <a:pt x="435210" y="763759"/>
                      </a:cubicBezTo>
                      <a:cubicBezTo>
                        <a:pt x="435210" y="770248"/>
                        <a:pt x="429010" y="775508"/>
                        <a:pt x="421363" y="775508"/>
                      </a:cubicBezTo>
                      <a:cubicBezTo>
                        <a:pt x="413715" y="775508"/>
                        <a:pt x="407515" y="770248"/>
                        <a:pt x="407515" y="763759"/>
                      </a:cubicBezTo>
                      <a:cubicBezTo>
                        <a:pt x="407515" y="757269"/>
                        <a:pt x="413715" y="752009"/>
                        <a:pt x="421363" y="752009"/>
                      </a:cubicBezTo>
                      <a:close/>
                      <a:moveTo>
                        <a:pt x="723384" y="717711"/>
                      </a:moveTo>
                      <a:cubicBezTo>
                        <a:pt x="731031" y="717711"/>
                        <a:pt x="737231" y="722971"/>
                        <a:pt x="737231" y="729460"/>
                      </a:cubicBezTo>
                      <a:cubicBezTo>
                        <a:pt x="737231" y="735949"/>
                        <a:pt x="731031" y="741210"/>
                        <a:pt x="723384" y="741210"/>
                      </a:cubicBezTo>
                      <a:cubicBezTo>
                        <a:pt x="715736" y="741210"/>
                        <a:pt x="709536" y="735949"/>
                        <a:pt x="709536" y="729460"/>
                      </a:cubicBezTo>
                      <a:cubicBezTo>
                        <a:pt x="709536" y="722971"/>
                        <a:pt x="715736" y="717711"/>
                        <a:pt x="723384" y="717711"/>
                      </a:cubicBezTo>
                      <a:close/>
                      <a:moveTo>
                        <a:pt x="845976" y="716334"/>
                      </a:moveTo>
                      <a:cubicBezTo>
                        <a:pt x="853623" y="716334"/>
                        <a:pt x="859823" y="721594"/>
                        <a:pt x="859823" y="728083"/>
                      </a:cubicBezTo>
                      <a:lnTo>
                        <a:pt x="859197" y="729366"/>
                      </a:lnTo>
                      <a:lnTo>
                        <a:pt x="845588" y="739697"/>
                      </a:lnTo>
                      <a:lnTo>
                        <a:pt x="836185" y="736392"/>
                      </a:lnTo>
                      <a:cubicBezTo>
                        <a:pt x="833679" y="734266"/>
                        <a:pt x="832129" y="731328"/>
                        <a:pt x="832129" y="728083"/>
                      </a:cubicBezTo>
                      <a:cubicBezTo>
                        <a:pt x="832129" y="721594"/>
                        <a:pt x="838329" y="716334"/>
                        <a:pt x="845976" y="716334"/>
                      </a:cubicBezTo>
                      <a:close/>
                      <a:moveTo>
                        <a:pt x="511553" y="713836"/>
                      </a:moveTo>
                      <a:cubicBezTo>
                        <a:pt x="519201" y="713836"/>
                        <a:pt x="525401" y="719096"/>
                        <a:pt x="525401" y="725585"/>
                      </a:cubicBezTo>
                      <a:cubicBezTo>
                        <a:pt x="525401" y="732075"/>
                        <a:pt x="519201" y="737335"/>
                        <a:pt x="511553" y="737335"/>
                      </a:cubicBezTo>
                      <a:cubicBezTo>
                        <a:pt x="503906" y="737335"/>
                        <a:pt x="497706" y="732075"/>
                        <a:pt x="497706" y="725585"/>
                      </a:cubicBezTo>
                      <a:cubicBezTo>
                        <a:pt x="497706" y="719096"/>
                        <a:pt x="503906" y="713836"/>
                        <a:pt x="511553" y="713836"/>
                      </a:cubicBezTo>
                      <a:close/>
                      <a:moveTo>
                        <a:pt x="289079" y="711500"/>
                      </a:moveTo>
                      <a:cubicBezTo>
                        <a:pt x="296726" y="711500"/>
                        <a:pt x="302926" y="716761"/>
                        <a:pt x="302926" y="723250"/>
                      </a:cubicBezTo>
                      <a:cubicBezTo>
                        <a:pt x="302926" y="729739"/>
                        <a:pt x="296726" y="735000"/>
                        <a:pt x="289079" y="735000"/>
                      </a:cubicBezTo>
                      <a:cubicBezTo>
                        <a:pt x="281431" y="735000"/>
                        <a:pt x="275232" y="729739"/>
                        <a:pt x="275232" y="723250"/>
                      </a:cubicBezTo>
                      <a:cubicBezTo>
                        <a:pt x="275232" y="716761"/>
                        <a:pt x="281431" y="711500"/>
                        <a:pt x="289079" y="711500"/>
                      </a:cubicBezTo>
                      <a:close/>
                      <a:moveTo>
                        <a:pt x="383195" y="694584"/>
                      </a:moveTo>
                      <a:cubicBezTo>
                        <a:pt x="390842" y="694584"/>
                        <a:pt x="397042" y="699844"/>
                        <a:pt x="397042" y="706334"/>
                      </a:cubicBezTo>
                      <a:cubicBezTo>
                        <a:pt x="397042" y="712823"/>
                        <a:pt x="390842" y="718083"/>
                        <a:pt x="383195" y="718083"/>
                      </a:cubicBezTo>
                      <a:cubicBezTo>
                        <a:pt x="375548" y="718083"/>
                        <a:pt x="369348" y="712823"/>
                        <a:pt x="369348" y="706334"/>
                      </a:cubicBezTo>
                      <a:cubicBezTo>
                        <a:pt x="369348" y="699844"/>
                        <a:pt x="375548" y="694584"/>
                        <a:pt x="383195" y="694584"/>
                      </a:cubicBezTo>
                      <a:close/>
                      <a:moveTo>
                        <a:pt x="654926" y="671211"/>
                      </a:moveTo>
                      <a:cubicBezTo>
                        <a:pt x="662574" y="671211"/>
                        <a:pt x="668774" y="676472"/>
                        <a:pt x="668774" y="682961"/>
                      </a:cubicBezTo>
                      <a:cubicBezTo>
                        <a:pt x="668774" y="689450"/>
                        <a:pt x="662574" y="694711"/>
                        <a:pt x="654926" y="694711"/>
                      </a:cubicBezTo>
                      <a:cubicBezTo>
                        <a:pt x="647279" y="694711"/>
                        <a:pt x="641079" y="689450"/>
                        <a:pt x="641079" y="682961"/>
                      </a:cubicBezTo>
                      <a:cubicBezTo>
                        <a:pt x="641079" y="676472"/>
                        <a:pt x="647279" y="671211"/>
                        <a:pt x="654926" y="671211"/>
                      </a:cubicBezTo>
                      <a:close/>
                      <a:moveTo>
                        <a:pt x="579650" y="664140"/>
                      </a:moveTo>
                      <a:cubicBezTo>
                        <a:pt x="587297" y="664140"/>
                        <a:pt x="593497" y="669400"/>
                        <a:pt x="593497" y="675889"/>
                      </a:cubicBezTo>
                      <a:cubicBezTo>
                        <a:pt x="593497" y="682378"/>
                        <a:pt x="587297" y="687639"/>
                        <a:pt x="579650" y="687639"/>
                      </a:cubicBezTo>
                      <a:cubicBezTo>
                        <a:pt x="572002" y="687639"/>
                        <a:pt x="565802" y="682378"/>
                        <a:pt x="565802" y="675889"/>
                      </a:cubicBezTo>
                      <a:cubicBezTo>
                        <a:pt x="565802" y="669400"/>
                        <a:pt x="572002" y="664140"/>
                        <a:pt x="579650" y="664140"/>
                      </a:cubicBezTo>
                      <a:close/>
                      <a:moveTo>
                        <a:pt x="450361" y="658418"/>
                      </a:moveTo>
                      <a:cubicBezTo>
                        <a:pt x="458008" y="658418"/>
                        <a:pt x="464208" y="663678"/>
                        <a:pt x="464208" y="670167"/>
                      </a:cubicBezTo>
                      <a:cubicBezTo>
                        <a:pt x="464208" y="676657"/>
                        <a:pt x="458008" y="681917"/>
                        <a:pt x="450361" y="681917"/>
                      </a:cubicBezTo>
                      <a:cubicBezTo>
                        <a:pt x="442713" y="681917"/>
                        <a:pt x="436513" y="676657"/>
                        <a:pt x="436513" y="670167"/>
                      </a:cubicBezTo>
                      <a:cubicBezTo>
                        <a:pt x="436513" y="663678"/>
                        <a:pt x="442713" y="658418"/>
                        <a:pt x="450361" y="658418"/>
                      </a:cubicBezTo>
                      <a:close/>
                      <a:moveTo>
                        <a:pt x="238531" y="654543"/>
                      </a:moveTo>
                      <a:cubicBezTo>
                        <a:pt x="246178" y="654543"/>
                        <a:pt x="252378" y="659803"/>
                        <a:pt x="252378" y="666292"/>
                      </a:cubicBezTo>
                      <a:cubicBezTo>
                        <a:pt x="252378" y="672782"/>
                        <a:pt x="246178" y="678042"/>
                        <a:pt x="238531" y="678042"/>
                      </a:cubicBezTo>
                      <a:cubicBezTo>
                        <a:pt x="230883" y="678042"/>
                        <a:pt x="224683" y="672782"/>
                        <a:pt x="224683" y="666292"/>
                      </a:cubicBezTo>
                      <a:cubicBezTo>
                        <a:pt x="224683" y="659803"/>
                        <a:pt x="230883" y="654543"/>
                        <a:pt x="238531" y="654543"/>
                      </a:cubicBezTo>
                      <a:close/>
                      <a:moveTo>
                        <a:pt x="825529" y="643384"/>
                      </a:moveTo>
                      <a:cubicBezTo>
                        <a:pt x="833176" y="643384"/>
                        <a:pt x="839376" y="648645"/>
                        <a:pt x="839376" y="655134"/>
                      </a:cubicBezTo>
                      <a:cubicBezTo>
                        <a:pt x="839376" y="661623"/>
                        <a:pt x="833176" y="666884"/>
                        <a:pt x="825529" y="666884"/>
                      </a:cubicBezTo>
                      <a:cubicBezTo>
                        <a:pt x="817881" y="666884"/>
                        <a:pt x="811681" y="661623"/>
                        <a:pt x="811681" y="655134"/>
                      </a:cubicBezTo>
                      <a:cubicBezTo>
                        <a:pt x="811681" y="648645"/>
                        <a:pt x="817881" y="643384"/>
                        <a:pt x="825529" y="643384"/>
                      </a:cubicBezTo>
                      <a:close/>
                      <a:moveTo>
                        <a:pt x="104630" y="631859"/>
                      </a:moveTo>
                      <a:lnTo>
                        <a:pt x="112158" y="634505"/>
                      </a:lnTo>
                      <a:cubicBezTo>
                        <a:pt x="114664" y="636632"/>
                        <a:pt x="116214" y="639569"/>
                        <a:pt x="116214" y="642813"/>
                      </a:cubicBezTo>
                      <a:lnTo>
                        <a:pt x="114755" y="645802"/>
                      </a:lnTo>
                      <a:close/>
                      <a:moveTo>
                        <a:pt x="738057" y="623332"/>
                      </a:moveTo>
                      <a:cubicBezTo>
                        <a:pt x="745705" y="623332"/>
                        <a:pt x="751905" y="628593"/>
                        <a:pt x="751905" y="635082"/>
                      </a:cubicBezTo>
                      <a:cubicBezTo>
                        <a:pt x="751905" y="641571"/>
                        <a:pt x="745705" y="646832"/>
                        <a:pt x="738057" y="646832"/>
                      </a:cubicBezTo>
                      <a:cubicBezTo>
                        <a:pt x="730410" y="646832"/>
                        <a:pt x="724210" y="641571"/>
                        <a:pt x="724210" y="635082"/>
                      </a:cubicBezTo>
                      <a:cubicBezTo>
                        <a:pt x="724210" y="628593"/>
                        <a:pt x="730410" y="623332"/>
                        <a:pt x="738057" y="623332"/>
                      </a:cubicBezTo>
                      <a:close/>
                      <a:moveTo>
                        <a:pt x="927348" y="617466"/>
                      </a:moveTo>
                      <a:cubicBezTo>
                        <a:pt x="934995" y="617466"/>
                        <a:pt x="941195" y="622727"/>
                        <a:pt x="941195" y="629216"/>
                      </a:cubicBezTo>
                      <a:cubicBezTo>
                        <a:pt x="941195" y="635705"/>
                        <a:pt x="934995" y="640966"/>
                        <a:pt x="927348" y="640966"/>
                      </a:cubicBezTo>
                      <a:cubicBezTo>
                        <a:pt x="919700" y="640966"/>
                        <a:pt x="913500" y="635705"/>
                        <a:pt x="913500" y="629216"/>
                      </a:cubicBezTo>
                      <a:cubicBezTo>
                        <a:pt x="913500" y="622727"/>
                        <a:pt x="919700" y="617466"/>
                        <a:pt x="927348" y="617466"/>
                      </a:cubicBezTo>
                      <a:close/>
                      <a:moveTo>
                        <a:pt x="381903" y="611918"/>
                      </a:moveTo>
                      <a:cubicBezTo>
                        <a:pt x="389551" y="611918"/>
                        <a:pt x="395751" y="617179"/>
                        <a:pt x="395751" y="623668"/>
                      </a:cubicBezTo>
                      <a:cubicBezTo>
                        <a:pt x="395751" y="630157"/>
                        <a:pt x="389551" y="635418"/>
                        <a:pt x="381903" y="635418"/>
                      </a:cubicBezTo>
                      <a:cubicBezTo>
                        <a:pt x="374256" y="635418"/>
                        <a:pt x="368056" y="630157"/>
                        <a:pt x="368056" y="623668"/>
                      </a:cubicBezTo>
                      <a:cubicBezTo>
                        <a:pt x="368056" y="617179"/>
                        <a:pt x="374256" y="611918"/>
                        <a:pt x="381903" y="611918"/>
                      </a:cubicBezTo>
                      <a:close/>
                      <a:moveTo>
                        <a:pt x="542418" y="609883"/>
                      </a:moveTo>
                      <a:cubicBezTo>
                        <a:pt x="550065" y="609883"/>
                        <a:pt x="556265" y="615143"/>
                        <a:pt x="556265" y="621632"/>
                      </a:cubicBezTo>
                      <a:cubicBezTo>
                        <a:pt x="556265" y="628121"/>
                        <a:pt x="550065" y="633382"/>
                        <a:pt x="542418" y="633382"/>
                      </a:cubicBezTo>
                      <a:cubicBezTo>
                        <a:pt x="534771" y="633382"/>
                        <a:pt x="528571" y="628121"/>
                        <a:pt x="528571" y="621632"/>
                      </a:cubicBezTo>
                      <a:cubicBezTo>
                        <a:pt x="528571" y="615143"/>
                        <a:pt x="534771" y="609883"/>
                        <a:pt x="542418" y="609883"/>
                      </a:cubicBezTo>
                      <a:close/>
                      <a:moveTo>
                        <a:pt x="306627" y="604847"/>
                      </a:moveTo>
                      <a:cubicBezTo>
                        <a:pt x="314274" y="604847"/>
                        <a:pt x="320474" y="610107"/>
                        <a:pt x="320474" y="616596"/>
                      </a:cubicBezTo>
                      <a:cubicBezTo>
                        <a:pt x="320474" y="623085"/>
                        <a:pt x="314274" y="628346"/>
                        <a:pt x="306627" y="628346"/>
                      </a:cubicBezTo>
                      <a:cubicBezTo>
                        <a:pt x="298980" y="628346"/>
                        <a:pt x="292780" y="623085"/>
                        <a:pt x="292780" y="616596"/>
                      </a:cubicBezTo>
                      <a:cubicBezTo>
                        <a:pt x="292780" y="610107"/>
                        <a:pt x="298980" y="604847"/>
                        <a:pt x="306627" y="604847"/>
                      </a:cubicBezTo>
                      <a:close/>
                      <a:moveTo>
                        <a:pt x="169533" y="594897"/>
                      </a:moveTo>
                      <a:cubicBezTo>
                        <a:pt x="177180" y="594897"/>
                        <a:pt x="183380" y="600158"/>
                        <a:pt x="183380" y="606647"/>
                      </a:cubicBezTo>
                      <a:cubicBezTo>
                        <a:pt x="183380" y="613136"/>
                        <a:pt x="177180" y="618397"/>
                        <a:pt x="169533" y="618397"/>
                      </a:cubicBezTo>
                      <a:cubicBezTo>
                        <a:pt x="161885" y="618397"/>
                        <a:pt x="155685" y="613136"/>
                        <a:pt x="155685" y="606647"/>
                      </a:cubicBezTo>
                      <a:cubicBezTo>
                        <a:pt x="155685" y="600158"/>
                        <a:pt x="161885" y="594897"/>
                        <a:pt x="169533" y="594897"/>
                      </a:cubicBezTo>
                      <a:close/>
                      <a:moveTo>
                        <a:pt x="454947" y="589830"/>
                      </a:moveTo>
                      <a:cubicBezTo>
                        <a:pt x="462594" y="589830"/>
                        <a:pt x="468794" y="595091"/>
                        <a:pt x="468794" y="601580"/>
                      </a:cubicBezTo>
                      <a:cubicBezTo>
                        <a:pt x="468794" y="608069"/>
                        <a:pt x="462594" y="613330"/>
                        <a:pt x="454947" y="613330"/>
                      </a:cubicBezTo>
                      <a:cubicBezTo>
                        <a:pt x="447299" y="613330"/>
                        <a:pt x="441100" y="608069"/>
                        <a:pt x="441100" y="601580"/>
                      </a:cubicBezTo>
                      <a:cubicBezTo>
                        <a:pt x="441100" y="595091"/>
                        <a:pt x="447299" y="589830"/>
                        <a:pt x="454947" y="589830"/>
                      </a:cubicBezTo>
                      <a:close/>
                      <a:moveTo>
                        <a:pt x="644237" y="583965"/>
                      </a:moveTo>
                      <a:cubicBezTo>
                        <a:pt x="651885" y="583965"/>
                        <a:pt x="658084" y="589225"/>
                        <a:pt x="658084" y="595714"/>
                      </a:cubicBezTo>
                      <a:cubicBezTo>
                        <a:pt x="658084" y="602204"/>
                        <a:pt x="651885" y="607464"/>
                        <a:pt x="644237" y="607464"/>
                      </a:cubicBezTo>
                      <a:cubicBezTo>
                        <a:pt x="636590" y="607464"/>
                        <a:pt x="630390" y="602204"/>
                        <a:pt x="630390" y="595714"/>
                      </a:cubicBezTo>
                      <a:cubicBezTo>
                        <a:pt x="630390" y="589225"/>
                        <a:pt x="636590" y="583965"/>
                        <a:pt x="644237" y="583965"/>
                      </a:cubicBezTo>
                      <a:close/>
                      <a:moveTo>
                        <a:pt x="795064" y="576958"/>
                      </a:moveTo>
                      <a:cubicBezTo>
                        <a:pt x="802711" y="576958"/>
                        <a:pt x="808911" y="582219"/>
                        <a:pt x="808911" y="588708"/>
                      </a:cubicBezTo>
                      <a:cubicBezTo>
                        <a:pt x="808911" y="595197"/>
                        <a:pt x="802711" y="600457"/>
                        <a:pt x="795064" y="600457"/>
                      </a:cubicBezTo>
                      <a:cubicBezTo>
                        <a:pt x="787417" y="600457"/>
                        <a:pt x="781217" y="595197"/>
                        <a:pt x="781217" y="588708"/>
                      </a:cubicBezTo>
                      <a:cubicBezTo>
                        <a:pt x="781217" y="582219"/>
                        <a:pt x="787417" y="576958"/>
                        <a:pt x="795064" y="576958"/>
                      </a:cubicBezTo>
                      <a:close/>
                      <a:moveTo>
                        <a:pt x="889180" y="560042"/>
                      </a:moveTo>
                      <a:cubicBezTo>
                        <a:pt x="896828" y="560042"/>
                        <a:pt x="903028" y="565302"/>
                        <a:pt x="903028" y="571791"/>
                      </a:cubicBezTo>
                      <a:cubicBezTo>
                        <a:pt x="903028" y="578280"/>
                        <a:pt x="896828" y="583541"/>
                        <a:pt x="889180" y="583541"/>
                      </a:cubicBezTo>
                      <a:cubicBezTo>
                        <a:pt x="881533" y="583541"/>
                        <a:pt x="875333" y="578280"/>
                        <a:pt x="875333" y="571791"/>
                      </a:cubicBezTo>
                      <a:cubicBezTo>
                        <a:pt x="875333" y="565302"/>
                        <a:pt x="881533" y="560042"/>
                        <a:pt x="889180" y="560042"/>
                      </a:cubicBezTo>
                      <a:close/>
                      <a:moveTo>
                        <a:pt x="101075" y="548398"/>
                      </a:moveTo>
                      <a:cubicBezTo>
                        <a:pt x="108723" y="548398"/>
                        <a:pt x="114923" y="553659"/>
                        <a:pt x="114923" y="560148"/>
                      </a:cubicBezTo>
                      <a:cubicBezTo>
                        <a:pt x="114923" y="566637"/>
                        <a:pt x="108723" y="571898"/>
                        <a:pt x="101075" y="571898"/>
                      </a:cubicBezTo>
                      <a:cubicBezTo>
                        <a:pt x="93428" y="571898"/>
                        <a:pt x="87228" y="566637"/>
                        <a:pt x="87228" y="560148"/>
                      </a:cubicBezTo>
                      <a:cubicBezTo>
                        <a:pt x="87228" y="553659"/>
                        <a:pt x="93428" y="548398"/>
                        <a:pt x="101075" y="548398"/>
                      </a:cubicBezTo>
                      <a:close/>
                      <a:moveTo>
                        <a:pt x="258247" y="546362"/>
                      </a:moveTo>
                      <a:cubicBezTo>
                        <a:pt x="265895" y="546362"/>
                        <a:pt x="272094" y="551623"/>
                        <a:pt x="272094" y="558112"/>
                      </a:cubicBezTo>
                      <a:cubicBezTo>
                        <a:pt x="272094" y="564601"/>
                        <a:pt x="265895" y="569862"/>
                        <a:pt x="258247" y="569862"/>
                      </a:cubicBezTo>
                      <a:cubicBezTo>
                        <a:pt x="250600" y="569862"/>
                        <a:pt x="244400" y="564601"/>
                        <a:pt x="244400" y="558112"/>
                      </a:cubicBezTo>
                      <a:cubicBezTo>
                        <a:pt x="244400" y="551623"/>
                        <a:pt x="250600" y="546362"/>
                        <a:pt x="258247" y="546362"/>
                      </a:cubicBezTo>
                      <a:close/>
                      <a:moveTo>
                        <a:pt x="511953" y="543456"/>
                      </a:moveTo>
                      <a:cubicBezTo>
                        <a:pt x="519601" y="543456"/>
                        <a:pt x="525801" y="548717"/>
                        <a:pt x="525801" y="555206"/>
                      </a:cubicBezTo>
                      <a:cubicBezTo>
                        <a:pt x="525801" y="561695"/>
                        <a:pt x="519601" y="566956"/>
                        <a:pt x="511953" y="566956"/>
                      </a:cubicBezTo>
                      <a:cubicBezTo>
                        <a:pt x="504306" y="566956"/>
                        <a:pt x="498106" y="561695"/>
                        <a:pt x="498106" y="555206"/>
                      </a:cubicBezTo>
                      <a:cubicBezTo>
                        <a:pt x="498106" y="548717"/>
                        <a:pt x="504306" y="543456"/>
                        <a:pt x="511953" y="543456"/>
                      </a:cubicBezTo>
                      <a:close/>
                      <a:moveTo>
                        <a:pt x="606070" y="526540"/>
                      </a:moveTo>
                      <a:cubicBezTo>
                        <a:pt x="613717" y="526540"/>
                        <a:pt x="619917" y="531800"/>
                        <a:pt x="619917" y="538290"/>
                      </a:cubicBezTo>
                      <a:cubicBezTo>
                        <a:pt x="619917" y="544779"/>
                        <a:pt x="613717" y="550039"/>
                        <a:pt x="606070" y="550039"/>
                      </a:cubicBezTo>
                      <a:cubicBezTo>
                        <a:pt x="598422" y="550039"/>
                        <a:pt x="592222" y="544779"/>
                        <a:pt x="592222" y="538290"/>
                      </a:cubicBezTo>
                      <a:cubicBezTo>
                        <a:pt x="592222" y="531800"/>
                        <a:pt x="598422" y="526540"/>
                        <a:pt x="606070" y="526540"/>
                      </a:cubicBezTo>
                      <a:close/>
                      <a:moveTo>
                        <a:pt x="170776" y="526310"/>
                      </a:moveTo>
                      <a:cubicBezTo>
                        <a:pt x="178423" y="526310"/>
                        <a:pt x="184623" y="531571"/>
                        <a:pt x="184623" y="538060"/>
                      </a:cubicBezTo>
                      <a:cubicBezTo>
                        <a:pt x="184623" y="544549"/>
                        <a:pt x="178423" y="549810"/>
                        <a:pt x="170776" y="549810"/>
                      </a:cubicBezTo>
                      <a:cubicBezTo>
                        <a:pt x="163128" y="549810"/>
                        <a:pt x="156929" y="544549"/>
                        <a:pt x="156929" y="538060"/>
                      </a:cubicBezTo>
                      <a:cubicBezTo>
                        <a:pt x="156929" y="531571"/>
                        <a:pt x="163128" y="526310"/>
                        <a:pt x="170776" y="526310"/>
                      </a:cubicBezTo>
                      <a:close/>
                      <a:moveTo>
                        <a:pt x="956346" y="523875"/>
                      </a:moveTo>
                      <a:cubicBezTo>
                        <a:pt x="963993" y="523875"/>
                        <a:pt x="970193" y="529136"/>
                        <a:pt x="970193" y="535625"/>
                      </a:cubicBezTo>
                      <a:cubicBezTo>
                        <a:pt x="970193" y="542114"/>
                        <a:pt x="963993" y="547375"/>
                        <a:pt x="956346" y="547375"/>
                      </a:cubicBezTo>
                      <a:cubicBezTo>
                        <a:pt x="948699" y="547375"/>
                        <a:pt x="942499" y="542114"/>
                        <a:pt x="942499" y="535625"/>
                      </a:cubicBezTo>
                      <a:cubicBezTo>
                        <a:pt x="942499" y="529136"/>
                        <a:pt x="948699" y="523875"/>
                        <a:pt x="956346" y="523875"/>
                      </a:cubicBezTo>
                      <a:close/>
                      <a:moveTo>
                        <a:pt x="360066" y="520444"/>
                      </a:moveTo>
                      <a:cubicBezTo>
                        <a:pt x="367714" y="520444"/>
                        <a:pt x="373913" y="525705"/>
                        <a:pt x="373913" y="532194"/>
                      </a:cubicBezTo>
                      <a:cubicBezTo>
                        <a:pt x="373913" y="538683"/>
                        <a:pt x="367714" y="543944"/>
                        <a:pt x="360066" y="543944"/>
                      </a:cubicBezTo>
                      <a:cubicBezTo>
                        <a:pt x="352419" y="543944"/>
                        <a:pt x="346219" y="538683"/>
                        <a:pt x="346219" y="532194"/>
                      </a:cubicBezTo>
                      <a:cubicBezTo>
                        <a:pt x="346219" y="525705"/>
                        <a:pt x="352419" y="520444"/>
                        <a:pt x="360066" y="520444"/>
                      </a:cubicBezTo>
                      <a:close/>
                      <a:moveTo>
                        <a:pt x="744516" y="520000"/>
                      </a:moveTo>
                      <a:cubicBezTo>
                        <a:pt x="752163" y="520000"/>
                        <a:pt x="758363" y="525261"/>
                        <a:pt x="758363" y="531750"/>
                      </a:cubicBezTo>
                      <a:cubicBezTo>
                        <a:pt x="758363" y="538239"/>
                        <a:pt x="752163" y="543500"/>
                        <a:pt x="744516" y="543500"/>
                      </a:cubicBezTo>
                      <a:cubicBezTo>
                        <a:pt x="736868" y="543500"/>
                        <a:pt x="730668" y="538239"/>
                        <a:pt x="730668" y="531750"/>
                      </a:cubicBezTo>
                      <a:cubicBezTo>
                        <a:pt x="730668" y="525261"/>
                        <a:pt x="736868" y="520000"/>
                        <a:pt x="744516" y="520000"/>
                      </a:cubicBezTo>
                      <a:close/>
                      <a:moveTo>
                        <a:pt x="673235" y="490374"/>
                      </a:moveTo>
                      <a:cubicBezTo>
                        <a:pt x="680883" y="490374"/>
                        <a:pt x="687083" y="495634"/>
                        <a:pt x="687083" y="502123"/>
                      </a:cubicBezTo>
                      <a:cubicBezTo>
                        <a:pt x="687083" y="508613"/>
                        <a:pt x="680883" y="513873"/>
                        <a:pt x="673235" y="513873"/>
                      </a:cubicBezTo>
                      <a:cubicBezTo>
                        <a:pt x="665588" y="513873"/>
                        <a:pt x="659388" y="508613"/>
                        <a:pt x="659388" y="502123"/>
                      </a:cubicBezTo>
                      <a:cubicBezTo>
                        <a:pt x="659388" y="495634"/>
                        <a:pt x="665588" y="490374"/>
                        <a:pt x="673235" y="490374"/>
                      </a:cubicBezTo>
                      <a:close/>
                      <a:moveTo>
                        <a:pt x="461405" y="486499"/>
                      </a:moveTo>
                      <a:cubicBezTo>
                        <a:pt x="469052" y="486499"/>
                        <a:pt x="475252" y="491759"/>
                        <a:pt x="475252" y="498248"/>
                      </a:cubicBezTo>
                      <a:cubicBezTo>
                        <a:pt x="475252" y="504738"/>
                        <a:pt x="469052" y="509998"/>
                        <a:pt x="461405" y="509998"/>
                      </a:cubicBezTo>
                      <a:cubicBezTo>
                        <a:pt x="453758" y="509998"/>
                        <a:pt x="447558" y="504738"/>
                        <a:pt x="447558" y="498248"/>
                      </a:cubicBezTo>
                      <a:cubicBezTo>
                        <a:pt x="447558" y="491759"/>
                        <a:pt x="453758" y="486499"/>
                        <a:pt x="461405" y="486499"/>
                      </a:cubicBezTo>
                      <a:close/>
                      <a:moveTo>
                        <a:pt x="227782" y="479936"/>
                      </a:moveTo>
                      <a:cubicBezTo>
                        <a:pt x="235430" y="479936"/>
                        <a:pt x="241630" y="485196"/>
                        <a:pt x="241630" y="491686"/>
                      </a:cubicBezTo>
                      <a:cubicBezTo>
                        <a:pt x="241630" y="498175"/>
                        <a:pt x="235430" y="503435"/>
                        <a:pt x="227782" y="503435"/>
                      </a:cubicBezTo>
                      <a:cubicBezTo>
                        <a:pt x="220135" y="503435"/>
                        <a:pt x="213935" y="498175"/>
                        <a:pt x="213935" y="491686"/>
                      </a:cubicBezTo>
                      <a:cubicBezTo>
                        <a:pt x="213935" y="485196"/>
                        <a:pt x="220135" y="479936"/>
                        <a:pt x="227782" y="479936"/>
                      </a:cubicBezTo>
                      <a:close/>
                      <a:moveTo>
                        <a:pt x="887889" y="477376"/>
                      </a:moveTo>
                      <a:cubicBezTo>
                        <a:pt x="895536" y="477376"/>
                        <a:pt x="901736" y="482637"/>
                        <a:pt x="901736" y="489126"/>
                      </a:cubicBezTo>
                      <a:cubicBezTo>
                        <a:pt x="901736" y="495615"/>
                        <a:pt x="895536" y="500876"/>
                        <a:pt x="887889" y="500876"/>
                      </a:cubicBezTo>
                      <a:cubicBezTo>
                        <a:pt x="880241" y="500876"/>
                        <a:pt x="874041" y="495615"/>
                        <a:pt x="874041" y="489126"/>
                      </a:cubicBezTo>
                      <a:cubicBezTo>
                        <a:pt x="874041" y="482637"/>
                        <a:pt x="880241" y="477376"/>
                        <a:pt x="887889" y="477376"/>
                      </a:cubicBezTo>
                      <a:close/>
                      <a:moveTo>
                        <a:pt x="1045060" y="475340"/>
                      </a:moveTo>
                      <a:cubicBezTo>
                        <a:pt x="1048884" y="475340"/>
                        <a:pt x="1052346" y="476655"/>
                        <a:pt x="1054852" y="478782"/>
                      </a:cubicBezTo>
                      <a:lnTo>
                        <a:pt x="1055184" y="479461"/>
                      </a:lnTo>
                      <a:lnTo>
                        <a:pt x="1051663" y="483495"/>
                      </a:lnTo>
                      <a:lnTo>
                        <a:pt x="1034839" y="494518"/>
                      </a:lnTo>
                      <a:lnTo>
                        <a:pt x="1031213" y="487090"/>
                      </a:lnTo>
                      <a:cubicBezTo>
                        <a:pt x="1031213" y="480601"/>
                        <a:pt x="1037413" y="475340"/>
                        <a:pt x="1045060" y="475340"/>
                      </a:cubicBezTo>
                      <a:close/>
                      <a:moveTo>
                        <a:pt x="812612" y="470304"/>
                      </a:moveTo>
                      <a:cubicBezTo>
                        <a:pt x="820260" y="470304"/>
                        <a:pt x="826460" y="475565"/>
                        <a:pt x="826460" y="482054"/>
                      </a:cubicBezTo>
                      <a:cubicBezTo>
                        <a:pt x="826460" y="488543"/>
                        <a:pt x="820260" y="493804"/>
                        <a:pt x="812612" y="493804"/>
                      </a:cubicBezTo>
                      <a:cubicBezTo>
                        <a:pt x="804965" y="493804"/>
                        <a:pt x="798765" y="488543"/>
                        <a:pt x="798765" y="482054"/>
                      </a:cubicBezTo>
                      <a:cubicBezTo>
                        <a:pt x="798765" y="475565"/>
                        <a:pt x="804965" y="470304"/>
                        <a:pt x="812612" y="470304"/>
                      </a:cubicBezTo>
                      <a:close/>
                      <a:moveTo>
                        <a:pt x="321899" y="463019"/>
                      </a:moveTo>
                      <a:cubicBezTo>
                        <a:pt x="329546" y="463019"/>
                        <a:pt x="335746" y="468280"/>
                        <a:pt x="335746" y="474769"/>
                      </a:cubicBezTo>
                      <a:cubicBezTo>
                        <a:pt x="335746" y="481258"/>
                        <a:pt x="329546" y="486519"/>
                        <a:pt x="321899" y="486519"/>
                      </a:cubicBezTo>
                      <a:cubicBezTo>
                        <a:pt x="314251" y="486519"/>
                        <a:pt x="308051" y="481258"/>
                        <a:pt x="308051" y="474769"/>
                      </a:cubicBezTo>
                      <a:cubicBezTo>
                        <a:pt x="308051" y="468280"/>
                        <a:pt x="314251" y="463019"/>
                        <a:pt x="321899" y="463019"/>
                      </a:cubicBezTo>
                      <a:close/>
                      <a:moveTo>
                        <a:pt x="52711" y="457930"/>
                      </a:moveTo>
                      <a:cubicBezTo>
                        <a:pt x="60359" y="457930"/>
                        <a:pt x="66559" y="463190"/>
                        <a:pt x="66559" y="469680"/>
                      </a:cubicBezTo>
                      <a:cubicBezTo>
                        <a:pt x="66559" y="476169"/>
                        <a:pt x="60359" y="481429"/>
                        <a:pt x="52711" y="481429"/>
                      </a:cubicBezTo>
                      <a:cubicBezTo>
                        <a:pt x="45064" y="481429"/>
                        <a:pt x="38864" y="476169"/>
                        <a:pt x="38864" y="469680"/>
                      </a:cubicBezTo>
                      <a:cubicBezTo>
                        <a:pt x="38864" y="463190"/>
                        <a:pt x="45064" y="457930"/>
                        <a:pt x="52711" y="457930"/>
                      </a:cubicBezTo>
                      <a:close/>
                      <a:moveTo>
                        <a:pt x="957589" y="455288"/>
                      </a:moveTo>
                      <a:cubicBezTo>
                        <a:pt x="965237" y="455288"/>
                        <a:pt x="971436" y="460549"/>
                        <a:pt x="971436" y="467038"/>
                      </a:cubicBezTo>
                      <a:cubicBezTo>
                        <a:pt x="971436" y="473527"/>
                        <a:pt x="965237" y="478788"/>
                        <a:pt x="957589" y="478788"/>
                      </a:cubicBezTo>
                      <a:cubicBezTo>
                        <a:pt x="949942" y="478788"/>
                        <a:pt x="943742" y="473527"/>
                        <a:pt x="943742" y="467038"/>
                      </a:cubicBezTo>
                      <a:cubicBezTo>
                        <a:pt x="943742" y="460549"/>
                        <a:pt x="949942" y="455288"/>
                        <a:pt x="957589" y="455288"/>
                      </a:cubicBezTo>
                      <a:close/>
                      <a:moveTo>
                        <a:pt x="604778" y="443874"/>
                      </a:moveTo>
                      <a:cubicBezTo>
                        <a:pt x="612425" y="443874"/>
                        <a:pt x="618625" y="449135"/>
                        <a:pt x="618625" y="455624"/>
                      </a:cubicBezTo>
                      <a:cubicBezTo>
                        <a:pt x="618625" y="462113"/>
                        <a:pt x="612425" y="467374"/>
                        <a:pt x="604778" y="467374"/>
                      </a:cubicBezTo>
                      <a:cubicBezTo>
                        <a:pt x="597131" y="467374"/>
                        <a:pt x="590931" y="462113"/>
                        <a:pt x="590931" y="455624"/>
                      </a:cubicBezTo>
                      <a:cubicBezTo>
                        <a:pt x="590931" y="449135"/>
                        <a:pt x="597131" y="443874"/>
                        <a:pt x="604778" y="443874"/>
                      </a:cubicBezTo>
                      <a:close/>
                      <a:moveTo>
                        <a:pt x="529502" y="436803"/>
                      </a:moveTo>
                      <a:cubicBezTo>
                        <a:pt x="537149" y="436803"/>
                        <a:pt x="543349" y="442063"/>
                        <a:pt x="543349" y="448552"/>
                      </a:cubicBezTo>
                      <a:cubicBezTo>
                        <a:pt x="543349" y="455041"/>
                        <a:pt x="537149" y="460302"/>
                        <a:pt x="529502" y="460302"/>
                      </a:cubicBezTo>
                      <a:cubicBezTo>
                        <a:pt x="521854" y="460302"/>
                        <a:pt x="515654" y="455041"/>
                        <a:pt x="515654" y="448552"/>
                      </a:cubicBezTo>
                      <a:cubicBezTo>
                        <a:pt x="515654" y="442063"/>
                        <a:pt x="521854" y="436803"/>
                        <a:pt x="529502" y="436803"/>
                      </a:cubicBezTo>
                      <a:close/>
                      <a:moveTo>
                        <a:pt x="389064" y="426853"/>
                      </a:moveTo>
                      <a:cubicBezTo>
                        <a:pt x="396712" y="426853"/>
                        <a:pt x="402912" y="432114"/>
                        <a:pt x="402912" y="438603"/>
                      </a:cubicBezTo>
                      <a:cubicBezTo>
                        <a:pt x="402912" y="445092"/>
                        <a:pt x="396712" y="450353"/>
                        <a:pt x="389064" y="450353"/>
                      </a:cubicBezTo>
                      <a:cubicBezTo>
                        <a:pt x="381417" y="450353"/>
                        <a:pt x="375217" y="445092"/>
                        <a:pt x="375217" y="438603"/>
                      </a:cubicBezTo>
                      <a:cubicBezTo>
                        <a:pt x="375217" y="432114"/>
                        <a:pt x="381417" y="426853"/>
                        <a:pt x="389064" y="426853"/>
                      </a:cubicBezTo>
                      <a:close/>
                      <a:moveTo>
                        <a:pt x="177234" y="422978"/>
                      </a:moveTo>
                      <a:cubicBezTo>
                        <a:pt x="184882" y="422978"/>
                        <a:pt x="191081" y="428239"/>
                        <a:pt x="191081" y="434728"/>
                      </a:cubicBezTo>
                      <a:cubicBezTo>
                        <a:pt x="191081" y="441217"/>
                        <a:pt x="184882" y="446478"/>
                        <a:pt x="177234" y="446478"/>
                      </a:cubicBezTo>
                      <a:cubicBezTo>
                        <a:pt x="169587" y="446478"/>
                        <a:pt x="163387" y="441217"/>
                        <a:pt x="163387" y="434728"/>
                      </a:cubicBezTo>
                      <a:cubicBezTo>
                        <a:pt x="163387" y="428239"/>
                        <a:pt x="169587" y="422978"/>
                        <a:pt x="177234" y="422978"/>
                      </a:cubicBezTo>
                      <a:close/>
                      <a:moveTo>
                        <a:pt x="737706" y="412826"/>
                      </a:moveTo>
                      <a:cubicBezTo>
                        <a:pt x="745353" y="412826"/>
                        <a:pt x="751553" y="418086"/>
                        <a:pt x="751553" y="424575"/>
                      </a:cubicBezTo>
                      <a:cubicBezTo>
                        <a:pt x="751553" y="431065"/>
                        <a:pt x="745353" y="436325"/>
                        <a:pt x="737706" y="436325"/>
                      </a:cubicBezTo>
                      <a:cubicBezTo>
                        <a:pt x="730058" y="436325"/>
                        <a:pt x="723858" y="431065"/>
                        <a:pt x="723858" y="424575"/>
                      </a:cubicBezTo>
                      <a:cubicBezTo>
                        <a:pt x="723858" y="418086"/>
                        <a:pt x="730058" y="412826"/>
                        <a:pt x="737706" y="412826"/>
                      </a:cubicBezTo>
                      <a:close/>
                      <a:moveTo>
                        <a:pt x="1014596" y="408914"/>
                      </a:moveTo>
                      <a:cubicBezTo>
                        <a:pt x="1022243" y="408914"/>
                        <a:pt x="1028443" y="414174"/>
                        <a:pt x="1028443" y="420664"/>
                      </a:cubicBezTo>
                      <a:cubicBezTo>
                        <a:pt x="1028443" y="427153"/>
                        <a:pt x="1022243" y="432413"/>
                        <a:pt x="1014596" y="432413"/>
                      </a:cubicBezTo>
                      <a:cubicBezTo>
                        <a:pt x="1006948" y="432413"/>
                        <a:pt x="1000748" y="427153"/>
                        <a:pt x="1000748" y="420664"/>
                      </a:cubicBezTo>
                      <a:cubicBezTo>
                        <a:pt x="1000748" y="414174"/>
                        <a:pt x="1006948" y="408914"/>
                        <a:pt x="1014596" y="408914"/>
                      </a:cubicBezTo>
                      <a:close/>
                      <a:moveTo>
                        <a:pt x="1095606" y="402230"/>
                      </a:moveTo>
                      <a:lnTo>
                        <a:pt x="1096335" y="404804"/>
                      </a:lnTo>
                      <a:lnTo>
                        <a:pt x="1095985" y="406040"/>
                      </a:lnTo>
                      <a:lnTo>
                        <a:pt x="1094865" y="403747"/>
                      </a:lnTo>
                      <a:close/>
                      <a:moveTo>
                        <a:pt x="14544" y="400505"/>
                      </a:moveTo>
                      <a:cubicBezTo>
                        <a:pt x="22191" y="400505"/>
                        <a:pt x="28391" y="405765"/>
                        <a:pt x="28391" y="412255"/>
                      </a:cubicBezTo>
                      <a:cubicBezTo>
                        <a:pt x="28391" y="418744"/>
                        <a:pt x="22191" y="424004"/>
                        <a:pt x="14544" y="424004"/>
                      </a:cubicBezTo>
                      <a:cubicBezTo>
                        <a:pt x="6896" y="424004"/>
                        <a:pt x="697" y="418744"/>
                        <a:pt x="697" y="412255"/>
                      </a:cubicBezTo>
                      <a:cubicBezTo>
                        <a:pt x="697" y="405765"/>
                        <a:pt x="6896" y="400505"/>
                        <a:pt x="14544" y="400505"/>
                      </a:cubicBezTo>
                      <a:close/>
                      <a:moveTo>
                        <a:pt x="650234" y="392774"/>
                      </a:moveTo>
                      <a:cubicBezTo>
                        <a:pt x="657881" y="392774"/>
                        <a:pt x="664081" y="398034"/>
                        <a:pt x="664081" y="404523"/>
                      </a:cubicBezTo>
                      <a:cubicBezTo>
                        <a:pt x="664081" y="411012"/>
                        <a:pt x="657881" y="416273"/>
                        <a:pt x="650234" y="416273"/>
                      </a:cubicBezTo>
                      <a:cubicBezTo>
                        <a:pt x="642587" y="416273"/>
                        <a:pt x="636387" y="411012"/>
                        <a:pt x="636387" y="404523"/>
                      </a:cubicBezTo>
                      <a:cubicBezTo>
                        <a:pt x="636387" y="398034"/>
                        <a:pt x="642587" y="392774"/>
                        <a:pt x="650234" y="392774"/>
                      </a:cubicBezTo>
                      <a:close/>
                      <a:moveTo>
                        <a:pt x="839525" y="386908"/>
                      </a:moveTo>
                      <a:cubicBezTo>
                        <a:pt x="847172" y="386908"/>
                        <a:pt x="853372" y="392168"/>
                        <a:pt x="853372" y="398658"/>
                      </a:cubicBezTo>
                      <a:cubicBezTo>
                        <a:pt x="853372" y="405147"/>
                        <a:pt x="847172" y="410407"/>
                        <a:pt x="839525" y="410407"/>
                      </a:cubicBezTo>
                      <a:cubicBezTo>
                        <a:pt x="831877" y="410407"/>
                        <a:pt x="825677" y="405147"/>
                        <a:pt x="825677" y="398658"/>
                      </a:cubicBezTo>
                      <a:cubicBezTo>
                        <a:pt x="825677" y="392168"/>
                        <a:pt x="831877" y="386908"/>
                        <a:pt x="839525" y="386908"/>
                      </a:cubicBezTo>
                      <a:close/>
                      <a:moveTo>
                        <a:pt x="320607" y="380354"/>
                      </a:moveTo>
                      <a:cubicBezTo>
                        <a:pt x="328254" y="380354"/>
                        <a:pt x="334454" y="385615"/>
                        <a:pt x="334454" y="392104"/>
                      </a:cubicBezTo>
                      <a:cubicBezTo>
                        <a:pt x="334454" y="398593"/>
                        <a:pt x="328254" y="403854"/>
                        <a:pt x="320607" y="403854"/>
                      </a:cubicBezTo>
                      <a:cubicBezTo>
                        <a:pt x="312960" y="403854"/>
                        <a:pt x="306760" y="398593"/>
                        <a:pt x="306760" y="392104"/>
                      </a:cubicBezTo>
                      <a:cubicBezTo>
                        <a:pt x="306760" y="385615"/>
                        <a:pt x="312960" y="380354"/>
                        <a:pt x="320607" y="380354"/>
                      </a:cubicBezTo>
                      <a:close/>
                      <a:moveTo>
                        <a:pt x="245331" y="373282"/>
                      </a:moveTo>
                      <a:cubicBezTo>
                        <a:pt x="252978" y="373282"/>
                        <a:pt x="259178" y="378543"/>
                        <a:pt x="259178" y="385032"/>
                      </a:cubicBezTo>
                      <a:cubicBezTo>
                        <a:pt x="259178" y="391521"/>
                        <a:pt x="252978" y="396782"/>
                        <a:pt x="245331" y="396782"/>
                      </a:cubicBezTo>
                      <a:cubicBezTo>
                        <a:pt x="237683" y="396782"/>
                        <a:pt x="231483" y="391521"/>
                        <a:pt x="231483" y="385032"/>
                      </a:cubicBezTo>
                      <a:cubicBezTo>
                        <a:pt x="231483" y="378543"/>
                        <a:pt x="237683" y="373282"/>
                        <a:pt x="245331" y="373282"/>
                      </a:cubicBezTo>
                      <a:close/>
                      <a:moveTo>
                        <a:pt x="444555" y="365539"/>
                      </a:moveTo>
                      <a:cubicBezTo>
                        <a:pt x="452203" y="365539"/>
                        <a:pt x="458403" y="370799"/>
                        <a:pt x="458403" y="377289"/>
                      </a:cubicBezTo>
                      <a:cubicBezTo>
                        <a:pt x="458403" y="383778"/>
                        <a:pt x="452203" y="389038"/>
                        <a:pt x="444555" y="389038"/>
                      </a:cubicBezTo>
                      <a:cubicBezTo>
                        <a:pt x="436908" y="389038"/>
                        <a:pt x="430708" y="383778"/>
                        <a:pt x="430708" y="377289"/>
                      </a:cubicBezTo>
                      <a:cubicBezTo>
                        <a:pt x="430708" y="370799"/>
                        <a:pt x="436908" y="365539"/>
                        <a:pt x="444555" y="365539"/>
                      </a:cubicBezTo>
                      <a:close/>
                      <a:moveTo>
                        <a:pt x="81710" y="364339"/>
                      </a:moveTo>
                      <a:cubicBezTo>
                        <a:pt x="89357" y="364339"/>
                        <a:pt x="95557" y="369599"/>
                        <a:pt x="95557" y="376088"/>
                      </a:cubicBezTo>
                      <a:cubicBezTo>
                        <a:pt x="95557" y="382578"/>
                        <a:pt x="89357" y="387838"/>
                        <a:pt x="81710" y="387838"/>
                      </a:cubicBezTo>
                      <a:cubicBezTo>
                        <a:pt x="74062" y="387838"/>
                        <a:pt x="67862" y="382578"/>
                        <a:pt x="67862" y="376088"/>
                      </a:cubicBezTo>
                      <a:cubicBezTo>
                        <a:pt x="67862" y="369599"/>
                        <a:pt x="74062" y="364339"/>
                        <a:pt x="81710" y="364339"/>
                      </a:cubicBezTo>
                      <a:close/>
                      <a:moveTo>
                        <a:pt x="964047" y="351956"/>
                      </a:moveTo>
                      <a:cubicBezTo>
                        <a:pt x="971695" y="351956"/>
                        <a:pt x="977895" y="357217"/>
                        <a:pt x="977895" y="363706"/>
                      </a:cubicBezTo>
                      <a:cubicBezTo>
                        <a:pt x="977895" y="370195"/>
                        <a:pt x="971695" y="375456"/>
                        <a:pt x="964047" y="375456"/>
                      </a:cubicBezTo>
                      <a:cubicBezTo>
                        <a:pt x="956400" y="375456"/>
                        <a:pt x="950200" y="370195"/>
                        <a:pt x="950200" y="363706"/>
                      </a:cubicBezTo>
                      <a:cubicBezTo>
                        <a:pt x="950200" y="357217"/>
                        <a:pt x="956400" y="351956"/>
                        <a:pt x="964047" y="351956"/>
                      </a:cubicBezTo>
                      <a:close/>
                      <a:moveTo>
                        <a:pt x="707241" y="346399"/>
                      </a:moveTo>
                      <a:cubicBezTo>
                        <a:pt x="714888" y="346399"/>
                        <a:pt x="721088" y="351660"/>
                        <a:pt x="721088" y="358149"/>
                      </a:cubicBezTo>
                      <a:cubicBezTo>
                        <a:pt x="721088" y="364638"/>
                        <a:pt x="714888" y="369899"/>
                        <a:pt x="707241" y="369899"/>
                      </a:cubicBezTo>
                      <a:cubicBezTo>
                        <a:pt x="699593" y="369899"/>
                        <a:pt x="693393" y="364638"/>
                        <a:pt x="693393" y="358149"/>
                      </a:cubicBezTo>
                      <a:cubicBezTo>
                        <a:pt x="693393" y="351660"/>
                        <a:pt x="699593" y="346399"/>
                        <a:pt x="707241" y="346399"/>
                      </a:cubicBezTo>
                      <a:close/>
                      <a:moveTo>
                        <a:pt x="357084" y="345487"/>
                      </a:moveTo>
                      <a:cubicBezTo>
                        <a:pt x="364731" y="345487"/>
                        <a:pt x="370931" y="350747"/>
                        <a:pt x="370931" y="357236"/>
                      </a:cubicBezTo>
                      <a:cubicBezTo>
                        <a:pt x="370931" y="363725"/>
                        <a:pt x="364731" y="368986"/>
                        <a:pt x="357084" y="368986"/>
                      </a:cubicBezTo>
                      <a:cubicBezTo>
                        <a:pt x="349437" y="368986"/>
                        <a:pt x="343237" y="363725"/>
                        <a:pt x="343237" y="357236"/>
                      </a:cubicBezTo>
                      <a:cubicBezTo>
                        <a:pt x="343237" y="350747"/>
                        <a:pt x="349437" y="345487"/>
                        <a:pt x="357084" y="345487"/>
                      </a:cubicBezTo>
                      <a:close/>
                      <a:moveTo>
                        <a:pt x="546374" y="339621"/>
                      </a:moveTo>
                      <a:cubicBezTo>
                        <a:pt x="554022" y="339621"/>
                        <a:pt x="560222" y="344881"/>
                        <a:pt x="560222" y="351371"/>
                      </a:cubicBezTo>
                      <a:cubicBezTo>
                        <a:pt x="560222" y="357860"/>
                        <a:pt x="554022" y="363120"/>
                        <a:pt x="546374" y="363120"/>
                      </a:cubicBezTo>
                      <a:cubicBezTo>
                        <a:pt x="538727" y="363120"/>
                        <a:pt x="532527" y="357860"/>
                        <a:pt x="532527" y="351371"/>
                      </a:cubicBezTo>
                      <a:cubicBezTo>
                        <a:pt x="532527" y="344881"/>
                        <a:pt x="538727" y="339621"/>
                        <a:pt x="546374" y="339621"/>
                      </a:cubicBezTo>
                      <a:close/>
                      <a:moveTo>
                        <a:pt x="801357" y="329483"/>
                      </a:moveTo>
                      <a:cubicBezTo>
                        <a:pt x="809004" y="329483"/>
                        <a:pt x="815204" y="334743"/>
                        <a:pt x="815204" y="341233"/>
                      </a:cubicBezTo>
                      <a:cubicBezTo>
                        <a:pt x="815204" y="347722"/>
                        <a:pt x="809004" y="352982"/>
                        <a:pt x="801357" y="352982"/>
                      </a:cubicBezTo>
                      <a:cubicBezTo>
                        <a:pt x="793710" y="352982"/>
                        <a:pt x="787510" y="347722"/>
                        <a:pt x="787510" y="341233"/>
                      </a:cubicBezTo>
                      <a:cubicBezTo>
                        <a:pt x="787510" y="334743"/>
                        <a:pt x="793710" y="329483"/>
                        <a:pt x="801357" y="329483"/>
                      </a:cubicBezTo>
                      <a:close/>
                      <a:moveTo>
                        <a:pt x="15513" y="318634"/>
                      </a:moveTo>
                      <a:lnTo>
                        <a:pt x="23044" y="321281"/>
                      </a:lnTo>
                      <a:cubicBezTo>
                        <a:pt x="25550" y="323407"/>
                        <a:pt x="27100" y="326345"/>
                        <a:pt x="27100" y="329589"/>
                      </a:cubicBezTo>
                      <a:cubicBezTo>
                        <a:pt x="27100" y="336078"/>
                        <a:pt x="20900" y="341339"/>
                        <a:pt x="13252" y="341339"/>
                      </a:cubicBezTo>
                      <a:cubicBezTo>
                        <a:pt x="9429" y="341339"/>
                        <a:pt x="5967" y="340024"/>
                        <a:pt x="3461" y="337898"/>
                      </a:cubicBezTo>
                      <a:lnTo>
                        <a:pt x="0" y="330807"/>
                      </a:lnTo>
                      <a:lnTo>
                        <a:pt x="4097" y="326113"/>
                      </a:lnTo>
                      <a:close/>
                      <a:moveTo>
                        <a:pt x="178229" y="313345"/>
                      </a:moveTo>
                      <a:cubicBezTo>
                        <a:pt x="185877" y="313345"/>
                        <a:pt x="192077" y="318605"/>
                        <a:pt x="192077" y="325094"/>
                      </a:cubicBezTo>
                      <a:cubicBezTo>
                        <a:pt x="192077" y="331583"/>
                        <a:pt x="185877" y="336844"/>
                        <a:pt x="178229" y="336844"/>
                      </a:cubicBezTo>
                      <a:cubicBezTo>
                        <a:pt x="170582" y="336844"/>
                        <a:pt x="164382" y="331583"/>
                        <a:pt x="164382" y="325094"/>
                      </a:cubicBezTo>
                      <a:cubicBezTo>
                        <a:pt x="164382" y="318605"/>
                        <a:pt x="170582" y="313345"/>
                        <a:pt x="178229" y="313345"/>
                      </a:cubicBezTo>
                      <a:close/>
                      <a:moveTo>
                        <a:pt x="1029034" y="303353"/>
                      </a:moveTo>
                      <a:lnTo>
                        <a:pt x="1032930" y="313839"/>
                      </a:lnTo>
                      <a:lnTo>
                        <a:pt x="1042889" y="320364"/>
                      </a:lnTo>
                      <a:lnTo>
                        <a:pt x="1041935" y="322319"/>
                      </a:lnTo>
                      <a:cubicBezTo>
                        <a:pt x="1039429" y="324445"/>
                        <a:pt x="1035968" y="325760"/>
                        <a:pt x="1032144" y="325760"/>
                      </a:cubicBezTo>
                      <a:cubicBezTo>
                        <a:pt x="1024497" y="325760"/>
                        <a:pt x="1018297" y="320499"/>
                        <a:pt x="1018297" y="314010"/>
                      </a:cubicBezTo>
                      <a:cubicBezTo>
                        <a:pt x="1018297" y="310766"/>
                        <a:pt x="1019847" y="307828"/>
                        <a:pt x="1022353" y="305702"/>
                      </a:cubicBezTo>
                      <a:close/>
                      <a:moveTo>
                        <a:pt x="414091" y="299112"/>
                      </a:moveTo>
                      <a:cubicBezTo>
                        <a:pt x="421738" y="299112"/>
                        <a:pt x="427938" y="304373"/>
                        <a:pt x="427938" y="310862"/>
                      </a:cubicBezTo>
                      <a:cubicBezTo>
                        <a:pt x="427938" y="317351"/>
                        <a:pt x="421738" y="322612"/>
                        <a:pt x="414091" y="322612"/>
                      </a:cubicBezTo>
                      <a:cubicBezTo>
                        <a:pt x="406443" y="322612"/>
                        <a:pt x="400243" y="317351"/>
                        <a:pt x="400243" y="310862"/>
                      </a:cubicBezTo>
                      <a:cubicBezTo>
                        <a:pt x="400243" y="304373"/>
                        <a:pt x="406443" y="299112"/>
                        <a:pt x="414091" y="299112"/>
                      </a:cubicBezTo>
                      <a:close/>
                      <a:moveTo>
                        <a:pt x="868523" y="293316"/>
                      </a:moveTo>
                      <a:cubicBezTo>
                        <a:pt x="876170" y="293316"/>
                        <a:pt x="882370" y="298577"/>
                        <a:pt x="882370" y="305066"/>
                      </a:cubicBezTo>
                      <a:cubicBezTo>
                        <a:pt x="882370" y="311556"/>
                        <a:pt x="876170" y="316816"/>
                        <a:pt x="868523" y="316816"/>
                      </a:cubicBezTo>
                      <a:cubicBezTo>
                        <a:pt x="860875" y="316816"/>
                        <a:pt x="854675" y="311556"/>
                        <a:pt x="854675" y="305066"/>
                      </a:cubicBezTo>
                      <a:cubicBezTo>
                        <a:pt x="854675" y="298577"/>
                        <a:pt x="860875" y="293316"/>
                        <a:pt x="868523" y="293316"/>
                      </a:cubicBezTo>
                      <a:close/>
                      <a:moveTo>
                        <a:pt x="90758" y="293292"/>
                      </a:moveTo>
                      <a:cubicBezTo>
                        <a:pt x="98405" y="293292"/>
                        <a:pt x="104605" y="298553"/>
                        <a:pt x="104605" y="305042"/>
                      </a:cubicBezTo>
                      <a:cubicBezTo>
                        <a:pt x="104605" y="311531"/>
                        <a:pt x="98405" y="316792"/>
                        <a:pt x="90758" y="316792"/>
                      </a:cubicBezTo>
                      <a:cubicBezTo>
                        <a:pt x="83111" y="316792"/>
                        <a:pt x="76911" y="311531"/>
                        <a:pt x="76911" y="305042"/>
                      </a:cubicBezTo>
                      <a:cubicBezTo>
                        <a:pt x="76911" y="298553"/>
                        <a:pt x="83111" y="293292"/>
                        <a:pt x="90758" y="293292"/>
                      </a:cubicBezTo>
                      <a:close/>
                      <a:moveTo>
                        <a:pt x="656692" y="289441"/>
                      </a:moveTo>
                      <a:cubicBezTo>
                        <a:pt x="664340" y="289441"/>
                        <a:pt x="670540" y="294702"/>
                        <a:pt x="670540" y="301191"/>
                      </a:cubicBezTo>
                      <a:cubicBezTo>
                        <a:pt x="670540" y="307681"/>
                        <a:pt x="664340" y="312941"/>
                        <a:pt x="656692" y="312941"/>
                      </a:cubicBezTo>
                      <a:cubicBezTo>
                        <a:pt x="649045" y="312941"/>
                        <a:pt x="642845" y="307681"/>
                        <a:pt x="642845" y="301191"/>
                      </a:cubicBezTo>
                      <a:cubicBezTo>
                        <a:pt x="642845" y="294702"/>
                        <a:pt x="649045" y="289441"/>
                        <a:pt x="656692" y="289441"/>
                      </a:cubicBezTo>
                      <a:close/>
                      <a:moveTo>
                        <a:pt x="280048" y="287426"/>
                      </a:moveTo>
                      <a:cubicBezTo>
                        <a:pt x="287696" y="287426"/>
                        <a:pt x="293896" y="292687"/>
                        <a:pt x="293896" y="299176"/>
                      </a:cubicBezTo>
                      <a:cubicBezTo>
                        <a:pt x="293896" y="305666"/>
                        <a:pt x="287696" y="310926"/>
                        <a:pt x="280048" y="310926"/>
                      </a:cubicBezTo>
                      <a:cubicBezTo>
                        <a:pt x="272401" y="310926"/>
                        <a:pt x="266201" y="305666"/>
                        <a:pt x="266201" y="299176"/>
                      </a:cubicBezTo>
                      <a:cubicBezTo>
                        <a:pt x="266201" y="292687"/>
                        <a:pt x="272401" y="287426"/>
                        <a:pt x="280048" y="287426"/>
                      </a:cubicBezTo>
                      <a:close/>
                      <a:moveTo>
                        <a:pt x="508207" y="282195"/>
                      </a:moveTo>
                      <a:cubicBezTo>
                        <a:pt x="515854" y="282195"/>
                        <a:pt x="522054" y="287456"/>
                        <a:pt x="522054" y="293945"/>
                      </a:cubicBezTo>
                      <a:cubicBezTo>
                        <a:pt x="522054" y="300434"/>
                        <a:pt x="515854" y="305695"/>
                        <a:pt x="508207" y="305695"/>
                      </a:cubicBezTo>
                      <a:cubicBezTo>
                        <a:pt x="500559" y="305695"/>
                        <a:pt x="494359" y="300434"/>
                        <a:pt x="494359" y="293945"/>
                      </a:cubicBezTo>
                      <a:cubicBezTo>
                        <a:pt x="494359" y="287456"/>
                        <a:pt x="500559" y="282195"/>
                        <a:pt x="508207" y="282195"/>
                      </a:cubicBezTo>
                      <a:close/>
                      <a:moveTo>
                        <a:pt x="147765" y="246918"/>
                      </a:moveTo>
                      <a:cubicBezTo>
                        <a:pt x="155412" y="246918"/>
                        <a:pt x="161612" y="252178"/>
                        <a:pt x="161612" y="258667"/>
                      </a:cubicBezTo>
                      <a:cubicBezTo>
                        <a:pt x="161612" y="265157"/>
                        <a:pt x="155412" y="270417"/>
                        <a:pt x="147765" y="270417"/>
                      </a:cubicBezTo>
                      <a:cubicBezTo>
                        <a:pt x="140117" y="270417"/>
                        <a:pt x="133917" y="265157"/>
                        <a:pt x="133917" y="258667"/>
                      </a:cubicBezTo>
                      <a:cubicBezTo>
                        <a:pt x="133917" y="252178"/>
                        <a:pt x="140117" y="246918"/>
                        <a:pt x="147765" y="246918"/>
                      </a:cubicBezTo>
                      <a:close/>
                      <a:moveTo>
                        <a:pt x="800065" y="246817"/>
                      </a:moveTo>
                      <a:cubicBezTo>
                        <a:pt x="807713" y="246817"/>
                        <a:pt x="813913" y="252078"/>
                        <a:pt x="813913" y="258567"/>
                      </a:cubicBezTo>
                      <a:cubicBezTo>
                        <a:pt x="813913" y="265056"/>
                        <a:pt x="807713" y="270316"/>
                        <a:pt x="800065" y="270316"/>
                      </a:cubicBezTo>
                      <a:cubicBezTo>
                        <a:pt x="792418" y="270316"/>
                        <a:pt x="786218" y="265056"/>
                        <a:pt x="786218" y="258567"/>
                      </a:cubicBezTo>
                      <a:cubicBezTo>
                        <a:pt x="786218" y="252078"/>
                        <a:pt x="792418" y="246817"/>
                        <a:pt x="800065" y="246817"/>
                      </a:cubicBezTo>
                      <a:close/>
                      <a:moveTo>
                        <a:pt x="575372" y="246029"/>
                      </a:moveTo>
                      <a:cubicBezTo>
                        <a:pt x="583020" y="246029"/>
                        <a:pt x="589220" y="251290"/>
                        <a:pt x="589220" y="257779"/>
                      </a:cubicBezTo>
                      <a:cubicBezTo>
                        <a:pt x="589220" y="264268"/>
                        <a:pt x="583020" y="269529"/>
                        <a:pt x="575372" y="269529"/>
                      </a:cubicBezTo>
                      <a:cubicBezTo>
                        <a:pt x="567725" y="269529"/>
                        <a:pt x="561525" y="264268"/>
                        <a:pt x="561525" y="257779"/>
                      </a:cubicBezTo>
                      <a:cubicBezTo>
                        <a:pt x="561525" y="251290"/>
                        <a:pt x="567725" y="246029"/>
                        <a:pt x="575372" y="246029"/>
                      </a:cubicBezTo>
                      <a:close/>
                      <a:moveTo>
                        <a:pt x="965043" y="242322"/>
                      </a:moveTo>
                      <a:cubicBezTo>
                        <a:pt x="972690" y="242322"/>
                        <a:pt x="978890" y="247583"/>
                        <a:pt x="978890" y="254072"/>
                      </a:cubicBezTo>
                      <a:cubicBezTo>
                        <a:pt x="978890" y="260561"/>
                        <a:pt x="972690" y="265822"/>
                        <a:pt x="965043" y="265822"/>
                      </a:cubicBezTo>
                      <a:cubicBezTo>
                        <a:pt x="957395" y="265822"/>
                        <a:pt x="951195" y="260561"/>
                        <a:pt x="951195" y="254072"/>
                      </a:cubicBezTo>
                      <a:cubicBezTo>
                        <a:pt x="951195" y="247583"/>
                        <a:pt x="957395" y="242322"/>
                        <a:pt x="965043" y="242322"/>
                      </a:cubicBezTo>
                      <a:close/>
                      <a:moveTo>
                        <a:pt x="363542" y="242154"/>
                      </a:moveTo>
                      <a:cubicBezTo>
                        <a:pt x="371190" y="242154"/>
                        <a:pt x="377390" y="247415"/>
                        <a:pt x="377390" y="253904"/>
                      </a:cubicBezTo>
                      <a:cubicBezTo>
                        <a:pt x="377390" y="260393"/>
                        <a:pt x="371190" y="265654"/>
                        <a:pt x="363542" y="265654"/>
                      </a:cubicBezTo>
                      <a:cubicBezTo>
                        <a:pt x="355895" y="265654"/>
                        <a:pt x="349695" y="260393"/>
                        <a:pt x="349695" y="253904"/>
                      </a:cubicBezTo>
                      <a:cubicBezTo>
                        <a:pt x="349695" y="247415"/>
                        <a:pt x="355895" y="242154"/>
                        <a:pt x="363542" y="242154"/>
                      </a:cubicBezTo>
                      <a:close/>
                      <a:moveTo>
                        <a:pt x="724789" y="239745"/>
                      </a:moveTo>
                      <a:cubicBezTo>
                        <a:pt x="732436" y="239745"/>
                        <a:pt x="738636" y="245006"/>
                        <a:pt x="738636" y="251495"/>
                      </a:cubicBezTo>
                      <a:cubicBezTo>
                        <a:pt x="738636" y="257984"/>
                        <a:pt x="732436" y="263245"/>
                        <a:pt x="724789" y="263245"/>
                      </a:cubicBezTo>
                      <a:cubicBezTo>
                        <a:pt x="717141" y="263245"/>
                        <a:pt x="710941" y="257984"/>
                        <a:pt x="710941" y="251495"/>
                      </a:cubicBezTo>
                      <a:cubicBezTo>
                        <a:pt x="710941" y="245006"/>
                        <a:pt x="717141" y="239745"/>
                        <a:pt x="724789" y="239745"/>
                      </a:cubicBezTo>
                      <a:close/>
                      <a:moveTo>
                        <a:pt x="241881" y="230001"/>
                      </a:moveTo>
                      <a:cubicBezTo>
                        <a:pt x="249528" y="230001"/>
                        <a:pt x="255728" y="235262"/>
                        <a:pt x="255728" y="241751"/>
                      </a:cubicBezTo>
                      <a:cubicBezTo>
                        <a:pt x="255728" y="248240"/>
                        <a:pt x="249528" y="253501"/>
                        <a:pt x="241881" y="253501"/>
                      </a:cubicBezTo>
                      <a:cubicBezTo>
                        <a:pt x="234233" y="253501"/>
                        <a:pt x="228034" y="248240"/>
                        <a:pt x="228034" y="241751"/>
                      </a:cubicBezTo>
                      <a:cubicBezTo>
                        <a:pt x="228034" y="235262"/>
                        <a:pt x="234233" y="230001"/>
                        <a:pt x="241881" y="230001"/>
                      </a:cubicBezTo>
                      <a:close/>
                      <a:moveTo>
                        <a:pt x="877571" y="222270"/>
                      </a:moveTo>
                      <a:cubicBezTo>
                        <a:pt x="885219" y="222270"/>
                        <a:pt x="891419" y="227531"/>
                        <a:pt x="891419" y="234020"/>
                      </a:cubicBezTo>
                      <a:cubicBezTo>
                        <a:pt x="891419" y="240509"/>
                        <a:pt x="885219" y="245770"/>
                        <a:pt x="877571" y="245770"/>
                      </a:cubicBezTo>
                      <a:cubicBezTo>
                        <a:pt x="869924" y="245770"/>
                        <a:pt x="863724" y="240509"/>
                        <a:pt x="863724" y="234020"/>
                      </a:cubicBezTo>
                      <a:cubicBezTo>
                        <a:pt x="863724" y="227531"/>
                        <a:pt x="869924" y="222270"/>
                        <a:pt x="877571" y="222270"/>
                      </a:cubicBezTo>
                      <a:close/>
                      <a:moveTo>
                        <a:pt x="506915" y="199530"/>
                      </a:moveTo>
                      <a:cubicBezTo>
                        <a:pt x="514563" y="199530"/>
                        <a:pt x="520762" y="204791"/>
                        <a:pt x="520762" y="211280"/>
                      </a:cubicBezTo>
                      <a:cubicBezTo>
                        <a:pt x="520762" y="217769"/>
                        <a:pt x="514563" y="223030"/>
                        <a:pt x="506915" y="223030"/>
                      </a:cubicBezTo>
                      <a:cubicBezTo>
                        <a:pt x="499268" y="223030"/>
                        <a:pt x="493068" y="217769"/>
                        <a:pt x="493068" y="211280"/>
                      </a:cubicBezTo>
                      <a:cubicBezTo>
                        <a:pt x="493068" y="204791"/>
                        <a:pt x="499268" y="199530"/>
                        <a:pt x="506915" y="199530"/>
                      </a:cubicBezTo>
                      <a:close/>
                      <a:moveTo>
                        <a:pt x="309047" y="193835"/>
                      </a:moveTo>
                      <a:cubicBezTo>
                        <a:pt x="316694" y="193835"/>
                        <a:pt x="322894" y="199096"/>
                        <a:pt x="322894" y="205585"/>
                      </a:cubicBezTo>
                      <a:cubicBezTo>
                        <a:pt x="322894" y="212074"/>
                        <a:pt x="316694" y="217335"/>
                        <a:pt x="309047" y="217335"/>
                      </a:cubicBezTo>
                      <a:cubicBezTo>
                        <a:pt x="301399" y="217335"/>
                        <a:pt x="295199" y="212074"/>
                        <a:pt x="295199" y="205585"/>
                      </a:cubicBezTo>
                      <a:cubicBezTo>
                        <a:pt x="295199" y="199096"/>
                        <a:pt x="301399" y="193835"/>
                        <a:pt x="309047" y="193835"/>
                      </a:cubicBezTo>
                      <a:close/>
                      <a:moveTo>
                        <a:pt x="431639" y="192458"/>
                      </a:moveTo>
                      <a:cubicBezTo>
                        <a:pt x="439286" y="192458"/>
                        <a:pt x="445486" y="197719"/>
                        <a:pt x="445486" y="204208"/>
                      </a:cubicBezTo>
                      <a:cubicBezTo>
                        <a:pt x="445486" y="210697"/>
                        <a:pt x="439286" y="215958"/>
                        <a:pt x="431639" y="215958"/>
                      </a:cubicBezTo>
                      <a:cubicBezTo>
                        <a:pt x="423991" y="215958"/>
                        <a:pt x="417791" y="210697"/>
                        <a:pt x="417791" y="204208"/>
                      </a:cubicBezTo>
                      <a:cubicBezTo>
                        <a:pt x="417791" y="197719"/>
                        <a:pt x="423991" y="192458"/>
                        <a:pt x="431639" y="192458"/>
                      </a:cubicBezTo>
                      <a:close/>
                      <a:moveTo>
                        <a:pt x="97216" y="189960"/>
                      </a:moveTo>
                      <a:cubicBezTo>
                        <a:pt x="104864" y="189960"/>
                        <a:pt x="111064" y="195221"/>
                        <a:pt x="111064" y="201710"/>
                      </a:cubicBezTo>
                      <a:cubicBezTo>
                        <a:pt x="111064" y="208199"/>
                        <a:pt x="104864" y="213460"/>
                        <a:pt x="97216" y="213460"/>
                      </a:cubicBezTo>
                      <a:cubicBezTo>
                        <a:pt x="93393" y="213460"/>
                        <a:pt x="89931" y="212145"/>
                        <a:pt x="87425" y="210019"/>
                      </a:cubicBezTo>
                      <a:lnTo>
                        <a:pt x="84921" y="204888"/>
                      </a:lnTo>
                      <a:lnTo>
                        <a:pt x="95263" y="190647"/>
                      </a:lnTo>
                      <a:close/>
                      <a:moveTo>
                        <a:pt x="692020" y="183029"/>
                      </a:moveTo>
                      <a:cubicBezTo>
                        <a:pt x="699667" y="183029"/>
                        <a:pt x="705867" y="188290"/>
                        <a:pt x="705867" y="194779"/>
                      </a:cubicBezTo>
                      <a:cubicBezTo>
                        <a:pt x="705867" y="201268"/>
                        <a:pt x="699667" y="206529"/>
                        <a:pt x="692020" y="206529"/>
                      </a:cubicBezTo>
                      <a:cubicBezTo>
                        <a:pt x="684372" y="206529"/>
                        <a:pt x="678172" y="201268"/>
                        <a:pt x="678172" y="194779"/>
                      </a:cubicBezTo>
                      <a:cubicBezTo>
                        <a:pt x="678172" y="188290"/>
                        <a:pt x="684372" y="183029"/>
                        <a:pt x="692020" y="183029"/>
                      </a:cubicBezTo>
                      <a:close/>
                      <a:moveTo>
                        <a:pt x="934578" y="175896"/>
                      </a:moveTo>
                      <a:cubicBezTo>
                        <a:pt x="942225" y="175896"/>
                        <a:pt x="948425" y="181156"/>
                        <a:pt x="948425" y="187645"/>
                      </a:cubicBezTo>
                      <a:cubicBezTo>
                        <a:pt x="948425" y="194135"/>
                        <a:pt x="942225" y="199395"/>
                        <a:pt x="934578" y="199395"/>
                      </a:cubicBezTo>
                      <a:cubicBezTo>
                        <a:pt x="926931" y="199395"/>
                        <a:pt x="920731" y="194135"/>
                        <a:pt x="920731" y="187645"/>
                      </a:cubicBezTo>
                      <a:cubicBezTo>
                        <a:pt x="920731" y="181156"/>
                        <a:pt x="926931" y="175896"/>
                        <a:pt x="934578" y="175896"/>
                      </a:cubicBezTo>
                      <a:close/>
                      <a:moveTo>
                        <a:pt x="604548" y="162977"/>
                      </a:moveTo>
                      <a:cubicBezTo>
                        <a:pt x="612196" y="162977"/>
                        <a:pt x="618396" y="168238"/>
                        <a:pt x="618396" y="174727"/>
                      </a:cubicBezTo>
                      <a:cubicBezTo>
                        <a:pt x="618396" y="181216"/>
                        <a:pt x="612196" y="186477"/>
                        <a:pt x="604548" y="186477"/>
                      </a:cubicBezTo>
                      <a:cubicBezTo>
                        <a:pt x="596901" y="186477"/>
                        <a:pt x="590701" y="181216"/>
                        <a:pt x="590701" y="174727"/>
                      </a:cubicBezTo>
                      <a:cubicBezTo>
                        <a:pt x="590701" y="168238"/>
                        <a:pt x="596901" y="162977"/>
                        <a:pt x="604548" y="162977"/>
                      </a:cubicBezTo>
                      <a:close/>
                      <a:moveTo>
                        <a:pt x="793839" y="157111"/>
                      </a:moveTo>
                      <a:cubicBezTo>
                        <a:pt x="801486" y="157111"/>
                        <a:pt x="807686" y="162372"/>
                        <a:pt x="807686" y="168861"/>
                      </a:cubicBezTo>
                      <a:cubicBezTo>
                        <a:pt x="807686" y="175350"/>
                        <a:pt x="801486" y="180611"/>
                        <a:pt x="793839" y="180611"/>
                      </a:cubicBezTo>
                      <a:cubicBezTo>
                        <a:pt x="786191" y="180611"/>
                        <a:pt x="779992" y="175350"/>
                        <a:pt x="779992" y="168861"/>
                      </a:cubicBezTo>
                      <a:cubicBezTo>
                        <a:pt x="779992" y="162372"/>
                        <a:pt x="786191" y="157111"/>
                        <a:pt x="793839" y="157111"/>
                      </a:cubicBezTo>
                      <a:close/>
                      <a:moveTo>
                        <a:pt x="240589" y="147336"/>
                      </a:moveTo>
                      <a:cubicBezTo>
                        <a:pt x="248237" y="147336"/>
                        <a:pt x="254437" y="152596"/>
                        <a:pt x="254437" y="159086"/>
                      </a:cubicBezTo>
                      <a:cubicBezTo>
                        <a:pt x="254437" y="165575"/>
                        <a:pt x="248237" y="170835"/>
                        <a:pt x="240589" y="170835"/>
                      </a:cubicBezTo>
                      <a:cubicBezTo>
                        <a:pt x="232942" y="170835"/>
                        <a:pt x="226742" y="165575"/>
                        <a:pt x="226742" y="159086"/>
                      </a:cubicBezTo>
                      <a:cubicBezTo>
                        <a:pt x="226742" y="152596"/>
                        <a:pt x="232942" y="147336"/>
                        <a:pt x="240589" y="147336"/>
                      </a:cubicBezTo>
                      <a:close/>
                      <a:moveTo>
                        <a:pt x="165313" y="140264"/>
                      </a:moveTo>
                      <a:cubicBezTo>
                        <a:pt x="172960" y="140264"/>
                        <a:pt x="179160" y="145525"/>
                        <a:pt x="179160" y="152014"/>
                      </a:cubicBezTo>
                      <a:cubicBezTo>
                        <a:pt x="179160" y="158503"/>
                        <a:pt x="172960" y="163764"/>
                        <a:pt x="165313" y="163764"/>
                      </a:cubicBezTo>
                      <a:cubicBezTo>
                        <a:pt x="157665" y="163764"/>
                        <a:pt x="151465" y="158503"/>
                        <a:pt x="151465" y="152014"/>
                      </a:cubicBezTo>
                      <a:cubicBezTo>
                        <a:pt x="151465" y="145525"/>
                        <a:pt x="157665" y="140264"/>
                        <a:pt x="165313" y="140264"/>
                      </a:cubicBezTo>
                      <a:close/>
                      <a:moveTo>
                        <a:pt x="411191" y="119509"/>
                      </a:moveTo>
                      <a:cubicBezTo>
                        <a:pt x="418839" y="119509"/>
                        <a:pt x="425039" y="124770"/>
                        <a:pt x="425039" y="131259"/>
                      </a:cubicBezTo>
                      <a:cubicBezTo>
                        <a:pt x="425039" y="137748"/>
                        <a:pt x="418839" y="143008"/>
                        <a:pt x="411191" y="143008"/>
                      </a:cubicBezTo>
                      <a:cubicBezTo>
                        <a:pt x="403544" y="143008"/>
                        <a:pt x="397344" y="137748"/>
                        <a:pt x="397344" y="131259"/>
                      </a:cubicBezTo>
                      <a:cubicBezTo>
                        <a:pt x="397344" y="124770"/>
                        <a:pt x="403544" y="119509"/>
                        <a:pt x="411191" y="119509"/>
                      </a:cubicBezTo>
                      <a:close/>
                      <a:moveTo>
                        <a:pt x="884030" y="118938"/>
                      </a:moveTo>
                      <a:cubicBezTo>
                        <a:pt x="891677" y="118938"/>
                        <a:pt x="897877" y="124199"/>
                        <a:pt x="897877" y="130688"/>
                      </a:cubicBezTo>
                      <a:cubicBezTo>
                        <a:pt x="897877" y="137177"/>
                        <a:pt x="891677" y="142438"/>
                        <a:pt x="884030" y="142438"/>
                      </a:cubicBezTo>
                      <a:cubicBezTo>
                        <a:pt x="876382" y="142438"/>
                        <a:pt x="870182" y="137177"/>
                        <a:pt x="870182" y="130688"/>
                      </a:cubicBezTo>
                      <a:cubicBezTo>
                        <a:pt x="870182" y="124199"/>
                        <a:pt x="876382" y="118938"/>
                        <a:pt x="884030" y="118938"/>
                      </a:cubicBezTo>
                      <a:close/>
                      <a:moveTo>
                        <a:pt x="661555" y="116603"/>
                      </a:moveTo>
                      <a:cubicBezTo>
                        <a:pt x="669202" y="116603"/>
                        <a:pt x="675402" y="121863"/>
                        <a:pt x="675402" y="128352"/>
                      </a:cubicBezTo>
                      <a:cubicBezTo>
                        <a:pt x="675402" y="134842"/>
                        <a:pt x="669202" y="140102"/>
                        <a:pt x="661555" y="140102"/>
                      </a:cubicBezTo>
                      <a:cubicBezTo>
                        <a:pt x="653907" y="140102"/>
                        <a:pt x="647708" y="134842"/>
                        <a:pt x="647708" y="128352"/>
                      </a:cubicBezTo>
                      <a:cubicBezTo>
                        <a:pt x="647708" y="121863"/>
                        <a:pt x="653907" y="116603"/>
                        <a:pt x="661555" y="116603"/>
                      </a:cubicBezTo>
                      <a:close/>
                      <a:moveTo>
                        <a:pt x="755671" y="99686"/>
                      </a:moveTo>
                      <a:cubicBezTo>
                        <a:pt x="763319" y="99686"/>
                        <a:pt x="769519" y="104947"/>
                        <a:pt x="769519" y="111436"/>
                      </a:cubicBezTo>
                      <a:cubicBezTo>
                        <a:pt x="769519" y="117925"/>
                        <a:pt x="763319" y="123186"/>
                        <a:pt x="755671" y="123186"/>
                      </a:cubicBezTo>
                      <a:cubicBezTo>
                        <a:pt x="748024" y="123186"/>
                        <a:pt x="741824" y="117925"/>
                        <a:pt x="741824" y="111436"/>
                      </a:cubicBezTo>
                      <a:cubicBezTo>
                        <a:pt x="741824" y="104947"/>
                        <a:pt x="748024" y="99686"/>
                        <a:pt x="755671" y="99686"/>
                      </a:cubicBezTo>
                      <a:close/>
                      <a:moveTo>
                        <a:pt x="323720" y="99457"/>
                      </a:moveTo>
                      <a:cubicBezTo>
                        <a:pt x="331368" y="99457"/>
                        <a:pt x="337567" y="104717"/>
                        <a:pt x="337567" y="111207"/>
                      </a:cubicBezTo>
                      <a:cubicBezTo>
                        <a:pt x="337567" y="117696"/>
                        <a:pt x="331368" y="122956"/>
                        <a:pt x="323720" y="122956"/>
                      </a:cubicBezTo>
                      <a:cubicBezTo>
                        <a:pt x="316073" y="122956"/>
                        <a:pt x="309873" y="117696"/>
                        <a:pt x="309873" y="111207"/>
                      </a:cubicBezTo>
                      <a:cubicBezTo>
                        <a:pt x="309873" y="104717"/>
                        <a:pt x="316073" y="99457"/>
                        <a:pt x="323720" y="99457"/>
                      </a:cubicBezTo>
                      <a:close/>
                      <a:moveTo>
                        <a:pt x="513010" y="93591"/>
                      </a:moveTo>
                      <a:cubicBezTo>
                        <a:pt x="520658" y="93591"/>
                        <a:pt x="526858" y="98852"/>
                        <a:pt x="526858" y="105341"/>
                      </a:cubicBezTo>
                      <a:cubicBezTo>
                        <a:pt x="526858" y="111830"/>
                        <a:pt x="520658" y="117091"/>
                        <a:pt x="513010" y="117091"/>
                      </a:cubicBezTo>
                      <a:cubicBezTo>
                        <a:pt x="505363" y="117091"/>
                        <a:pt x="499163" y="111830"/>
                        <a:pt x="499163" y="105341"/>
                      </a:cubicBezTo>
                      <a:cubicBezTo>
                        <a:pt x="499163" y="98852"/>
                        <a:pt x="505363" y="93591"/>
                        <a:pt x="513010" y="93591"/>
                      </a:cubicBezTo>
                      <a:close/>
                      <a:moveTo>
                        <a:pt x="822837" y="63520"/>
                      </a:moveTo>
                      <a:cubicBezTo>
                        <a:pt x="830484" y="63520"/>
                        <a:pt x="836684" y="68781"/>
                        <a:pt x="836684" y="75270"/>
                      </a:cubicBezTo>
                      <a:cubicBezTo>
                        <a:pt x="836684" y="81759"/>
                        <a:pt x="830484" y="87020"/>
                        <a:pt x="822837" y="87020"/>
                      </a:cubicBezTo>
                      <a:cubicBezTo>
                        <a:pt x="815190" y="87020"/>
                        <a:pt x="808990" y="81759"/>
                        <a:pt x="808990" y="75270"/>
                      </a:cubicBezTo>
                      <a:cubicBezTo>
                        <a:pt x="808990" y="68781"/>
                        <a:pt x="815190" y="63520"/>
                        <a:pt x="822837" y="63520"/>
                      </a:cubicBezTo>
                      <a:close/>
                      <a:moveTo>
                        <a:pt x="231954" y="60811"/>
                      </a:moveTo>
                      <a:lnTo>
                        <a:pt x="239692" y="63531"/>
                      </a:lnTo>
                      <a:cubicBezTo>
                        <a:pt x="242197" y="65657"/>
                        <a:pt x="243747" y="68595"/>
                        <a:pt x="243747" y="71839"/>
                      </a:cubicBezTo>
                      <a:cubicBezTo>
                        <a:pt x="243747" y="78328"/>
                        <a:pt x="237548" y="83589"/>
                        <a:pt x="229900" y="83589"/>
                      </a:cubicBezTo>
                      <a:cubicBezTo>
                        <a:pt x="226077" y="83589"/>
                        <a:pt x="222615" y="82274"/>
                        <a:pt x="220109" y="80148"/>
                      </a:cubicBezTo>
                      <a:lnTo>
                        <a:pt x="216425" y="72600"/>
                      </a:lnTo>
                      <a:close/>
                      <a:moveTo>
                        <a:pt x="611007" y="59645"/>
                      </a:moveTo>
                      <a:cubicBezTo>
                        <a:pt x="618654" y="59645"/>
                        <a:pt x="624854" y="64906"/>
                        <a:pt x="624854" y="71395"/>
                      </a:cubicBezTo>
                      <a:cubicBezTo>
                        <a:pt x="624854" y="77884"/>
                        <a:pt x="618654" y="83145"/>
                        <a:pt x="611007" y="83145"/>
                      </a:cubicBezTo>
                      <a:cubicBezTo>
                        <a:pt x="603359" y="83145"/>
                        <a:pt x="597159" y="77884"/>
                        <a:pt x="597159" y="71395"/>
                      </a:cubicBezTo>
                      <a:cubicBezTo>
                        <a:pt x="597159" y="64906"/>
                        <a:pt x="603359" y="59645"/>
                        <a:pt x="611007" y="59645"/>
                      </a:cubicBezTo>
                      <a:close/>
                      <a:moveTo>
                        <a:pt x="380727" y="53082"/>
                      </a:moveTo>
                      <a:cubicBezTo>
                        <a:pt x="388374" y="53082"/>
                        <a:pt x="394574" y="58343"/>
                        <a:pt x="394574" y="64832"/>
                      </a:cubicBezTo>
                      <a:cubicBezTo>
                        <a:pt x="394574" y="71321"/>
                        <a:pt x="388374" y="76582"/>
                        <a:pt x="380727" y="76582"/>
                      </a:cubicBezTo>
                      <a:cubicBezTo>
                        <a:pt x="373079" y="76582"/>
                        <a:pt x="366879" y="71321"/>
                        <a:pt x="366879" y="64832"/>
                      </a:cubicBezTo>
                      <a:cubicBezTo>
                        <a:pt x="366879" y="58343"/>
                        <a:pt x="373079" y="53082"/>
                        <a:pt x="380727" y="53082"/>
                      </a:cubicBezTo>
                      <a:close/>
                      <a:moveTo>
                        <a:pt x="474843" y="36166"/>
                      </a:moveTo>
                      <a:cubicBezTo>
                        <a:pt x="482490" y="36166"/>
                        <a:pt x="488690" y="41427"/>
                        <a:pt x="488690" y="47916"/>
                      </a:cubicBezTo>
                      <a:cubicBezTo>
                        <a:pt x="488690" y="54405"/>
                        <a:pt x="482490" y="59666"/>
                        <a:pt x="474843" y="59666"/>
                      </a:cubicBezTo>
                      <a:cubicBezTo>
                        <a:pt x="467196" y="59666"/>
                        <a:pt x="460996" y="54405"/>
                        <a:pt x="460996" y="47916"/>
                      </a:cubicBezTo>
                      <a:cubicBezTo>
                        <a:pt x="460996" y="41427"/>
                        <a:pt x="467196" y="36166"/>
                        <a:pt x="474843" y="36166"/>
                      </a:cubicBezTo>
                      <a:close/>
                      <a:moveTo>
                        <a:pt x="751717" y="17957"/>
                      </a:moveTo>
                      <a:lnTo>
                        <a:pt x="754885" y="19000"/>
                      </a:lnTo>
                      <a:lnTo>
                        <a:pt x="766082" y="24376"/>
                      </a:lnTo>
                      <a:lnTo>
                        <a:pt x="768227" y="28771"/>
                      </a:lnTo>
                      <a:cubicBezTo>
                        <a:pt x="768227" y="35260"/>
                        <a:pt x="762027" y="40520"/>
                        <a:pt x="754380" y="40520"/>
                      </a:cubicBezTo>
                      <a:cubicBezTo>
                        <a:pt x="746732" y="40520"/>
                        <a:pt x="740532" y="35260"/>
                        <a:pt x="740532" y="28771"/>
                      </a:cubicBezTo>
                      <a:cubicBezTo>
                        <a:pt x="740532" y="25527"/>
                        <a:pt x="742082" y="22589"/>
                        <a:pt x="744588" y="20463"/>
                      </a:cubicBezTo>
                      <a:close/>
                      <a:moveTo>
                        <a:pt x="679103" y="9949"/>
                      </a:moveTo>
                      <a:cubicBezTo>
                        <a:pt x="686750" y="9949"/>
                        <a:pt x="692950" y="15210"/>
                        <a:pt x="692950" y="21699"/>
                      </a:cubicBezTo>
                      <a:cubicBezTo>
                        <a:pt x="692950" y="28188"/>
                        <a:pt x="686750" y="33449"/>
                        <a:pt x="679103" y="33449"/>
                      </a:cubicBezTo>
                      <a:cubicBezTo>
                        <a:pt x="671456" y="33449"/>
                        <a:pt x="665256" y="28188"/>
                        <a:pt x="665256" y="21699"/>
                      </a:cubicBezTo>
                      <a:cubicBezTo>
                        <a:pt x="665256" y="15210"/>
                        <a:pt x="671456" y="9949"/>
                        <a:pt x="679103" y="9949"/>
                      </a:cubicBezTo>
                      <a:close/>
                      <a:moveTo>
                        <a:pt x="343942" y="8047"/>
                      </a:moveTo>
                      <a:lnTo>
                        <a:pt x="339970" y="16184"/>
                      </a:lnTo>
                      <a:cubicBezTo>
                        <a:pt x="337464" y="18310"/>
                        <a:pt x="334002" y="19625"/>
                        <a:pt x="330178" y="19625"/>
                      </a:cubicBezTo>
                      <a:cubicBezTo>
                        <a:pt x="326355" y="19625"/>
                        <a:pt x="322893" y="18310"/>
                        <a:pt x="320387" y="16184"/>
                      </a:cubicBezTo>
                      <a:lnTo>
                        <a:pt x="320226" y="15854"/>
                      </a:lnTo>
                      <a:close/>
                      <a:moveTo>
                        <a:pt x="542009" y="0"/>
                      </a:moveTo>
                      <a:cubicBezTo>
                        <a:pt x="549656" y="0"/>
                        <a:pt x="555856" y="5261"/>
                        <a:pt x="555856" y="11750"/>
                      </a:cubicBezTo>
                      <a:cubicBezTo>
                        <a:pt x="555856" y="18239"/>
                        <a:pt x="549656" y="23499"/>
                        <a:pt x="542009" y="23499"/>
                      </a:cubicBezTo>
                      <a:cubicBezTo>
                        <a:pt x="534361" y="23499"/>
                        <a:pt x="528161" y="18239"/>
                        <a:pt x="528161" y="11750"/>
                      </a:cubicBezTo>
                      <a:cubicBezTo>
                        <a:pt x="528161" y="5261"/>
                        <a:pt x="534361" y="0"/>
                        <a:pt x="542009" y="0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B5F09A6-7D77-4619-BB8B-BC955CD04A48}"/>
                    </a:ext>
                  </a:extLst>
                </p:cNvPr>
                <p:cNvSpPr/>
                <p:nvPr/>
              </p:nvSpPr>
              <p:spPr>
                <a:xfrm>
                  <a:off x="3006507" y="2592455"/>
                  <a:ext cx="180975" cy="15510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496B3963-639F-4ADE-B8F7-8C43B790BC5A}"/>
                    </a:ext>
                  </a:extLst>
                </p:cNvPr>
                <p:cNvSpPr/>
                <p:nvPr/>
              </p:nvSpPr>
              <p:spPr>
                <a:xfrm>
                  <a:off x="2343808" y="3090745"/>
                  <a:ext cx="957574" cy="280978"/>
                </a:xfrm>
                <a:custGeom>
                  <a:avLst/>
                  <a:gdLst>
                    <a:gd name="connsiteX0" fmla="*/ 0 w 957574"/>
                    <a:gd name="connsiteY0" fmla="*/ 0 h 280978"/>
                    <a:gd name="connsiteX1" fmla="*/ 1472 w 957574"/>
                    <a:gd name="connsiteY1" fmla="*/ 1092 h 280978"/>
                    <a:gd name="connsiteX2" fmla="*/ 20424 w 957574"/>
                    <a:gd name="connsiteY2" fmla="*/ 10889 h 280978"/>
                    <a:gd name="connsiteX3" fmla="*/ 46212 w 957574"/>
                    <a:gd name="connsiteY3" fmla="*/ 46399 h 280978"/>
                    <a:gd name="connsiteX4" fmla="*/ 479794 w 957574"/>
                    <a:gd name="connsiteY4" fmla="*/ 217229 h 280978"/>
                    <a:gd name="connsiteX5" fmla="*/ 913376 w 957574"/>
                    <a:gd name="connsiteY5" fmla="*/ 46399 h 280978"/>
                    <a:gd name="connsiteX6" fmla="*/ 937421 w 957574"/>
                    <a:gd name="connsiteY6" fmla="*/ 13288 h 280978"/>
                    <a:gd name="connsiteX7" fmla="*/ 957574 w 957574"/>
                    <a:gd name="connsiteY7" fmla="*/ 2871 h 280978"/>
                    <a:gd name="connsiteX8" fmla="*/ 951370 w 957574"/>
                    <a:gd name="connsiteY8" fmla="*/ 19568 h 280978"/>
                    <a:gd name="connsiteX9" fmla="*/ 479320 w 957574"/>
                    <a:gd name="connsiteY9" fmla="*/ 280978 h 280978"/>
                    <a:gd name="connsiteX10" fmla="*/ 7270 w 957574"/>
                    <a:gd name="connsiteY10" fmla="*/ 19568 h 280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7574" h="280978">
                      <a:moveTo>
                        <a:pt x="0" y="0"/>
                      </a:moveTo>
                      <a:lnTo>
                        <a:pt x="1472" y="1092"/>
                      </a:lnTo>
                      <a:lnTo>
                        <a:pt x="20424" y="10889"/>
                      </a:lnTo>
                      <a:lnTo>
                        <a:pt x="46212" y="46399"/>
                      </a:lnTo>
                      <a:cubicBezTo>
                        <a:pt x="149271" y="150729"/>
                        <a:pt x="305237" y="217229"/>
                        <a:pt x="479794" y="217229"/>
                      </a:cubicBezTo>
                      <a:cubicBezTo>
                        <a:pt x="654351" y="217229"/>
                        <a:pt x="810317" y="150729"/>
                        <a:pt x="913376" y="46399"/>
                      </a:cubicBezTo>
                      <a:lnTo>
                        <a:pt x="937421" y="13288"/>
                      </a:lnTo>
                      <a:lnTo>
                        <a:pt x="957574" y="2871"/>
                      </a:lnTo>
                      <a:lnTo>
                        <a:pt x="951370" y="19568"/>
                      </a:lnTo>
                      <a:cubicBezTo>
                        <a:pt x="873597" y="173188"/>
                        <a:pt x="691526" y="280978"/>
                        <a:pt x="479320" y="280978"/>
                      </a:cubicBezTo>
                      <a:cubicBezTo>
                        <a:pt x="267114" y="280978"/>
                        <a:pt x="85043" y="173188"/>
                        <a:pt x="7270" y="19568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E82394D0-9CAB-4D5B-8E5C-38F8E740C251}"/>
                  </a:ext>
                </a:extLst>
              </p:cNvPr>
              <p:cNvGrpSpPr/>
              <p:nvPr/>
            </p:nvGrpSpPr>
            <p:grpSpPr>
              <a:xfrm>
                <a:off x="8317313" y="3942421"/>
                <a:ext cx="894510" cy="681014"/>
                <a:chOff x="2250569" y="2506163"/>
                <a:chExt cx="1136911" cy="865560"/>
              </a:xfrm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DE71F167-6FE1-4293-9604-F4C3CC92C7B0}"/>
                    </a:ext>
                  </a:extLst>
                </p:cNvPr>
                <p:cNvSpPr/>
                <p:nvPr/>
              </p:nvSpPr>
              <p:spPr>
                <a:xfrm>
                  <a:off x="2250569" y="2506163"/>
                  <a:ext cx="1136910" cy="856022"/>
                </a:xfrm>
                <a:custGeom>
                  <a:avLst/>
                  <a:gdLst>
                    <a:gd name="connsiteX0" fmla="*/ 573352 w 1136910"/>
                    <a:gd name="connsiteY0" fmla="*/ 0 h 856022"/>
                    <a:gd name="connsiteX1" fmla="*/ 1045402 w 1136910"/>
                    <a:gd name="connsiteY1" fmla="*/ 261410 h 856022"/>
                    <a:gd name="connsiteX2" fmla="*/ 1073505 w 1136910"/>
                    <a:gd name="connsiteY2" fmla="*/ 337046 h 856022"/>
                    <a:gd name="connsiteX3" fmla="*/ 1092238 w 1136910"/>
                    <a:gd name="connsiteY3" fmla="*/ 349320 h 856022"/>
                    <a:gd name="connsiteX4" fmla="*/ 1136910 w 1136910"/>
                    <a:gd name="connsiteY4" fmla="*/ 428011 h 856022"/>
                    <a:gd name="connsiteX5" fmla="*/ 1092238 w 1136910"/>
                    <a:gd name="connsiteY5" fmla="*/ 506702 h 856022"/>
                    <a:gd name="connsiteX6" fmla="*/ 1073505 w 1136910"/>
                    <a:gd name="connsiteY6" fmla="*/ 518976 h 856022"/>
                    <a:gd name="connsiteX7" fmla="*/ 1045402 w 1136910"/>
                    <a:gd name="connsiteY7" fmla="*/ 594612 h 856022"/>
                    <a:gd name="connsiteX8" fmla="*/ 573352 w 1136910"/>
                    <a:gd name="connsiteY8" fmla="*/ 856022 h 856022"/>
                    <a:gd name="connsiteX9" fmla="*/ 101302 w 1136910"/>
                    <a:gd name="connsiteY9" fmla="*/ 594612 h 856022"/>
                    <a:gd name="connsiteX10" fmla="*/ 76351 w 1136910"/>
                    <a:gd name="connsiteY10" fmla="*/ 527459 h 856022"/>
                    <a:gd name="connsiteX11" fmla="*/ 44672 w 1136910"/>
                    <a:gd name="connsiteY11" fmla="*/ 506702 h 856022"/>
                    <a:gd name="connsiteX12" fmla="*/ 0 w 1136910"/>
                    <a:gd name="connsiteY12" fmla="*/ 428011 h 856022"/>
                    <a:gd name="connsiteX13" fmla="*/ 44672 w 1136910"/>
                    <a:gd name="connsiteY13" fmla="*/ 349320 h 856022"/>
                    <a:gd name="connsiteX14" fmla="*/ 76351 w 1136910"/>
                    <a:gd name="connsiteY14" fmla="*/ 328564 h 856022"/>
                    <a:gd name="connsiteX15" fmla="*/ 101302 w 1136910"/>
                    <a:gd name="connsiteY15" fmla="*/ 261410 h 856022"/>
                    <a:gd name="connsiteX16" fmla="*/ 573352 w 1136910"/>
                    <a:gd name="connsiteY16" fmla="*/ 0 h 856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36910" h="856022">
                      <a:moveTo>
                        <a:pt x="573352" y="0"/>
                      </a:moveTo>
                      <a:cubicBezTo>
                        <a:pt x="785558" y="0"/>
                        <a:pt x="967629" y="107790"/>
                        <a:pt x="1045402" y="261410"/>
                      </a:cubicBezTo>
                      <a:lnTo>
                        <a:pt x="1073505" y="337046"/>
                      </a:lnTo>
                      <a:lnTo>
                        <a:pt x="1092238" y="349320"/>
                      </a:lnTo>
                      <a:cubicBezTo>
                        <a:pt x="1121003" y="373506"/>
                        <a:pt x="1136910" y="400098"/>
                        <a:pt x="1136910" y="428011"/>
                      </a:cubicBezTo>
                      <a:cubicBezTo>
                        <a:pt x="1136910" y="455924"/>
                        <a:pt x="1121003" y="482516"/>
                        <a:pt x="1092238" y="506702"/>
                      </a:cubicBezTo>
                      <a:lnTo>
                        <a:pt x="1073505" y="518976"/>
                      </a:lnTo>
                      <a:lnTo>
                        <a:pt x="1045402" y="594612"/>
                      </a:lnTo>
                      <a:cubicBezTo>
                        <a:pt x="967629" y="748232"/>
                        <a:pt x="785558" y="856022"/>
                        <a:pt x="573352" y="856022"/>
                      </a:cubicBezTo>
                      <a:cubicBezTo>
                        <a:pt x="361146" y="856022"/>
                        <a:pt x="179075" y="748232"/>
                        <a:pt x="101302" y="594612"/>
                      </a:cubicBezTo>
                      <a:lnTo>
                        <a:pt x="76351" y="527459"/>
                      </a:lnTo>
                      <a:lnTo>
                        <a:pt x="44672" y="506702"/>
                      </a:lnTo>
                      <a:cubicBezTo>
                        <a:pt x="15907" y="482516"/>
                        <a:pt x="0" y="455924"/>
                        <a:pt x="0" y="428011"/>
                      </a:cubicBezTo>
                      <a:cubicBezTo>
                        <a:pt x="0" y="400098"/>
                        <a:pt x="15907" y="373506"/>
                        <a:pt x="44672" y="349320"/>
                      </a:cubicBezTo>
                      <a:lnTo>
                        <a:pt x="76351" y="328564"/>
                      </a:lnTo>
                      <a:lnTo>
                        <a:pt x="101302" y="261410"/>
                      </a:lnTo>
                      <a:cubicBezTo>
                        <a:pt x="179075" y="107790"/>
                        <a:pt x="361146" y="0"/>
                        <a:pt x="573352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C000"/>
                    </a:gs>
                    <a:gs pos="0">
                      <a:srgbClr val="FFFF99"/>
                    </a:gs>
                    <a:gs pos="6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CA2740B3-6EE7-4726-95A5-B996D4FF751F}"/>
                    </a:ext>
                  </a:extLst>
                </p:cNvPr>
                <p:cNvSpPr/>
                <p:nvPr/>
              </p:nvSpPr>
              <p:spPr>
                <a:xfrm>
                  <a:off x="2291145" y="2535679"/>
                  <a:ext cx="1096335" cy="831850"/>
                </a:xfrm>
                <a:custGeom>
                  <a:avLst/>
                  <a:gdLst>
                    <a:gd name="connsiteX0" fmla="*/ 505095 w 1096335"/>
                    <a:gd name="connsiteY0" fmla="*/ 817167 h 831850"/>
                    <a:gd name="connsiteX1" fmla="*/ 518942 w 1096335"/>
                    <a:gd name="connsiteY1" fmla="*/ 828917 h 831850"/>
                    <a:gd name="connsiteX2" fmla="*/ 517510 w 1096335"/>
                    <a:gd name="connsiteY2" fmla="*/ 831850 h 831850"/>
                    <a:gd name="connsiteX3" fmla="*/ 491889 w 1096335"/>
                    <a:gd name="connsiteY3" fmla="*/ 830231 h 831850"/>
                    <a:gd name="connsiteX4" fmla="*/ 491248 w 1096335"/>
                    <a:gd name="connsiteY4" fmla="*/ 828917 h 831850"/>
                    <a:gd name="connsiteX5" fmla="*/ 505095 w 1096335"/>
                    <a:gd name="connsiteY5" fmla="*/ 817167 h 831850"/>
                    <a:gd name="connsiteX6" fmla="*/ 319544 w 1096335"/>
                    <a:gd name="connsiteY6" fmla="*/ 777927 h 831850"/>
                    <a:gd name="connsiteX7" fmla="*/ 333391 w 1096335"/>
                    <a:gd name="connsiteY7" fmla="*/ 789676 h 831850"/>
                    <a:gd name="connsiteX8" fmla="*/ 329853 w 1096335"/>
                    <a:gd name="connsiteY8" fmla="*/ 796924 h 831850"/>
                    <a:gd name="connsiteX9" fmla="*/ 310669 w 1096335"/>
                    <a:gd name="connsiteY9" fmla="*/ 790609 h 831850"/>
                    <a:gd name="connsiteX10" fmla="*/ 306272 w 1096335"/>
                    <a:gd name="connsiteY10" fmla="*/ 788497 h 831850"/>
                    <a:gd name="connsiteX11" fmla="*/ 309752 w 1096335"/>
                    <a:gd name="connsiteY11" fmla="*/ 781368 h 831850"/>
                    <a:gd name="connsiteX12" fmla="*/ 319544 w 1096335"/>
                    <a:gd name="connsiteY12" fmla="*/ 777927 h 831850"/>
                    <a:gd name="connsiteX13" fmla="*/ 562102 w 1096335"/>
                    <a:gd name="connsiteY13" fmla="*/ 770793 h 831850"/>
                    <a:gd name="connsiteX14" fmla="*/ 575949 w 1096335"/>
                    <a:gd name="connsiteY14" fmla="*/ 782543 h 831850"/>
                    <a:gd name="connsiteX15" fmla="*/ 562102 w 1096335"/>
                    <a:gd name="connsiteY15" fmla="*/ 794293 h 831850"/>
                    <a:gd name="connsiteX16" fmla="*/ 548254 w 1096335"/>
                    <a:gd name="connsiteY16" fmla="*/ 782543 h 831850"/>
                    <a:gd name="connsiteX17" fmla="*/ 562102 w 1096335"/>
                    <a:gd name="connsiteY17" fmla="*/ 770793 h 831850"/>
                    <a:gd name="connsiteX18" fmla="*/ 777880 w 1096335"/>
                    <a:gd name="connsiteY18" fmla="*/ 766030 h 831850"/>
                    <a:gd name="connsiteX19" fmla="*/ 787671 w 1096335"/>
                    <a:gd name="connsiteY19" fmla="*/ 769472 h 831850"/>
                    <a:gd name="connsiteX20" fmla="*/ 789804 w 1096335"/>
                    <a:gd name="connsiteY20" fmla="*/ 773841 h 831850"/>
                    <a:gd name="connsiteX21" fmla="*/ 767369 w 1096335"/>
                    <a:gd name="connsiteY21" fmla="*/ 784614 h 831850"/>
                    <a:gd name="connsiteX22" fmla="*/ 764032 w 1096335"/>
                    <a:gd name="connsiteY22" fmla="*/ 777780 h 831850"/>
                    <a:gd name="connsiteX23" fmla="*/ 777880 w 1096335"/>
                    <a:gd name="connsiteY23" fmla="*/ 766030 h 831850"/>
                    <a:gd name="connsiteX24" fmla="*/ 656218 w 1096335"/>
                    <a:gd name="connsiteY24" fmla="*/ 753877 h 831850"/>
                    <a:gd name="connsiteX25" fmla="*/ 670065 w 1096335"/>
                    <a:gd name="connsiteY25" fmla="*/ 765627 h 831850"/>
                    <a:gd name="connsiteX26" fmla="*/ 656218 w 1096335"/>
                    <a:gd name="connsiteY26" fmla="*/ 777376 h 831850"/>
                    <a:gd name="connsiteX27" fmla="*/ 642371 w 1096335"/>
                    <a:gd name="connsiteY27" fmla="*/ 765627 h 831850"/>
                    <a:gd name="connsiteX28" fmla="*/ 656218 w 1096335"/>
                    <a:gd name="connsiteY28" fmla="*/ 753877 h 831850"/>
                    <a:gd name="connsiteX29" fmla="*/ 421363 w 1096335"/>
                    <a:gd name="connsiteY29" fmla="*/ 752009 h 831850"/>
                    <a:gd name="connsiteX30" fmla="*/ 435210 w 1096335"/>
                    <a:gd name="connsiteY30" fmla="*/ 763759 h 831850"/>
                    <a:gd name="connsiteX31" fmla="*/ 421363 w 1096335"/>
                    <a:gd name="connsiteY31" fmla="*/ 775508 h 831850"/>
                    <a:gd name="connsiteX32" fmla="*/ 407515 w 1096335"/>
                    <a:gd name="connsiteY32" fmla="*/ 763759 h 831850"/>
                    <a:gd name="connsiteX33" fmla="*/ 421363 w 1096335"/>
                    <a:gd name="connsiteY33" fmla="*/ 752009 h 831850"/>
                    <a:gd name="connsiteX34" fmla="*/ 723384 w 1096335"/>
                    <a:gd name="connsiteY34" fmla="*/ 717711 h 831850"/>
                    <a:gd name="connsiteX35" fmla="*/ 737231 w 1096335"/>
                    <a:gd name="connsiteY35" fmla="*/ 729460 h 831850"/>
                    <a:gd name="connsiteX36" fmla="*/ 723384 w 1096335"/>
                    <a:gd name="connsiteY36" fmla="*/ 741210 h 831850"/>
                    <a:gd name="connsiteX37" fmla="*/ 709536 w 1096335"/>
                    <a:gd name="connsiteY37" fmla="*/ 729460 h 831850"/>
                    <a:gd name="connsiteX38" fmla="*/ 723384 w 1096335"/>
                    <a:gd name="connsiteY38" fmla="*/ 717711 h 831850"/>
                    <a:gd name="connsiteX39" fmla="*/ 845976 w 1096335"/>
                    <a:gd name="connsiteY39" fmla="*/ 716334 h 831850"/>
                    <a:gd name="connsiteX40" fmla="*/ 859823 w 1096335"/>
                    <a:gd name="connsiteY40" fmla="*/ 728083 h 831850"/>
                    <a:gd name="connsiteX41" fmla="*/ 859197 w 1096335"/>
                    <a:gd name="connsiteY41" fmla="*/ 729366 h 831850"/>
                    <a:gd name="connsiteX42" fmla="*/ 845588 w 1096335"/>
                    <a:gd name="connsiteY42" fmla="*/ 739697 h 831850"/>
                    <a:gd name="connsiteX43" fmla="*/ 836185 w 1096335"/>
                    <a:gd name="connsiteY43" fmla="*/ 736392 h 831850"/>
                    <a:gd name="connsiteX44" fmla="*/ 832129 w 1096335"/>
                    <a:gd name="connsiteY44" fmla="*/ 728083 h 831850"/>
                    <a:gd name="connsiteX45" fmla="*/ 845976 w 1096335"/>
                    <a:gd name="connsiteY45" fmla="*/ 716334 h 831850"/>
                    <a:gd name="connsiteX46" fmla="*/ 511553 w 1096335"/>
                    <a:gd name="connsiteY46" fmla="*/ 713836 h 831850"/>
                    <a:gd name="connsiteX47" fmla="*/ 525401 w 1096335"/>
                    <a:gd name="connsiteY47" fmla="*/ 725585 h 831850"/>
                    <a:gd name="connsiteX48" fmla="*/ 511553 w 1096335"/>
                    <a:gd name="connsiteY48" fmla="*/ 737335 h 831850"/>
                    <a:gd name="connsiteX49" fmla="*/ 497706 w 1096335"/>
                    <a:gd name="connsiteY49" fmla="*/ 725585 h 831850"/>
                    <a:gd name="connsiteX50" fmla="*/ 511553 w 1096335"/>
                    <a:gd name="connsiteY50" fmla="*/ 713836 h 831850"/>
                    <a:gd name="connsiteX51" fmla="*/ 289079 w 1096335"/>
                    <a:gd name="connsiteY51" fmla="*/ 711500 h 831850"/>
                    <a:gd name="connsiteX52" fmla="*/ 302926 w 1096335"/>
                    <a:gd name="connsiteY52" fmla="*/ 723250 h 831850"/>
                    <a:gd name="connsiteX53" fmla="*/ 289079 w 1096335"/>
                    <a:gd name="connsiteY53" fmla="*/ 735000 h 831850"/>
                    <a:gd name="connsiteX54" fmla="*/ 275232 w 1096335"/>
                    <a:gd name="connsiteY54" fmla="*/ 723250 h 831850"/>
                    <a:gd name="connsiteX55" fmla="*/ 289079 w 1096335"/>
                    <a:gd name="connsiteY55" fmla="*/ 711500 h 831850"/>
                    <a:gd name="connsiteX56" fmla="*/ 383195 w 1096335"/>
                    <a:gd name="connsiteY56" fmla="*/ 694584 h 831850"/>
                    <a:gd name="connsiteX57" fmla="*/ 397042 w 1096335"/>
                    <a:gd name="connsiteY57" fmla="*/ 706334 h 831850"/>
                    <a:gd name="connsiteX58" fmla="*/ 383195 w 1096335"/>
                    <a:gd name="connsiteY58" fmla="*/ 718083 h 831850"/>
                    <a:gd name="connsiteX59" fmla="*/ 369348 w 1096335"/>
                    <a:gd name="connsiteY59" fmla="*/ 706334 h 831850"/>
                    <a:gd name="connsiteX60" fmla="*/ 383195 w 1096335"/>
                    <a:gd name="connsiteY60" fmla="*/ 694584 h 831850"/>
                    <a:gd name="connsiteX61" fmla="*/ 654926 w 1096335"/>
                    <a:gd name="connsiteY61" fmla="*/ 671211 h 831850"/>
                    <a:gd name="connsiteX62" fmla="*/ 668774 w 1096335"/>
                    <a:gd name="connsiteY62" fmla="*/ 682961 h 831850"/>
                    <a:gd name="connsiteX63" fmla="*/ 654926 w 1096335"/>
                    <a:gd name="connsiteY63" fmla="*/ 694711 h 831850"/>
                    <a:gd name="connsiteX64" fmla="*/ 641079 w 1096335"/>
                    <a:gd name="connsiteY64" fmla="*/ 682961 h 831850"/>
                    <a:gd name="connsiteX65" fmla="*/ 654926 w 1096335"/>
                    <a:gd name="connsiteY65" fmla="*/ 671211 h 831850"/>
                    <a:gd name="connsiteX66" fmla="*/ 579650 w 1096335"/>
                    <a:gd name="connsiteY66" fmla="*/ 664140 h 831850"/>
                    <a:gd name="connsiteX67" fmla="*/ 593497 w 1096335"/>
                    <a:gd name="connsiteY67" fmla="*/ 675889 h 831850"/>
                    <a:gd name="connsiteX68" fmla="*/ 579650 w 1096335"/>
                    <a:gd name="connsiteY68" fmla="*/ 687639 h 831850"/>
                    <a:gd name="connsiteX69" fmla="*/ 565802 w 1096335"/>
                    <a:gd name="connsiteY69" fmla="*/ 675889 h 831850"/>
                    <a:gd name="connsiteX70" fmla="*/ 579650 w 1096335"/>
                    <a:gd name="connsiteY70" fmla="*/ 664140 h 831850"/>
                    <a:gd name="connsiteX71" fmla="*/ 450361 w 1096335"/>
                    <a:gd name="connsiteY71" fmla="*/ 658418 h 831850"/>
                    <a:gd name="connsiteX72" fmla="*/ 464208 w 1096335"/>
                    <a:gd name="connsiteY72" fmla="*/ 670167 h 831850"/>
                    <a:gd name="connsiteX73" fmla="*/ 450361 w 1096335"/>
                    <a:gd name="connsiteY73" fmla="*/ 681917 h 831850"/>
                    <a:gd name="connsiteX74" fmla="*/ 436513 w 1096335"/>
                    <a:gd name="connsiteY74" fmla="*/ 670167 h 831850"/>
                    <a:gd name="connsiteX75" fmla="*/ 450361 w 1096335"/>
                    <a:gd name="connsiteY75" fmla="*/ 658418 h 831850"/>
                    <a:gd name="connsiteX76" fmla="*/ 238531 w 1096335"/>
                    <a:gd name="connsiteY76" fmla="*/ 654543 h 831850"/>
                    <a:gd name="connsiteX77" fmla="*/ 252378 w 1096335"/>
                    <a:gd name="connsiteY77" fmla="*/ 666292 h 831850"/>
                    <a:gd name="connsiteX78" fmla="*/ 238531 w 1096335"/>
                    <a:gd name="connsiteY78" fmla="*/ 678042 h 831850"/>
                    <a:gd name="connsiteX79" fmla="*/ 224683 w 1096335"/>
                    <a:gd name="connsiteY79" fmla="*/ 666292 h 831850"/>
                    <a:gd name="connsiteX80" fmla="*/ 238531 w 1096335"/>
                    <a:gd name="connsiteY80" fmla="*/ 654543 h 831850"/>
                    <a:gd name="connsiteX81" fmla="*/ 825529 w 1096335"/>
                    <a:gd name="connsiteY81" fmla="*/ 643384 h 831850"/>
                    <a:gd name="connsiteX82" fmla="*/ 839376 w 1096335"/>
                    <a:gd name="connsiteY82" fmla="*/ 655134 h 831850"/>
                    <a:gd name="connsiteX83" fmla="*/ 825529 w 1096335"/>
                    <a:gd name="connsiteY83" fmla="*/ 666884 h 831850"/>
                    <a:gd name="connsiteX84" fmla="*/ 811681 w 1096335"/>
                    <a:gd name="connsiteY84" fmla="*/ 655134 h 831850"/>
                    <a:gd name="connsiteX85" fmla="*/ 825529 w 1096335"/>
                    <a:gd name="connsiteY85" fmla="*/ 643384 h 831850"/>
                    <a:gd name="connsiteX86" fmla="*/ 104630 w 1096335"/>
                    <a:gd name="connsiteY86" fmla="*/ 631859 h 831850"/>
                    <a:gd name="connsiteX87" fmla="*/ 112158 w 1096335"/>
                    <a:gd name="connsiteY87" fmla="*/ 634505 h 831850"/>
                    <a:gd name="connsiteX88" fmla="*/ 116214 w 1096335"/>
                    <a:gd name="connsiteY88" fmla="*/ 642813 h 831850"/>
                    <a:gd name="connsiteX89" fmla="*/ 114755 w 1096335"/>
                    <a:gd name="connsiteY89" fmla="*/ 645802 h 831850"/>
                    <a:gd name="connsiteX90" fmla="*/ 738057 w 1096335"/>
                    <a:gd name="connsiteY90" fmla="*/ 623332 h 831850"/>
                    <a:gd name="connsiteX91" fmla="*/ 751905 w 1096335"/>
                    <a:gd name="connsiteY91" fmla="*/ 635082 h 831850"/>
                    <a:gd name="connsiteX92" fmla="*/ 738057 w 1096335"/>
                    <a:gd name="connsiteY92" fmla="*/ 646832 h 831850"/>
                    <a:gd name="connsiteX93" fmla="*/ 724210 w 1096335"/>
                    <a:gd name="connsiteY93" fmla="*/ 635082 h 831850"/>
                    <a:gd name="connsiteX94" fmla="*/ 738057 w 1096335"/>
                    <a:gd name="connsiteY94" fmla="*/ 623332 h 831850"/>
                    <a:gd name="connsiteX95" fmla="*/ 927348 w 1096335"/>
                    <a:gd name="connsiteY95" fmla="*/ 617466 h 831850"/>
                    <a:gd name="connsiteX96" fmla="*/ 941195 w 1096335"/>
                    <a:gd name="connsiteY96" fmla="*/ 629216 h 831850"/>
                    <a:gd name="connsiteX97" fmla="*/ 927348 w 1096335"/>
                    <a:gd name="connsiteY97" fmla="*/ 640966 h 831850"/>
                    <a:gd name="connsiteX98" fmla="*/ 913500 w 1096335"/>
                    <a:gd name="connsiteY98" fmla="*/ 629216 h 831850"/>
                    <a:gd name="connsiteX99" fmla="*/ 927348 w 1096335"/>
                    <a:gd name="connsiteY99" fmla="*/ 617466 h 831850"/>
                    <a:gd name="connsiteX100" fmla="*/ 381903 w 1096335"/>
                    <a:gd name="connsiteY100" fmla="*/ 611918 h 831850"/>
                    <a:gd name="connsiteX101" fmla="*/ 395751 w 1096335"/>
                    <a:gd name="connsiteY101" fmla="*/ 623668 h 831850"/>
                    <a:gd name="connsiteX102" fmla="*/ 381903 w 1096335"/>
                    <a:gd name="connsiteY102" fmla="*/ 635418 h 831850"/>
                    <a:gd name="connsiteX103" fmla="*/ 368056 w 1096335"/>
                    <a:gd name="connsiteY103" fmla="*/ 623668 h 831850"/>
                    <a:gd name="connsiteX104" fmla="*/ 381903 w 1096335"/>
                    <a:gd name="connsiteY104" fmla="*/ 611918 h 831850"/>
                    <a:gd name="connsiteX105" fmla="*/ 542418 w 1096335"/>
                    <a:gd name="connsiteY105" fmla="*/ 609883 h 831850"/>
                    <a:gd name="connsiteX106" fmla="*/ 556265 w 1096335"/>
                    <a:gd name="connsiteY106" fmla="*/ 621632 h 831850"/>
                    <a:gd name="connsiteX107" fmla="*/ 542418 w 1096335"/>
                    <a:gd name="connsiteY107" fmla="*/ 633382 h 831850"/>
                    <a:gd name="connsiteX108" fmla="*/ 528571 w 1096335"/>
                    <a:gd name="connsiteY108" fmla="*/ 621632 h 831850"/>
                    <a:gd name="connsiteX109" fmla="*/ 542418 w 1096335"/>
                    <a:gd name="connsiteY109" fmla="*/ 609883 h 831850"/>
                    <a:gd name="connsiteX110" fmla="*/ 306627 w 1096335"/>
                    <a:gd name="connsiteY110" fmla="*/ 604847 h 831850"/>
                    <a:gd name="connsiteX111" fmla="*/ 320474 w 1096335"/>
                    <a:gd name="connsiteY111" fmla="*/ 616596 h 831850"/>
                    <a:gd name="connsiteX112" fmla="*/ 306627 w 1096335"/>
                    <a:gd name="connsiteY112" fmla="*/ 628346 h 831850"/>
                    <a:gd name="connsiteX113" fmla="*/ 292780 w 1096335"/>
                    <a:gd name="connsiteY113" fmla="*/ 616596 h 831850"/>
                    <a:gd name="connsiteX114" fmla="*/ 306627 w 1096335"/>
                    <a:gd name="connsiteY114" fmla="*/ 604847 h 831850"/>
                    <a:gd name="connsiteX115" fmla="*/ 169533 w 1096335"/>
                    <a:gd name="connsiteY115" fmla="*/ 594897 h 831850"/>
                    <a:gd name="connsiteX116" fmla="*/ 183380 w 1096335"/>
                    <a:gd name="connsiteY116" fmla="*/ 606647 h 831850"/>
                    <a:gd name="connsiteX117" fmla="*/ 169533 w 1096335"/>
                    <a:gd name="connsiteY117" fmla="*/ 618397 h 831850"/>
                    <a:gd name="connsiteX118" fmla="*/ 155685 w 1096335"/>
                    <a:gd name="connsiteY118" fmla="*/ 606647 h 831850"/>
                    <a:gd name="connsiteX119" fmla="*/ 169533 w 1096335"/>
                    <a:gd name="connsiteY119" fmla="*/ 594897 h 831850"/>
                    <a:gd name="connsiteX120" fmla="*/ 454947 w 1096335"/>
                    <a:gd name="connsiteY120" fmla="*/ 589830 h 831850"/>
                    <a:gd name="connsiteX121" fmla="*/ 468794 w 1096335"/>
                    <a:gd name="connsiteY121" fmla="*/ 601580 h 831850"/>
                    <a:gd name="connsiteX122" fmla="*/ 454947 w 1096335"/>
                    <a:gd name="connsiteY122" fmla="*/ 613330 h 831850"/>
                    <a:gd name="connsiteX123" fmla="*/ 441100 w 1096335"/>
                    <a:gd name="connsiteY123" fmla="*/ 601580 h 831850"/>
                    <a:gd name="connsiteX124" fmla="*/ 454947 w 1096335"/>
                    <a:gd name="connsiteY124" fmla="*/ 589830 h 831850"/>
                    <a:gd name="connsiteX125" fmla="*/ 644237 w 1096335"/>
                    <a:gd name="connsiteY125" fmla="*/ 583965 h 831850"/>
                    <a:gd name="connsiteX126" fmla="*/ 658084 w 1096335"/>
                    <a:gd name="connsiteY126" fmla="*/ 595714 h 831850"/>
                    <a:gd name="connsiteX127" fmla="*/ 644237 w 1096335"/>
                    <a:gd name="connsiteY127" fmla="*/ 607464 h 831850"/>
                    <a:gd name="connsiteX128" fmla="*/ 630390 w 1096335"/>
                    <a:gd name="connsiteY128" fmla="*/ 595714 h 831850"/>
                    <a:gd name="connsiteX129" fmla="*/ 644237 w 1096335"/>
                    <a:gd name="connsiteY129" fmla="*/ 583965 h 831850"/>
                    <a:gd name="connsiteX130" fmla="*/ 795064 w 1096335"/>
                    <a:gd name="connsiteY130" fmla="*/ 576958 h 831850"/>
                    <a:gd name="connsiteX131" fmla="*/ 808911 w 1096335"/>
                    <a:gd name="connsiteY131" fmla="*/ 588708 h 831850"/>
                    <a:gd name="connsiteX132" fmla="*/ 795064 w 1096335"/>
                    <a:gd name="connsiteY132" fmla="*/ 600457 h 831850"/>
                    <a:gd name="connsiteX133" fmla="*/ 781217 w 1096335"/>
                    <a:gd name="connsiteY133" fmla="*/ 588708 h 831850"/>
                    <a:gd name="connsiteX134" fmla="*/ 795064 w 1096335"/>
                    <a:gd name="connsiteY134" fmla="*/ 576958 h 831850"/>
                    <a:gd name="connsiteX135" fmla="*/ 889180 w 1096335"/>
                    <a:gd name="connsiteY135" fmla="*/ 560042 h 831850"/>
                    <a:gd name="connsiteX136" fmla="*/ 903028 w 1096335"/>
                    <a:gd name="connsiteY136" fmla="*/ 571791 h 831850"/>
                    <a:gd name="connsiteX137" fmla="*/ 889180 w 1096335"/>
                    <a:gd name="connsiteY137" fmla="*/ 583541 h 831850"/>
                    <a:gd name="connsiteX138" fmla="*/ 875333 w 1096335"/>
                    <a:gd name="connsiteY138" fmla="*/ 571791 h 831850"/>
                    <a:gd name="connsiteX139" fmla="*/ 889180 w 1096335"/>
                    <a:gd name="connsiteY139" fmla="*/ 560042 h 831850"/>
                    <a:gd name="connsiteX140" fmla="*/ 101075 w 1096335"/>
                    <a:gd name="connsiteY140" fmla="*/ 548398 h 831850"/>
                    <a:gd name="connsiteX141" fmla="*/ 114923 w 1096335"/>
                    <a:gd name="connsiteY141" fmla="*/ 560148 h 831850"/>
                    <a:gd name="connsiteX142" fmla="*/ 101075 w 1096335"/>
                    <a:gd name="connsiteY142" fmla="*/ 571898 h 831850"/>
                    <a:gd name="connsiteX143" fmla="*/ 87228 w 1096335"/>
                    <a:gd name="connsiteY143" fmla="*/ 560148 h 831850"/>
                    <a:gd name="connsiteX144" fmla="*/ 101075 w 1096335"/>
                    <a:gd name="connsiteY144" fmla="*/ 548398 h 831850"/>
                    <a:gd name="connsiteX145" fmla="*/ 258247 w 1096335"/>
                    <a:gd name="connsiteY145" fmla="*/ 546362 h 831850"/>
                    <a:gd name="connsiteX146" fmla="*/ 272094 w 1096335"/>
                    <a:gd name="connsiteY146" fmla="*/ 558112 h 831850"/>
                    <a:gd name="connsiteX147" fmla="*/ 258247 w 1096335"/>
                    <a:gd name="connsiteY147" fmla="*/ 569862 h 831850"/>
                    <a:gd name="connsiteX148" fmla="*/ 244400 w 1096335"/>
                    <a:gd name="connsiteY148" fmla="*/ 558112 h 831850"/>
                    <a:gd name="connsiteX149" fmla="*/ 258247 w 1096335"/>
                    <a:gd name="connsiteY149" fmla="*/ 546362 h 831850"/>
                    <a:gd name="connsiteX150" fmla="*/ 511953 w 1096335"/>
                    <a:gd name="connsiteY150" fmla="*/ 543456 h 831850"/>
                    <a:gd name="connsiteX151" fmla="*/ 525801 w 1096335"/>
                    <a:gd name="connsiteY151" fmla="*/ 555206 h 831850"/>
                    <a:gd name="connsiteX152" fmla="*/ 511953 w 1096335"/>
                    <a:gd name="connsiteY152" fmla="*/ 566956 h 831850"/>
                    <a:gd name="connsiteX153" fmla="*/ 498106 w 1096335"/>
                    <a:gd name="connsiteY153" fmla="*/ 555206 h 831850"/>
                    <a:gd name="connsiteX154" fmla="*/ 511953 w 1096335"/>
                    <a:gd name="connsiteY154" fmla="*/ 543456 h 831850"/>
                    <a:gd name="connsiteX155" fmla="*/ 606070 w 1096335"/>
                    <a:gd name="connsiteY155" fmla="*/ 526540 h 831850"/>
                    <a:gd name="connsiteX156" fmla="*/ 619917 w 1096335"/>
                    <a:gd name="connsiteY156" fmla="*/ 538290 h 831850"/>
                    <a:gd name="connsiteX157" fmla="*/ 606070 w 1096335"/>
                    <a:gd name="connsiteY157" fmla="*/ 550039 h 831850"/>
                    <a:gd name="connsiteX158" fmla="*/ 592222 w 1096335"/>
                    <a:gd name="connsiteY158" fmla="*/ 538290 h 831850"/>
                    <a:gd name="connsiteX159" fmla="*/ 606070 w 1096335"/>
                    <a:gd name="connsiteY159" fmla="*/ 526540 h 831850"/>
                    <a:gd name="connsiteX160" fmla="*/ 170776 w 1096335"/>
                    <a:gd name="connsiteY160" fmla="*/ 526310 h 831850"/>
                    <a:gd name="connsiteX161" fmla="*/ 184623 w 1096335"/>
                    <a:gd name="connsiteY161" fmla="*/ 538060 h 831850"/>
                    <a:gd name="connsiteX162" fmla="*/ 170776 w 1096335"/>
                    <a:gd name="connsiteY162" fmla="*/ 549810 h 831850"/>
                    <a:gd name="connsiteX163" fmla="*/ 156929 w 1096335"/>
                    <a:gd name="connsiteY163" fmla="*/ 538060 h 831850"/>
                    <a:gd name="connsiteX164" fmla="*/ 170776 w 1096335"/>
                    <a:gd name="connsiteY164" fmla="*/ 526310 h 831850"/>
                    <a:gd name="connsiteX165" fmla="*/ 956346 w 1096335"/>
                    <a:gd name="connsiteY165" fmla="*/ 523875 h 831850"/>
                    <a:gd name="connsiteX166" fmla="*/ 970193 w 1096335"/>
                    <a:gd name="connsiteY166" fmla="*/ 535625 h 831850"/>
                    <a:gd name="connsiteX167" fmla="*/ 956346 w 1096335"/>
                    <a:gd name="connsiteY167" fmla="*/ 547375 h 831850"/>
                    <a:gd name="connsiteX168" fmla="*/ 942499 w 1096335"/>
                    <a:gd name="connsiteY168" fmla="*/ 535625 h 831850"/>
                    <a:gd name="connsiteX169" fmla="*/ 956346 w 1096335"/>
                    <a:gd name="connsiteY169" fmla="*/ 523875 h 831850"/>
                    <a:gd name="connsiteX170" fmla="*/ 360066 w 1096335"/>
                    <a:gd name="connsiteY170" fmla="*/ 520444 h 831850"/>
                    <a:gd name="connsiteX171" fmla="*/ 373913 w 1096335"/>
                    <a:gd name="connsiteY171" fmla="*/ 532194 h 831850"/>
                    <a:gd name="connsiteX172" fmla="*/ 360066 w 1096335"/>
                    <a:gd name="connsiteY172" fmla="*/ 543944 h 831850"/>
                    <a:gd name="connsiteX173" fmla="*/ 346219 w 1096335"/>
                    <a:gd name="connsiteY173" fmla="*/ 532194 h 831850"/>
                    <a:gd name="connsiteX174" fmla="*/ 360066 w 1096335"/>
                    <a:gd name="connsiteY174" fmla="*/ 520444 h 831850"/>
                    <a:gd name="connsiteX175" fmla="*/ 744516 w 1096335"/>
                    <a:gd name="connsiteY175" fmla="*/ 520000 h 831850"/>
                    <a:gd name="connsiteX176" fmla="*/ 758363 w 1096335"/>
                    <a:gd name="connsiteY176" fmla="*/ 531750 h 831850"/>
                    <a:gd name="connsiteX177" fmla="*/ 744516 w 1096335"/>
                    <a:gd name="connsiteY177" fmla="*/ 543500 h 831850"/>
                    <a:gd name="connsiteX178" fmla="*/ 730668 w 1096335"/>
                    <a:gd name="connsiteY178" fmla="*/ 531750 h 831850"/>
                    <a:gd name="connsiteX179" fmla="*/ 744516 w 1096335"/>
                    <a:gd name="connsiteY179" fmla="*/ 520000 h 831850"/>
                    <a:gd name="connsiteX180" fmla="*/ 673235 w 1096335"/>
                    <a:gd name="connsiteY180" fmla="*/ 490374 h 831850"/>
                    <a:gd name="connsiteX181" fmla="*/ 687083 w 1096335"/>
                    <a:gd name="connsiteY181" fmla="*/ 502123 h 831850"/>
                    <a:gd name="connsiteX182" fmla="*/ 673235 w 1096335"/>
                    <a:gd name="connsiteY182" fmla="*/ 513873 h 831850"/>
                    <a:gd name="connsiteX183" fmla="*/ 659388 w 1096335"/>
                    <a:gd name="connsiteY183" fmla="*/ 502123 h 831850"/>
                    <a:gd name="connsiteX184" fmla="*/ 673235 w 1096335"/>
                    <a:gd name="connsiteY184" fmla="*/ 490374 h 831850"/>
                    <a:gd name="connsiteX185" fmla="*/ 461405 w 1096335"/>
                    <a:gd name="connsiteY185" fmla="*/ 486499 h 831850"/>
                    <a:gd name="connsiteX186" fmla="*/ 475252 w 1096335"/>
                    <a:gd name="connsiteY186" fmla="*/ 498248 h 831850"/>
                    <a:gd name="connsiteX187" fmla="*/ 461405 w 1096335"/>
                    <a:gd name="connsiteY187" fmla="*/ 509998 h 831850"/>
                    <a:gd name="connsiteX188" fmla="*/ 447558 w 1096335"/>
                    <a:gd name="connsiteY188" fmla="*/ 498248 h 831850"/>
                    <a:gd name="connsiteX189" fmla="*/ 461405 w 1096335"/>
                    <a:gd name="connsiteY189" fmla="*/ 486499 h 831850"/>
                    <a:gd name="connsiteX190" fmla="*/ 227782 w 1096335"/>
                    <a:gd name="connsiteY190" fmla="*/ 479936 h 831850"/>
                    <a:gd name="connsiteX191" fmla="*/ 241630 w 1096335"/>
                    <a:gd name="connsiteY191" fmla="*/ 491686 h 831850"/>
                    <a:gd name="connsiteX192" fmla="*/ 227782 w 1096335"/>
                    <a:gd name="connsiteY192" fmla="*/ 503435 h 831850"/>
                    <a:gd name="connsiteX193" fmla="*/ 213935 w 1096335"/>
                    <a:gd name="connsiteY193" fmla="*/ 491686 h 831850"/>
                    <a:gd name="connsiteX194" fmla="*/ 227782 w 1096335"/>
                    <a:gd name="connsiteY194" fmla="*/ 479936 h 831850"/>
                    <a:gd name="connsiteX195" fmla="*/ 887889 w 1096335"/>
                    <a:gd name="connsiteY195" fmla="*/ 477376 h 831850"/>
                    <a:gd name="connsiteX196" fmla="*/ 901736 w 1096335"/>
                    <a:gd name="connsiteY196" fmla="*/ 489126 h 831850"/>
                    <a:gd name="connsiteX197" fmla="*/ 887889 w 1096335"/>
                    <a:gd name="connsiteY197" fmla="*/ 500876 h 831850"/>
                    <a:gd name="connsiteX198" fmla="*/ 874041 w 1096335"/>
                    <a:gd name="connsiteY198" fmla="*/ 489126 h 831850"/>
                    <a:gd name="connsiteX199" fmla="*/ 887889 w 1096335"/>
                    <a:gd name="connsiteY199" fmla="*/ 477376 h 831850"/>
                    <a:gd name="connsiteX200" fmla="*/ 1045060 w 1096335"/>
                    <a:gd name="connsiteY200" fmla="*/ 475340 h 831850"/>
                    <a:gd name="connsiteX201" fmla="*/ 1054852 w 1096335"/>
                    <a:gd name="connsiteY201" fmla="*/ 478782 h 831850"/>
                    <a:gd name="connsiteX202" fmla="*/ 1055184 w 1096335"/>
                    <a:gd name="connsiteY202" fmla="*/ 479461 h 831850"/>
                    <a:gd name="connsiteX203" fmla="*/ 1051663 w 1096335"/>
                    <a:gd name="connsiteY203" fmla="*/ 483495 h 831850"/>
                    <a:gd name="connsiteX204" fmla="*/ 1034839 w 1096335"/>
                    <a:gd name="connsiteY204" fmla="*/ 494518 h 831850"/>
                    <a:gd name="connsiteX205" fmla="*/ 1031213 w 1096335"/>
                    <a:gd name="connsiteY205" fmla="*/ 487090 h 831850"/>
                    <a:gd name="connsiteX206" fmla="*/ 1045060 w 1096335"/>
                    <a:gd name="connsiteY206" fmla="*/ 475340 h 831850"/>
                    <a:gd name="connsiteX207" fmla="*/ 812612 w 1096335"/>
                    <a:gd name="connsiteY207" fmla="*/ 470304 h 831850"/>
                    <a:gd name="connsiteX208" fmla="*/ 826460 w 1096335"/>
                    <a:gd name="connsiteY208" fmla="*/ 482054 h 831850"/>
                    <a:gd name="connsiteX209" fmla="*/ 812612 w 1096335"/>
                    <a:gd name="connsiteY209" fmla="*/ 493804 h 831850"/>
                    <a:gd name="connsiteX210" fmla="*/ 798765 w 1096335"/>
                    <a:gd name="connsiteY210" fmla="*/ 482054 h 831850"/>
                    <a:gd name="connsiteX211" fmla="*/ 812612 w 1096335"/>
                    <a:gd name="connsiteY211" fmla="*/ 470304 h 831850"/>
                    <a:gd name="connsiteX212" fmla="*/ 321899 w 1096335"/>
                    <a:gd name="connsiteY212" fmla="*/ 463019 h 831850"/>
                    <a:gd name="connsiteX213" fmla="*/ 335746 w 1096335"/>
                    <a:gd name="connsiteY213" fmla="*/ 474769 h 831850"/>
                    <a:gd name="connsiteX214" fmla="*/ 321899 w 1096335"/>
                    <a:gd name="connsiteY214" fmla="*/ 486519 h 831850"/>
                    <a:gd name="connsiteX215" fmla="*/ 308051 w 1096335"/>
                    <a:gd name="connsiteY215" fmla="*/ 474769 h 831850"/>
                    <a:gd name="connsiteX216" fmla="*/ 321899 w 1096335"/>
                    <a:gd name="connsiteY216" fmla="*/ 463019 h 831850"/>
                    <a:gd name="connsiteX217" fmla="*/ 52711 w 1096335"/>
                    <a:gd name="connsiteY217" fmla="*/ 457930 h 831850"/>
                    <a:gd name="connsiteX218" fmla="*/ 66559 w 1096335"/>
                    <a:gd name="connsiteY218" fmla="*/ 469680 h 831850"/>
                    <a:gd name="connsiteX219" fmla="*/ 52711 w 1096335"/>
                    <a:gd name="connsiteY219" fmla="*/ 481429 h 831850"/>
                    <a:gd name="connsiteX220" fmla="*/ 38864 w 1096335"/>
                    <a:gd name="connsiteY220" fmla="*/ 469680 h 831850"/>
                    <a:gd name="connsiteX221" fmla="*/ 52711 w 1096335"/>
                    <a:gd name="connsiteY221" fmla="*/ 457930 h 831850"/>
                    <a:gd name="connsiteX222" fmla="*/ 957589 w 1096335"/>
                    <a:gd name="connsiteY222" fmla="*/ 455288 h 831850"/>
                    <a:gd name="connsiteX223" fmla="*/ 971436 w 1096335"/>
                    <a:gd name="connsiteY223" fmla="*/ 467038 h 831850"/>
                    <a:gd name="connsiteX224" fmla="*/ 957589 w 1096335"/>
                    <a:gd name="connsiteY224" fmla="*/ 478788 h 831850"/>
                    <a:gd name="connsiteX225" fmla="*/ 943742 w 1096335"/>
                    <a:gd name="connsiteY225" fmla="*/ 467038 h 831850"/>
                    <a:gd name="connsiteX226" fmla="*/ 957589 w 1096335"/>
                    <a:gd name="connsiteY226" fmla="*/ 455288 h 831850"/>
                    <a:gd name="connsiteX227" fmla="*/ 604778 w 1096335"/>
                    <a:gd name="connsiteY227" fmla="*/ 443874 h 831850"/>
                    <a:gd name="connsiteX228" fmla="*/ 618625 w 1096335"/>
                    <a:gd name="connsiteY228" fmla="*/ 455624 h 831850"/>
                    <a:gd name="connsiteX229" fmla="*/ 604778 w 1096335"/>
                    <a:gd name="connsiteY229" fmla="*/ 467374 h 831850"/>
                    <a:gd name="connsiteX230" fmla="*/ 590931 w 1096335"/>
                    <a:gd name="connsiteY230" fmla="*/ 455624 h 831850"/>
                    <a:gd name="connsiteX231" fmla="*/ 604778 w 1096335"/>
                    <a:gd name="connsiteY231" fmla="*/ 443874 h 831850"/>
                    <a:gd name="connsiteX232" fmla="*/ 529502 w 1096335"/>
                    <a:gd name="connsiteY232" fmla="*/ 436803 h 831850"/>
                    <a:gd name="connsiteX233" fmla="*/ 543349 w 1096335"/>
                    <a:gd name="connsiteY233" fmla="*/ 448552 h 831850"/>
                    <a:gd name="connsiteX234" fmla="*/ 529502 w 1096335"/>
                    <a:gd name="connsiteY234" fmla="*/ 460302 h 831850"/>
                    <a:gd name="connsiteX235" fmla="*/ 515654 w 1096335"/>
                    <a:gd name="connsiteY235" fmla="*/ 448552 h 831850"/>
                    <a:gd name="connsiteX236" fmla="*/ 529502 w 1096335"/>
                    <a:gd name="connsiteY236" fmla="*/ 436803 h 831850"/>
                    <a:gd name="connsiteX237" fmla="*/ 389064 w 1096335"/>
                    <a:gd name="connsiteY237" fmla="*/ 426853 h 831850"/>
                    <a:gd name="connsiteX238" fmla="*/ 402912 w 1096335"/>
                    <a:gd name="connsiteY238" fmla="*/ 438603 h 831850"/>
                    <a:gd name="connsiteX239" fmla="*/ 389064 w 1096335"/>
                    <a:gd name="connsiteY239" fmla="*/ 450353 h 831850"/>
                    <a:gd name="connsiteX240" fmla="*/ 375217 w 1096335"/>
                    <a:gd name="connsiteY240" fmla="*/ 438603 h 831850"/>
                    <a:gd name="connsiteX241" fmla="*/ 389064 w 1096335"/>
                    <a:gd name="connsiteY241" fmla="*/ 426853 h 831850"/>
                    <a:gd name="connsiteX242" fmla="*/ 177234 w 1096335"/>
                    <a:gd name="connsiteY242" fmla="*/ 422978 h 831850"/>
                    <a:gd name="connsiteX243" fmla="*/ 191081 w 1096335"/>
                    <a:gd name="connsiteY243" fmla="*/ 434728 h 831850"/>
                    <a:gd name="connsiteX244" fmla="*/ 177234 w 1096335"/>
                    <a:gd name="connsiteY244" fmla="*/ 446478 h 831850"/>
                    <a:gd name="connsiteX245" fmla="*/ 163387 w 1096335"/>
                    <a:gd name="connsiteY245" fmla="*/ 434728 h 831850"/>
                    <a:gd name="connsiteX246" fmla="*/ 177234 w 1096335"/>
                    <a:gd name="connsiteY246" fmla="*/ 422978 h 831850"/>
                    <a:gd name="connsiteX247" fmla="*/ 737706 w 1096335"/>
                    <a:gd name="connsiteY247" fmla="*/ 412826 h 831850"/>
                    <a:gd name="connsiteX248" fmla="*/ 751553 w 1096335"/>
                    <a:gd name="connsiteY248" fmla="*/ 424575 h 831850"/>
                    <a:gd name="connsiteX249" fmla="*/ 737706 w 1096335"/>
                    <a:gd name="connsiteY249" fmla="*/ 436325 h 831850"/>
                    <a:gd name="connsiteX250" fmla="*/ 723858 w 1096335"/>
                    <a:gd name="connsiteY250" fmla="*/ 424575 h 831850"/>
                    <a:gd name="connsiteX251" fmla="*/ 737706 w 1096335"/>
                    <a:gd name="connsiteY251" fmla="*/ 412826 h 831850"/>
                    <a:gd name="connsiteX252" fmla="*/ 1014596 w 1096335"/>
                    <a:gd name="connsiteY252" fmla="*/ 408914 h 831850"/>
                    <a:gd name="connsiteX253" fmla="*/ 1028443 w 1096335"/>
                    <a:gd name="connsiteY253" fmla="*/ 420664 h 831850"/>
                    <a:gd name="connsiteX254" fmla="*/ 1014596 w 1096335"/>
                    <a:gd name="connsiteY254" fmla="*/ 432413 h 831850"/>
                    <a:gd name="connsiteX255" fmla="*/ 1000748 w 1096335"/>
                    <a:gd name="connsiteY255" fmla="*/ 420664 h 831850"/>
                    <a:gd name="connsiteX256" fmla="*/ 1014596 w 1096335"/>
                    <a:gd name="connsiteY256" fmla="*/ 408914 h 831850"/>
                    <a:gd name="connsiteX257" fmla="*/ 1095606 w 1096335"/>
                    <a:gd name="connsiteY257" fmla="*/ 402230 h 831850"/>
                    <a:gd name="connsiteX258" fmla="*/ 1096335 w 1096335"/>
                    <a:gd name="connsiteY258" fmla="*/ 404804 h 831850"/>
                    <a:gd name="connsiteX259" fmla="*/ 1095985 w 1096335"/>
                    <a:gd name="connsiteY259" fmla="*/ 406040 h 831850"/>
                    <a:gd name="connsiteX260" fmla="*/ 1094865 w 1096335"/>
                    <a:gd name="connsiteY260" fmla="*/ 403747 h 831850"/>
                    <a:gd name="connsiteX261" fmla="*/ 14544 w 1096335"/>
                    <a:gd name="connsiteY261" fmla="*/ 400505 h 831850"/>
                    <a:gd name="connsiteX262" fmla="*/ 28391 w 1096335"/>
                    <a:gd name="connsiteY262" fmla="*/ 412255 h 831850"/>
                    <a:gd name="connsiteX263" fmla="*/ 14544 w 1096335"/>
                    <a:gd name="connsiteY263" fmla="*/ 424004 h 831850"/>
                    <a:gd name="connsiteX264" fmla="*/ 697 w 1096335"/>
                    <a:gd name="connsiteY264" fmla="*/ 412255 h 831850"/>
                    <a:gd name="connsiteX265" fmla="*/ 14544 w 1096335"/>
                    <a:gd name="connsiteY265" fmla="*/ 400505 h 831850"/>
                    <a:gd name="connsiteX266" fmla="*/ 650234 w 1096335"/>
                    <a:gd name="connsiteY266" fmla="*/ 392774 h 831850"/>
                    <a:gd name="connsiteX267" fmla="*/ 664081 w 1096335"/>
                    <a:gd name="connsiteY267" fmla="*/ 404523 h 831850"/>
                    <a:gd name="connsiteX268" fmla="*/ 650234 w 1096335"/>
                    <a:gd name="connsiteY268" fmla="*/ 416273 h 831850"/>
                    <a:gd name="connsiteX269" fmla="*/ 636387 w 1096335"/>
                    <a:gd name="connsiteY269" fmla="*/ 404523 h 831850"/>
                    <a:gd name="connsiteX270" fmla="*/ 650234 w 1096335"/>
                    <a:gd name="connsiteY270" fmla="*/ 392774 h 831850"/>
                    <a:gd name="connsiteX271" fmla="*/ 839525 w 1096335"/>
                    <a:gd name="connsiteY271" fmla="*/ 386908 h 831850"/>
                    <a:gd name="connsiteX272" fmla="*/ 853372 w 1096335"/>
                    <a:gd name="connsiteY272" fmla="*/ 398658 h 831850"/>
                    <a:gd name="connsiteX273" fmla="*/ 839525 w 1096335"/>
                    <a:gd name="connsiteY273" fmla="*/ 410407 h 831850"/>
                    <a:gd name="connsiteX274" fmla="*/ 825677 w 1096335"/>
                    <a:gd name="connsiteY274" fmla="*/ 398658 h 831850"/>
                    <a:gd name="connsiteX275" fmla="*/ 839525 w 1096335"/>
                    <a:gd name="connsiteY275" fmla="*/ 386908 h 831850"/>
                    <a:gd name="connsiteX276" fmla="*/ 320607 w 1096335"/>
                    <a:gd name="connsiteY276" fmla="*/ 380354 h 831850"/>
                    <a:gd name="connsiteX277" fmla="*/ 334454 w 1096335"/>
                    <a:gd name="connsiteY277" fmla="*/ 392104 h 831850"/>
                    <a:gd name="connsiteX278" fmla="*/ 320607 w 1096335"/>
                    <a:gd name="connsiteY278" fmla="*/ 403854 h 831850"/>
                    <a:gd name="connsiteX279" fmla="*/ 306760 w 1096335"/>
                    <a:gd name="connsiteY279" fmla="*/ 392104 h 831850"/>
                    <a:gd name="connsiteX280" fmla="*/ 320607 w 1096335"/>
                    <a:gd name="connsiteY280" fmla="*/ 380354 h 831850"/>
                    <a:gd name="connsiteX281" fmla="*/ 245331 w 1096335"/>
                    <a:gd name="connsiteY281" fmla="*/ 373282 h 831850"/>
                    <a:gd name="connsiteX282" fmla="*/ 259178 w 1096335"/>
                    <a:gd name="connsiteY282" fmla="*/ 385032 h 831850"/>
                    <a:gd name="connsiteX283" fmla="*/ 245331 w 1096335"/>
                    <a:gd name="connsiteY283" fmla="*/ 396782 h 831850"/>
                    <a:gd name="connsiteX284" fmla="*/ 231483 w 1096335"/>
                    <a:gd name="connsiteY284" fmla="*/ 385032 h 831850"/>
                    <a:gd name="connsiteX285" fmla="*/ 245331 w 1096335"/>
                    <a:gd name="connsiteY285" fmla="*/ 373282 h 831850"/>
                    <a:gd name="connsiteX286" fmla="*/ 444555 w 1096335"/>
                    <a:gd name="connsiteY286" fmla="*/ 365539 h 831850"/>
                    <a:gd name="connsiteX287" fmla="*/ 458403 w 1096335"/>
                    <a:gd name="connsiteY287" fmla="*/ 377289 h 831850"/>
                    <a:gd name="connsiteX288" fmla="*/ 444555 w 1096335"/>
                    <a:gd name="connsiteY288" fmla="*/ 389038 h 831850"/>
                    <a:gd name="connsiteX289" fmla="*/ 430708 w 1096335"/>
                    <a:gd name="connsiteY289" fmla="*/ 377289 h 831850"/>
                    <a:gd name="connsiteX290" fmla="*/ 444555 w 1096335"/>
                    <a:gd name="connsiteY290" fmla="*/ 365539 h 831850"/>
                    <a:gd name="connsiteX291" fmla="*/ 81710 w 1096335"/>
                    <a:gd name="connsiteY291" fmla="*/ 364339 h 831850"/>
                    <a:gd name="connsiteX292" fmla="*/ 95557 w 1096335"/>
                    <a:gd name="connsiteY292" fmla="*/ 376088 h 831850"/>
                    <a:gd name="connsiteX293" fmla="*/ 81710 w 1096335"/>
                    <a:gd name="connsiteY293" fmla="*/ 387838 h 831850"/>
                    <a:gd name="connsiteX294" fmla="*/ 67862 w 1096335"/>
                    <a:gd name="connsiteY294" fmla="*/ 376088 h 831850"/>
                    <a:gd name="connsiteX295" fmla="*/ 81710 w 1096335"/>
                    <a:gd name="connsiteY295" fmla="*/ 364339 h 831850"/>
                    <a:gd name="connsiteX296" fmla="*/ 964047 w 1096335"/>
                    <a:gd name="connsiteY296" fmla="*/ 351956 h 831850"/>
                    <a:gd name="connsiteX297" fmla="*/ 977895 w 1096335"/>
                    <a:gd name="connsiteY297" fmla="*/ 363706 h 831850"/>
                    <a:gd name="connsiteX298" fmla="*/ 964047 w 1096335"/>
                    <a:gd name="connsiteY298" fmla="*/ 375456 h 831850"/>
                    <a:gd name="connsiteX299" fmla="*/ 950200 w 1096335"/>
                    <a:gd name="connsiteY299" fmla="*/ 363706 h 831850"/>
                    <a:gd name="connsiteX300" fmla="*/ 964047 w 1096335"/>
                    <a:gd name="connsiteY300" fmla="*/ 351956 h 831850"/>
                    <a:gd name="connsiteX301" fmla="*/ 707241 w 1096335"/>
                    <a:gd name="connsiteY301" fmla="*/ 346399 h 831850"/>
                    <a:gd name="connsiteX302" fmla="*/ 721088 w 1096335"/>
                    <a:gd name="connsiteY302" fmla="*/ 358149 h 831850"/>
                    <a:gd name="connsiteX303" fmla="*/ 707241 w 1096335"/>
                    <a:gd name="connsiteY303" fmla="*/ 369899 h 831850"/>
                    <a:gd name="connsiteX304" fmla="*/ 693393 w 1096335"/>
                    <a:gd name="connsiteY304" fmla="*/ 358149 h 831850"/>
                    <a:gd name="connsiteX305" fmla="*/ 707241 w 1096335"/>
                    <a:gd name="connsiteY305" fmla="*/ 346399 h 831850"/>
                    <a:gd name="connsiteX306" fmla="*/ 357084 w 1096335"/>
                    <a:gd name="connsiteY306" fmla="*/ 345487 h 831850"/>
                    <a:gd name="connsiteX307" fmla="*/ 370931 w 1096335"/>
                    <a:gd name="connsiteY307" fmla="*/ 357236 h 831850"/>
                    <a:gd name="connsiteX308" fmla="*/ 357084 w 1096335"/>
                    <a:gd name="connsiteY308" fmla="*/ 368986 h 831850"/>
                    <a:gd name="connsiteX309" fmla="*/ 343237 w 1096335"/>
                    <a:gd name="connsiteY309" fmla="*/ 357236 h 831850"/>
                    <a:gd name="connsiteX310" fmla="*/ 357084 w 1096335"/>
                    <a:gd name="connsiteY310" fmla="*/ 345487 h 831850"/>
                    <a:gd name="connsiteX311" fmla="*/ 546374 w 1096335"/>
                    <a:gd name="connsiteY311" fmla="*/ 339621 h 831850"/>
                    <a:gd name="connsiteX312" fmla="*/ 560222 w 1096335"/>
                    <a:gd name="connsiteY312" fmla="*/ 351371 h 831850"/>
                    <a:gd name="connsiteX313" fmla="*/ 546374 w 1096335"/>
                    <a:gd name="connsiteY313" fmla="*/ 363120 h 831850"/>
                    <a:gd name="connsiteX314" fmla="*/ 532527 w 1096335"/>
                    <a:gd name="connsiteY314" fmla="*/ 351371 h 831850"/>
                    <a:gd name="connsiteX315" fmla="*/ 546374 w 1096335"/>
                    <a:gd name="connsiteY315" fmla="*/ 339621 h 831850"/>
                    <a:gd name="connsiteX316" fmla="*/ 801357 w 1096335"/>
                    <a:gd name="connsiteY316" fmla="*/ 329483 h 831850"/>
                    <a:gd name="connsiteX317" fmla="*/ 815204 w 1096335"/>
                    <a:gd name="connsiteY317" fmla="*/ 341233 h 831850"/>
                    <a:gd name="connsiteX318" fmla="*/ 801357 w 1096335"/>
                    <a:gd name="connsiteY318" fmla="*/ 352982 h 831850"/>
                    <a:gd name="connsiteX319" fmla="*/ 787510 w 1096335"/>
                    <a:gd name="connsiteY319" fmla="*/ 341233 h 831850"/>
                    <a:gd name="connsiteX320" fmla="*/ 801357 w 1096335"/>
                    <a:gd name="connsiteY320" fmla="*/ 329483 h 831850"/>
                    <a:gd name="connsiteX321" fmla="*/ 15513 w 1096335"/>
                    <a:gd name="connsiteY321" fmla="*/ 318634 h 831850"/>
                    <a:gd name="connsiteX322" fmla="*/ 23044 w 1096335"/>
                    <a:gd name="connsiteY322" fmla="*/ 321281 h 831850"/>
                    <a:gd name="connsiteX323" fmla="*/ 27100 w 1096335"/>
                    <a:gd name="connsiteY323" fmla="*/ 329589 h 831850"/>
                    <a:gd name="connsiteX324" fmla="*/ 13252 w 1096335"/>
                    <a:gd name="connsiteY324" fmla="*/ 341339 h 831850"/>
                    <a:gd name="connsiteX325" fmla="*/ 3461 w 1096335"/>
                    <a:gd name="connsiteY325" fmla="*/ 337898 h 831850"/>
                    <a:gd name="connsiteX326" fmla="*/ 0 w 1096335"/>
                    <a:gd name="connsiteY326" fmla="*/ 330807 h 831850"/>
                    <a:gd name="connsiteX327" fmla="*/ 4097 w 1096335"/>
                    <a:gd name="connsiteY327" fmla="*/ 326113 h 831850"/>
                    <a:gd name="connsiteX328" fmla="*/ 178229 w 1096335"/>
                    <a:gd name="connsiteY328" fmla="*/ 313345 h 831850"/>
                    <a:gd name="connsiteX329" fmla="*/ 192077 w 1096335"/>
                    <a:gd name="connsiteY329" fmla="*/ 325094 h 831850"/>
                    <a:gd name="connsiteX330" fmla="*/ 178229 w 1096335"/>
                    <a:gd name="connsiteY330" fmla="*/ 336844 h 831850"/>
                    <a:gd name="connsiteX331" fmla="*/ 164382 w 1096335"/>
                    <a:gd name="connsiteY331" fmla="*/ 325094 h 831850"/>
                    <a:gd name="connsiteX332" fmla="*/ 178229 w 1096335"/>
                    <a:gd name="connsiteY332" fmla="*/ 313345 h 831850"/>
                    <a:gd name="connsiteX333" fmla="*/ 1029034 w 1096335"/>
                    <a:gd name="connsiteY333" fmla="*/ 303353 h 831850"/>
                    <a:gd name="connsiteX334" fmla="*/ 1032930 w 1096335"/>
                    <a:gd name="connsiteY334" fmla="*/ 313839 h 831850"/>
                    <a:gd name="connsiteX335" fmla="*/ 1042889 w 1096335"/>
                    <a:gd name="connsiteY335" fmla="*/ 320364 h 831850"/>
                    <a:gd name="connsiteX336" fmla="*/ 1041935 w 1096335"/>
                    <a:gd name="connsiteY336" fmla="*/ 322319 h 831850"/>
                    <a:gd name="connsiteX337" fmla="*/ 1032144 w 1096335"/>
                    <a:gd name="connsiteY337" fmla="*/ 325760 h 831850"/>
                    <a:gd name="connsiteX338" fmla="*/ 1018297 w 1096335"/>
                    <a:gd name="connsiteY338" fmla="*/ 314010 h 831850"/>
                    <a:gd name="connsiteX339" fmla="*/ 1022353 w 1096335"/>
                    <a:gd name="connsiteY339" fmla="*/ 305702 h 831850"/>
                    <a:gd name="connsiteX340" fmla="*/ 414091 w 1096335"/>
                    <a:gd name="connsiteY340" fmla="*/ 299112 h 831850"/>
                    <a:gd name="connsiteX341" fmla="*/ 427938 w 1096335"/>
                    <a:gd name="connsiteY341" fmla="*/ 310862 h 831850"/>
                    <a:gd name="connsiteX342" fmla="*/ 414091 w 1096335"/>
                    <a:gd name="connsiteY342" fmla="*/ 322612 h 831850"/>
                    <a:gd name="connsiteX343" fmla="*/ 400243 w 1096335"/>
                    <a:gd name="connsiteY343" fmla="*/ 310862 h 831850"/>
                    <a:gd name="connsiteX344" fmla="*/ 414091 w 1096335"/>
                    <a:gd name="connsiteY344" fmla="*/ 299112 h 831850"/>
                    <a:gd name="connsiteX345" fmla="*/ 868523 w 1096335"/>
                    <a:gd name="connsiteY345" fmla="*/ 293316 h 831850"/>
                    <a:gd name="connsiteX346" fmla="*/ 882370 w 1096335"/>
                    <a:gd name="connsiteY346" fmla="*/ 305066 h 831850"/>
                    <a:gd name="connsiteX347" fmla="*/ 868523 w 1096335"/>
                    <a:gd name="connsiteY347" fmla="*/ 316816 h 831850"/>
                    <a:gd name="connsiteX348" fmla="*/ 854675 w 1096335"/>
                    <a:gd name="connsiteY348" fmla="*/ 305066 h 831850"/>
                    <a:gd name="connsiteX349" fmla="*/ 868523 w 1096335"/>
                    <a:gd name="connsiteY349" fmla="*/ 293316 h 831850"/>
                    <a:gd name="connsiteX350" fmla="*/ 90758 w 1096335"/>
                    <a:gd name="connsiteY350" fmla="*/ 293292 h 831850"/>
                    <a:gd name="connsiteX351" fmla="*/ 104605 w 1096335"/>
                    <a:gd name="connsiteY351" fmla="*/ 305042 h 831850"/>
                    <a:gd name="connsiteX352" fmla="*/ 90758 w 1096335"/>
                    <a:gd name="connsiteY352" fmla="*/ 316792 h 831850"/>
                    <a:gd name="connsiteX353" fmla="*/ 76911 w 1096335"/>
                    <a:gd name="connsiteY353" fmla="*/ 305042 h 831850"/>
                    <a:gd name="connsiteX354" fmla="*/ 90758 w 1096335"/>
                    <a:gd name="connsiteY354" fmla="*/ 293292 h 831850"/>
                    <a:gd name="connsiteX355" fmla="*/ 656692 w 1096335"/>
                    <a:gd name="connsiteY355" fmla="*/ 289441 h 831850"/>
                    <a:gd name="connsiteX356" fmla="*/ 670540 w 1096335"/>
                    <a:gd name="connsiteY356" fmla="*/ 301191 h 831850"/>
                    <a:gd name="connsiteX357" fmla="*/ 656692 w 1096335"/>
                    <a:gd name="connsiteY357" fmla="*/ 312941 h 831850"/>
                    <a:gd name="connsiteX358" fmla="*/ 642845 w 1096335"/>
                    <a:gd name="connsiteY358" fmla="*/ 301191 h 831850"/>
                    <a:gd name="connsiteX359" fmla="*/ 656692 w 1096335"/>
                    <a:gd name="connsiteY359" fmla="*/ 289441 h 831850"/>
                    <a:gd name="connsiteX360" fmla="*/ 280048 w 1096335"/>
                    <a:gd name="connsiteY360" fmla="*/ 287426 h 831850"/>
                    <a:gd name="connsiteX361" fmla="*/ 293896 w 1096335"/>
                    <a:gd name="connsiteY361" fmla="*/ 299176 h 831850"/>
                    <a:gd name="connsiteX362" fmla="*/ 280048 w 1096335"/>
                    <a:gd name="connsiteY362" fmla="*/ 310926 h 831850"/>
                    <a:gd name="connsiteX363" fmla="*/ 266201 w 1096335"/>
                    <a:gd name="connsiteY363" fmla="*/ 299176 h 831850"/>
                    <a:gd name="connsiteX364" fmla="*/ 280048 w 1096335"/>
                    <a:gd name="connsiteY364" fmla="*/ 287426 h 831850"/>
                    <a:gd name="connsiteX365" fmla="*/ 508207 w 1096335"/>
                    <a:gd name="connsiteY365" fmla="*/ 282195 h 831850"/>
                    <a:gd name="connsiteX366" fmla="*/ 522054 w 1096335"/>
                    <a:gd name="connsiteY366" fmla="*/ 293945 h 831850"/>
                    <a:gd name="connsiteX367" fmla="*/ 508207 w 1096335"/>
                    <a:gd name="connsiteY367" fmla="*/ 305695 h 831850"/>
                    <a:gd name="connsiteX368" fmla="*/ 494359 w 1096335"/>
                    <a:gd name="connsiteY368" fmla="*/ 293945 h 831850"/>
                    <a:gd name="connsiteX369" fmla="*/ 508207 w 1096335"/>
                    <a:gd name="connsiteY369" fmla="*/ 282195 h 831850"/>
                    <a:gd name="connsiteX370" fmla="*/ 147765 w 1096335"/>
                    <a:gd name="connsiteY370" fmla="*/ 246918 h 831850"/>
                    <a:gd name="connsiteX371" fmla="*/ 161612 w 1096335"/>
                    <a:gd name="connsiteY371" fmla="*/ 258667 h 831850"/>
                    <a:gd name="connsiteX372" fmla="*/ 147765 w 1096335"/>
                    <a:gd name="connsiteY372" fmla="*/ 270417 h 831850"/>
                    <a:gd name="connsiteX373" fmla="*/ 133917 w 1096335"/>
                    <a:gd name="connsiteY373" fmla="*/ 258667 h 831850"/>
                    <a:gd name="connsiteX374" fmla="*/ 147765 w 1096335"/>
                    <a:gd name="connsiteY374" fmla="*/ 246918 h 831850"/>
                    <a:gd name="connsiteX375" fmla="*/ 800065 w 1096335"/>
                    <a:gd name="connsiteY375" fmla="*/ 246817 h 831850"/>
                    <a:gd name="connsiteX376" fmla="*/ 813913 w 1096335"/>
                    <a:gd name="connsiteY376" fmla="*/ 258567 h 831850"/>
                    <a:gd name="connsiteX377" fmla="*/ 800065 w 1096335"/>
                    <a:gd name="connsiteY377" fmla="*/ 270316 h 831850"/>
                    <a:gd name="connsiteX378" fmla="*/ 786218 w 1096335"/>
                    <a:gd name="connsiteY378" fmla="*/ 258567 h 831850"/>
                    <a:gd name="connsiteX379" fmla="*/ 800065 w 1096335"/>
                    <a:gd name="connsiteY379" fmla="*/ 246817 h 831850"/>
                    <a:gd name="connsiteX380" fmla="*/ 575372 w 1096335"/>
                    <a:gd name="connsiteY380" fmla="*/ 246029 h 831850"/>
                    <a:gd name="connsiteX381" fmla="*/ 589220 w 1096335"/>
                    <a:gd name="connsiteY381" fmla="*/ 257779 h 831850"/>
                    <a:gd name="connsiteX382" fmla="*/ 575372 w 1096335"/>
                    <a:gd name="connsiteY382" fmla="*/ 269529 h 831850"/>
                    <a:gd name="connsiteX383" fmla="*/ 561525 w 1096335"/>
                    <a:gd name="connsiteY383" fmla="*/ 257779 h 831850"/>
                    <a:gd name="connsiteX384" fmla="*/ 575372 w 1096335"/>
                    <a:gd name="connsiteY384" fmla="*/ 246029 h 831850"/>
                    <a:gd name="connsiteX385" fmla="*/ 965043 w 1096335"/>
                    <a:gd name="connsiteY385" fmla="*/ 242322 h 831850"/>
                    <a:gd name="connsiteX386" fmla="*/ 978890 w 1096335"/>
                    <a:gd name="connsiteY386" fmla="*/ 254072 h 831850"/>
                    <a:gd name="connsiteX387" fmla="*/ 965043 w 1096335"/>
                    <a:gd name="connsiteY387" fmla="*/ 265822 h 831850"/>
                    <a:gd name="connsiteX388" fmla="*/ 951195 w 1096335"/>
                    <a:gd name="connsiteY388" fmla="*/ 254072 h 831850"/>
                    <a:gd name="connsiteX389" fmla="*/ 965043 w 1096335"/>
                    <a:gd name="connsiteY389" fmla="*/ 242322 h 831850"/>
                    <a:gd name="connsiteX390" fmla="*/ 363542 w 1096335"/>
                    <a:gd name="connsiteY390" fmla="*/ 242154 h 831850"/>
                    <a:gd name="connsiteX391" fmla="*/ 377390 w 1096335"/>
                    <a:gd name="connsiteY391" fmla="*/ 253904 h 831850"/>
                    <a:gd name="connsiteX392" fmla="*/ 363542 w 1096335"/>
                    <a:gd name="connsiteY392" fmla="*/ 265654 h 831850"/>
                    <a:gd name="connsiteX393" fmla="*/ 349695 w 1096335"/>
                    <a:gd name="connsiteY393" fmla="*/ 253904 h 831850"/>
                    <a:gd name="connsiteX394" fmla="*/ 363542 w 1096335"/>
                    <a:gd name="connsiteY394" fmla="*/ 242154 h 831850"/>
                    <a:gd name="connsiteX395" fmla="*/ 724789 w 1096335"/>
                    <a:gd name="connsiteY395" fmla="*/ 239745 h 831850"/>
                    <a:gd name="connsiteX396" fmla="*/ 738636 w 1096335"/>
                    <a:gd name="connsiteY396" fmla="*/ 251495 h 831850"/>
                    <a:gd name="connsiteX397" fmla="*/ 724789 w 1096335"/>
                    <a:gd name="connsiteY397" fmla="*/ 263245 h 831850"/>
                    <a:gd name="connsiteX398" fmla="*/ 710941 w 1096335"/>
                    <a:gd name="connsiteY398" fmla="*/ 251495 h 831850"/>
                    <a:gd name="connsiteX399" fmla="*/ 724789 w 1096335"/>
                    <a:gd name="connsiteY399" fmla="*/ 239745 h 831850"/>
                    <a:gd name="connsiteX400" fmla="*/ 241881 w 1096335"/>
                    <a:gd name="connsiteY400" fmla="*/ 230001 h 831850"/>
                    <a:gd name="connsiteX401" fmla="*/ 255728 w 1096335"/>
                    <a:gd name="connsiteY401" fmla="*/ 241751 h 831850"/>
                    <a:gd name="connsiteX402" fmla="*/ 241881 w 1096335"/>
                    <a:gd name="connsiteY402" fmla="*/ 253501 h 831850"/>
                    <a:gd name="connsiteX403" fmla="*/ 228034 w 1096335"/>
                    <a:gd name="connsiteY403" fmla="*/ 241751 h 831850"/>
                    <a:gd name="connsiteX404" fmla="*/ 241881 w 1096335"/>
                    <a:gd name="connsiteY404" fmla="*/ 230001 h 831850"/>
                    <a:gd name="connsiteX405" fmla="*/ 877571 w 1096335"/>
                    <a:gd name="connsiteY405" fmla="*/ 222270 h 831850"/>
                    <a:gd name="connsiteX406" fmla="*/ 891419 w 1096335"/>
                    <a:gd name="connsiteY406" fmla="*/ 234020 h 831850"/>
                    <a:gd name="connsiteX407" fmla="*/ 877571 w 1096335"/>
                    <a:gd name="connsiteY407" fmla="*/ 245770 h 831850"/>
                    <a:gd name="connsiteX408" fmla="*/ 863724 w 1096335"/>
                    <a:gd name="connsiteY408" fmla="*/ 234020 h 831850"/>
                    <a:gd name="connsiteX409" fmla="*/ 877571 w 1096335"/>
                    <a:gd name="connsiteY409" fmla="*/ 222270 h 831850"/>
                    <a:gd name="connsiteX410" fmla="*/ 506915 w 1096335"/>
                    <a:gd name="connsiteY410" fmla="*/ 199530 h 831850"/>
                    <a:gd name="connsiteX411" fmla="*/ 520762 w 1096335"/>
                    <a:gd name="connsiteY411" fmla="*/ 211280 h 831850"/>
                    <a:gd name="connsiteX412" fmla="*/ 506915 w 1096335"/>
                    <a:gd name="connsiteY412" fmla="*/ 223030 h 831850"/>
                    <a:gd name="connsiteX413" fmla="*/ 493068 w 1096335"/>
                    <a:gd name="connsiteY413" fmla="*/ 211280 h 831850"/>
                    <a:gd name="connsiteX414" fmla="*/ 506915 w 1096335"/>
                    <a:gd name="connsiteY414" fmla="*/ 199530 h 831850"/>
                    <a:gd name="connsiteX415" fmla="*/ 309047 w 1096335"/>
                    <a:gd name="connsiteY415" fmla="*/ 193835 h 831850"/>
                    <a:gd name="connsiteX416" fmla="*/ 322894 w 1096335"/>
                    <a:gd name="connsiteY416" fmla="*/ 205585 h 831850"/>
                    <a:gd name="connsiteX417" fmla="*/ 309047 w 1096335"/>
                    <a:gd name="connsiteY417" fmla="*/ 217335 h 831850"/>
                    <a:gd name="connsiteX418" fmla="*/ 295199 w 1096335"/>
                    <a:gd name="connsiteY418" fmla="*/ 205585 h 831850"/>
                    <a:gd name="connsiteX419" fmla="*/ 309047 w 1096335"/>
                    <a:gd name="connsiteY419" fmla="*/ 193835 h 831850"/>
                    <a:gd name="connsiteX420" fmla="*/ 431639 w 1096335"/>
                    <a:gd name="connsiteY420" fmla="*/ 192458 h 831850"/>
                    <a:gd name="connsiteX421" fmla="*/ 445486 w 1096335"/>
                    <a:gd name="connsiteY421" fmla="*/ 204208 h 831850"/>
                    <a:gd name="connsiteX422" fmla="*/ 431639 w 1096335"/>
                    <a:gd name="connsiteY422" fmla="*/ 215958 h 831850"/>
                    <a:gd name="connsiteX423" fmla="*/ 417791 w 1096335"/>
                    <a:gd name="connsiteY423" fmla="*/ 204208 h 831850"/>
                    <a:gd name="connsiteX424" fmla="*/ 431639 w 1096335"/>
                    <a:gd name="connsiteY424" fmla="*/ 192458 h 831850"/>
                    <a:gd name="connsiteX425" fmla="*/ 97216 w 1096335"/>
                    <a:gd name="connsiteY425" fmla="*/ 189960 h 831850"/>
                    <a:gd name="connsiteX426" fmla="*/ 111064 w 1096335"/>
                    <a:gd name="connsiteY426" fmla="*/ 201710 h 831850"/>
                    <a:gd name="connsiteX427" fmla="*/ 97216 w 1096335"/>
                    <a:gd name="connsiteY427" fmla="*/ 213460 h 831850"/>
                    <a:gd name="connsiteX428" fmla="*/ 87425 w 1096335"/>
                    <a:gd name="connsiteY428" fmla="*/ 210019 h 831850"/>
                    <a:gd name="connsiteX429" fmla="*/ 84921 w 1096335"/>
                    <a:gd name="connsiteY429" fmla="*/ 204888 h 831850"/>
                    <a:gd name="connsiteX430" fmla="*/ 95263 w 1096335"/>
                    <a:gd name="connsiteY430" fmla="*/ 190647 h 831850"/>
                    <a:gd name="connsiteX431" fmla="*/ 692020 w 1096335"/>
                    <a:gd name="connsiteY431" fmla="*/ 183029 h 831850"/>
                    <a:gd name="connsiteX432" fmla="*/ 705867 w 1096335"/>
                    <a:gd name="connsiteY432" fmla="*/ 194779 h 831850"/>
                    <a:gd name="connsiteX433" fmla="*/ 692020 w 1096335"/>
                    <a:gd name="connsiteY433" fmla="*/ 206529 h 831850"/>
                    <a:gd name="connsiteX434" fmla="*/ 678172 w 1096335"/>
                    <a:gd name="connsiteY434" fmla="*/ 194779 h 831850"/>
                    <a:gd name="connsiteX435" fmla="*/ 692020 w 1096335"/>
                    <a:gd name="connsiteY435" fmla="*/ 183029 h 831850"/>
                    <a:gd name="connsiteX436" fmla="*/ 934578 w 1096335"/>
                    <a:gd name="connsiteY436" fmla="*/ 175896 h 831850"/>
                    <a:gd name="connsiteX437" fmla="*/ 948425 w 1096335"/>
                    <a:gd name="connsiteY437" fmla="*/ 187645 h 831850"/>
                    <a:gd name="connsiteX438" fmla="*/ 934578 w 1096335"/>
                    <a:gd name="connsiteY438" fmla="*/ 199395 h 831850"/>
                    <a:gd name="connsiteX439" fmla="*/ 920731 w 1096335"/>
                    <a:gd name="connsiteY439" fmla="*/ 187645 h 831850"/>
                    <a:gd name="connsiteX440" fmla="*/ 934578 w 1096335"/>
                    <a:gd name="connsiteY440" fmla="*/ 175896 h 831850"/>
                    <a:gd name="connsiteX441" fmla="*/ 604548 w 1096335"/>
                    <a:gd name="connsiteY441" fmla="*/ 162977 h 831850"/>
                    <a:gd name="connsiteX442" fmla="*/ 618396 w 1096335"/>
                    <a:gd name="connsiteY442" fmla="*/ 174727 h 831850"/>
                    <a:gd name="connsiteX443" fmla="*/ 604548 w 1096335"/>
                    <a:gd name="connsiteY443" fmla="*/ 186477 h 831850"/>
                    <a:gd name="connsiteX444" fmla="*/ 590701 w 1096335"/>
                    <a:gd name="connsiteY444" fmla="*/ 174727 h 831850"/>
                    <a:gd name="connsiteX445" fmla="*/ 604548 w 1096335"/>
                    <a:gd name="connsiteY445" fmla="*/ 162977 h 831850"/>
                    <a:gd name="connsiteX446" fmla="*/ 793839 w 1096335"/>
                    <a:gd name="connsiteY446" fmla="*/ 157111 h 831850"/>
                    <a:gd name="connsiteX447" fmla="*/ 807686 w 1096335"/>
                    <a:gd name="connsiteY447" fmla="*/ 168861 h 831850"/>
                    <a:gd name="connsiteX448" fmla="*/ 793839 w 1096335"/>
                    <a:gd name="connsiteY448" fmla="*/ 180611 h 831850"/>
                    <a:gd name="connsiteX449" fmla="*/ 779992 w 1096335"/>
                    <a:gd name="connsiteY449" fmla="*/ 168861 h 831850"/>
                    <a:gd name="connsiteX450" fmla="*/ 793839 w 1096335"/>
                    <a:gd name="connsiteY450" fmla="*/ 157111 h 831850"/>
                    <a:gd name="connsiteX451" fmla="*/ 240589 w 1096335"/>
                    <a:gd name="connsiteY451" fmla="*/ 147336 h 831850"/>
                    <a:gd name="connsiteX452" fmla="*/ 254437 w 1096335"/>
                    <a:gd name="connsiteY452" fmla="*/ 159086 h 831850"/>
                    <a:gd name="connsiteX453" fmla="*/ 240589 w 1096335"/>
                    <a:gd name="connsiteY453" fmla="*/ 170835 h 831850"/>
                    <a:gd name="connsiteX454" fmla="*/ 226742 w 1096335"/>
                    <a:gd name="connsiteY454" fmla="*/ 159086 h 831850"/>
                    <a:gd name="connsiteX455" fmla="*/ 240589 w 1096335"/>
                    <a:gd name="connsiteY455" fmla="*/ 147336 h 831850"/>
                    <a:gd name="connsiteX456" fmla="*/ 165313 w 1096335"/>
                    <a:gd name="connsiteY456" fmla="*/ 140264 h 831850"/>
                    <a:gd name="connsiteX457" fmla="*/ 179160 w 1096335"/>
                    <a:gd name="connsiteY457" fmla="*/ 152014 h 831850"/>
                    <a:gd name="connsiteX458" fmla="*/ 165313 w 1096335"/>
                    <a:gd name="connsiteY458" fmla="*/ 163764 h 831850"/>
                    <a:gd name="connsiteX459" fmla="*/ 151465 w 1096335"/>
                    <a:gd name="connsiteY459" fmla="*/ 152014 h 831850"/>
                    <a:gd name="connsiteX460" fmla="*/ 165313 w 1096335"/>
                    <a:gd name="connsiteY460" fmla="*/ 140264 h 831850"/>
                    <a:gd name="connsiteX461" fmla="*/ 411191 w 1096335"/>
                    <a:gd name="connsiteY461" fmla="*/ 119509 h 831850"/>
                    <a:gd name="connsiteX462" fmla="*/ 425039 w 1096335"/>
                    <a:gd name="connsiteY462" fmla="*/ 131259 h 831850"/>
                    <a:gd name="connsiteX463" fmla="*/ 411191 w 1096335"/>
                    <a:gd name="connsiteY463" fmla="*/ 143008 h 831850"/>
                    <a:gd name="connsiteX464" fmla="*/ 397344 w 1096335"/>
                    <a:gd name="connsiteY464" fmla="*/ 131259 h 831850"/>
                    <a:gd name="connsiteX465" fmla="*/ 411191 w 1096335"/>
                    <a:gd name="connsiteY465" fmla="*/ 119509 h 831850"/>
                    <a:gd name="connsiteX466" fmla="*/ 884030 w 1096335"/>
                    <a:gd name="connsiteY466" fmla="*/ 118938 h 831850"/>
                    <a:gd name="connsiteX467" fmla="*/ 897877 w 1096335"/>
                    <a:gd name="connsiteY467" fmla="*/ 130688 h 831850"/>
                    <a:gd name="connsiteX468" fmla="*/ 884030 w 1096335"/>
                    <a:gd name="connsiteY468" fmla="*/ 142438 h 831850"/>
                    <a:gd name="connsiteX469" fmla="*/ 870182 w 1096335"/>
                    <a:gd name="connsiteY469" fmla="*/ 130688 h 831850"/>
                    <a:gd name="connsiteX470" fmla="*/ 884030 w 1096335"/>
                    <a:gd name="connsiteY470" fmla="*/ 118938 h 831850"/>
                    <a:gd name="connsiteX471" fmla="*/ 661555 w 1096335"/>
                    <a:gd name="connsiteY471" fmla="*/ 116603 h 831850"/>
                    <a:gd name="connsiteX472" fmla="*/ 675402 w 1096335"/>
                    <a:gd name="connsiteY472" fmla="*/ 128352 h 831850"/>
                    <a:gd name="connsiteX473" fmla="*/ 661555 w 1096335"/>
                    <a:gd name="connsiteY473" fmla="*/ 140102 h 831850"/>
                    <a:gd name="connsiteX474" fmla="*/ 647708 w 1096335"/>
                    <a:gd name="connsiteY474" fmla="*/ 128352 h 831850"/>
                    <a:gd name="connsiteX475" fmla="*/ 661555 w 1096335"/>
                    <a:gd name="connsiteY475" fmla="*/ 116603 h 831850"/>
                    <a:gd name="connsiteX476" fmla="*/ 755671 w 1096335"/>
                    <a:gd name="connsiteY476" fmla="*/ 99686 h 831850"/>
                    <a:gd name="connsiteX477" fmla="*/ 769519 w 1096335"/>
                    <a:gd name="connsiteY477" fmla="*/ 111436 h 831850"/>
                    <a:gd name="connsiteX478" fmla="*/ 755671 w 1096335"/>
                    <a:gd name="connsiteY478" fmla="*/ 123186 h 831850"/>
                    <a:gd name="connsiteX479" fmla="*/ 741824 w 1096335"/>
                    <a:gd name="connsiteY479" fmla="*/ 111436 h 831850"/>
                    <a:gd name="connsiteX480" fmla="*/ 755671 w 1096335"/>
                    <a:gd name="connsiteY480" fmla="*/ 99686 h 831850"/>
                    <a:gd name="connsiteX481" fmla="*/ 323720 w 1096335"/>
                    <a:gd name="connsiteY481" fmla="*/ 99457 h 831850"/>
                    <a:gd name="connsiteX482" fmla="*/ 337567 w 1096335"/>
                    <a:gd name="connsiteY482" fmla="*/ 111207 h 831850"/>
                    <a:gd name="connsiteX483" fmla="*/ 323720 w 1096335"/>
                    <a:gd name="connsiteY483" fmla="*/ 122956 h 831850"/>
                    <a:gd name="connsiteX484" fmla="*/ 309873 w 1096335"/>
                    <a:gd name="connsiteY484" fmla="*/ 111207 h 831850"/>
                    <a:gd name="connsiteX485" fmla="*/ 323720 w 1096335"/>
                    <a:gd name="connsiteY485" fmla="*/ 99457 h 831850"/>
                    <a:gd name="connsiteX486" fmla="*/ 513010 w 1096335"/>
                    <a:gd name="connsiteY486" fmla="*/ 93591 h 831850"/>
                    <a:gd name="connsiteX487" fmla="*/ 526858 w 1096335"/>
                    <a:gd name="connsiteY487" fmla="*/ 105341 h 831850"/>
                    <a:gd name="connsiteX488" fmla="*/ 513010 w 1096335"/>
                    <a:gd name="connsiteY488" fmla="*/ 117091 h 831850"/>
                    <a:gd name="connsiteX489" fmla="*/ 499163 w 1096335"/>
                    <a:gd name="connsiteY489" fmla="*/ 105341 h 831850"/>
                    <a:gd name="connsiteX490" fmla="*/ 513010 w 1096335"/>
                    <a:gd name="connsiteY490" fmla="*/ 93591 h 831850"/>
                    <a:gd name="connsiteX491" fmla="*/ 822837 w 1096335"/>
                    <a:gd name="connsiteY491" fmla="*/ 63520 h 831850"/>
                    <a:gd name="connsiteX492" fmla="*/ 836684 w 1096335"/>
                    <a:gd name="connsiteY492" fmla="*/ 75270 h 831850"/>
                    <a:gd name="connsiteX493" fmla="*/ 822837 w 1096335"/>
                    <a:gd name="connsiteY493" fmla="*/ 87020 h 831850"/>
                    <a:gd name="connsiteX494" fmla="*/ 808990 w 1096335"/>
                    <a:gd name="connsiteY494" fmla="*/ 75270 h 831850"/>
                    <a:gd name="connsiteX495" fmla="*/ 822837 w 1096335"/>
                    <a:gd name="connsiteY495" fmla="*/ 63520 h 831850"/>
                    <a:gd name="connsiteX496" fmla="*/ 231954 w 1096335"/>
                    <a:gd name="connsiteY496" fmla="*/ 60811 h 831850"/>
                    <a:gd name="connsiteX497" fmla="*/ 239692 w 1096335"/>
                    <a:gd name="connsiteY497" fmla="*/ 63531 h 831850"/>
                    <a:gd name="connsiteX498" fmla="*/ 243747 w 1096335"/>
                    <a:gd name="connsiteY498" fmla="*/ 71839 h 831850"/>
                    <a:gd name="connsiteX499" fmla="*/ 229900 w 1096335"/>
                    <a:gd name="connsiteY499" fmla="*/ 83589 h 831850"/>
                    <a:gd name="connsiteX500" fmla="*/ 220109 w 1096335"/>
                    <a:gd name="connsiteY500" fmla="*/ 80148 h 831850"/>
                    <a:gd name="connsiteX501" fmla="*/ 216425 w 1096335"/>
                    <a:gd name="connsiteY501" fmla="*/ 72600 h 831850"/>
                    <a:gd name="connsiteX502" fmla="*/ 611007 w 1096335"/>
                    <a:gd name="connsiteY502" fmla="*/ 59645 h 831850"/>
                    <a:gd name="connsiteX503" fmla="*/ 624854 w 1096335"/>
                    <a:gd name="connsiteY503" fmla="*/ 71395 h 831850"/>
                    <a:gd name="connsiteX504" fmla="*/ 611007 w 1096335"/>
                    <a:gd name="connsiteY504" fmla="*/ 83145 h 831850"/>
                    <a:gd name="connsiteX505" fmla="*/ 597159 w 1096335"/>
                    <a:gd name="connsiteY505" fmla="*/ 71395 h 831850"/>
                    <a:gd name="connsiteX506" fmla="*/ 611007 w 1096335"/>
                    <a:gd name="connsiteY506" fmla="*/ 59645 h 831850"/>
                    <a:gd name="connsiteX507" fmla="*/ 380727 w 1096335"/>
                    <a:gd name="connsiteY507" fmla="*/ 53082 h 831850"/>
                    <a:gd name="connsiteX508" fmla="*/ 394574 w 1096335"/>
                    <a:gd name="connsiteY508" fmla="*/ 64832 h 831850"/>
                    <a:gd name="connsiteX509" fmla="*/ 380727 w 1096335"/>
                    <a:gd name="connsiteY509" fmla="*/ 76582 h 831850"/>
                    <a:gd name="connsiteX510" fmla="*/ 366879 w 1096335"/>
                    <a:gd name="connsiteY510" fmla="*/ 64832 h 831850"/>
                    <a:gd name="connsiteX511" fmla="*/ 380727 w 1096335"/>
                    <a:gd name="connsiteY511" fmla="*/ 53082 h 831850"/>
                    <a:gd name="connsiteX512" fmla="*/ 474843 w 1096335"/>
                    <a:gd name="connsiteY512" fmla="*/ 36166 h 831850"/>
                    <a:gd name="connsiteX513" fmla="*/ 488690 w 1096335"/>
                    <a:gd name="connsiteY513" fmla="*/ 47916 h 831850"/>
                    <a:gd name="connsiteX514" fmla="*/ 474843 w 1096335"/>
                    <a:gd name="connsiteY514" fmla="*/ 59666 h 831850"/>
                    <a:gd name="connsiteX515" fmla="*/ 460996 w 1096335"/>
                    <a:gd name="connsiteY515" fmla="*/ 47916 h 831850"/>
                    <a:gd name="connsiteX516" fmla="*/ 474843 w 1096335"/>
                    <a:gd name="connsiteY516" fmla="*/ 36166 h 831850"/>
                    <a:gd name="connsiteX517" fmla="*/ 751717 w 1096335"/>
                    <a:gd name="connsiteY517" fmla="*/ 17957 h 831850"/>
                    <a:gd name="connsiteX518" fmla="*/ 754885 w 1096335"/>
                    <a:gd name="connsiteY518" fmla="*/ 19000 h 831850"/>
                    <a:gd name="connsiteX519" fmla="*/ 766082 w 1096335"/>
                    <a:gd name="connsiteY519" fmla="*/ 24376 h 831850"/>
                    <a:gd name="connsiteX520" fmla="*/ 768227 w 1096335"/>
                    <a:gd name="connsiteY520" fmla="*/ 28771 h 831850"/>
                    <a:gd name="connsiteX521" fmla="*/ 754380 w 1096335"/>
                    <a:gd name="connsiteY521" fmla="*/ 40520 h 831850"/>
                    <a:gd name="connsiteX522" fmla="*/ 740532 w 1096335"/>
                    <a:gd name="connsiteY522" fmla="*/ 28771 h 831850"/>
                    <a:gd name="connsiteX523" fmla="*/ 744588 w 1096335"/>
                    <a:gd name="connsiteY523" fmla="*/ 20463 h 831850"/>
                    <a:gd name="connsiteX524" fmla="*/ 679103 w 1096335"/>
                    <a:gd name="connsiteY524" fmla="*/ 9949 h 831850"/>
                    <a:gd name="connsiteX525" fmla="*/ 692950 w 1096335"/>
                    <a:gd name="connsiteY525" fmla="*/ 21699 h 831850"/>
                    <a:gd name="connsiteX526" fmla="*/ 679103 w 1096335"/>
                    <a:gd name="connsiteY526" fmla="*/ 33449 h 831850"/>
                    <a:gd name="connsiteX527" fmla="*/ 665256 w 1096335"/>
                    <a:gd name="connsiteY527" fmla="*/ 21699 h 831850"/>
                    <a:gd name="connsiteX528" fmla="*/ 679103 w 1096335"/>
                    <a:gd name="connsiteY528" fmla="*/ 9949 h 831850"/>
                    <a:gd name="connsiteX529" fmla="*/ 343942 w 1096335"/>
                    <a:gd name="connsiteY529" fmla="*/ 8047 h 831850"/>
                    <a:gd name="connsiteX530" fmla="*/ 339970 w 1096335"/>
                    <a:gd name="connsiteY530" fmla="*/ 16184 h 831850"/>
                    <a:gd name="connsiteX531" fmla="*/ 330178 w 1096335"/>
                    <a:gd name="connsiteY531" fmla="*/ 19625 h 831850"/>
                    <a:gd name="connsiteX532" fmla="*/ 320387 w 1096335"/>
                    <a:gd name="connsiteY532" fmla="*/ 16184 h 831850"/>
                    <a:gd name="connsiteX533" fmla="*/ 320226 w 1096335"/>
                    <a:gd name="connsiteY533" fmla="*/ 15854 h 831850"/>
                    <a:gd name="connsiteX534" fmla="*/ 542009 w 1096335"/>
                    <a:gd name="connsiteY534" fmla="*/ 0 h 831850"/>
                    <a:gd name="connsiteX535" fmla="*/ 555856 w 1096335"/>
                    <a:gd name="connsiteY535" fmla="*/ 11750 h 831850"/>
                    <a:gd name="connsiteX536" fmla="*/ 542009 w 1096335"/>
                    <a:gd name="connsiteY536" fmla="*/ 23499 h 831850"/>
                    <a:gd name="connsiteX537" fmla="*/ 528161 w 1096335"/>
                    <a:gd name="connsiteY537" fmla="*/ 11750 h 831850"/>
                    <a:gd name="connsiteX538" fmla="*/ 542009 w 1096335"/>
                    <a:gd name="connsiteY538" fmla="*/ 0 h 831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</a:cxnLst>
                  <a:rect l="l" t="t" r="r" b="b"/>
                  <a:pathLst>
                    <a:path w="1096335" h="831850">
                      <a:moveTo>
                        <a:pt x="505095" y="817167"/>
                      </a:moveTo>
                      <a:cubicBezTo>
                        <a:pt x="512742" y="817167"/>
                        <a:pt x="518942" y="822428"/>
                        <a:pt x="518942" y="828917"/>
                      </a:cubicBezTo>
                      <a:lnTo>
                        <a:pt x="517510" y="831850"/>
                      </a:lnTo>
                      <a:lnTo>
                        <a:pt x="491889" y="830231"/>
                      </a:lnTo>
                      <a:lnTo>
                        <a:pt x="491248" y="828917"/>
                      </a:lnTo>
                      <a:cubicBezTo>
                        <a:pt x="491248" y="822428"/>
                        <a:pt x="497448" y="817167"/>
                        <a:pt x="505095" y="817167"/>
                      </a:cubicBezTo>
                      <a:close/>
                      <a:moveTo>
                        <a:pt x="319544" y="777927"/>
                      </a:moveTo>
                      <a:cubicBezTo>
                        <a:pt x="327191" y="777927"/>
                        <a:pt x="333391" y="783187"/>
                        <a:pt x="333391" y="789676"/>
                      </a:cubicBezTo>
                      <a:lnTo>
                        <a:pt x="329853" y="796924"/>
                      </a:lnTo>
                      <a:lnTo>
                        <a:pt x="310669" y="790609"/>
                      </a:lnTo>
                      <a:lnTo>
                        <a:pt x="306272" y="788497"/>
                      </a:lnTo>
                      <a:lnTo>
                        <a:pt x="309752" y="781368"/>
                      </a:lnTo>
                      <a:cubicBezTo>
                        <a:pt x="312258" y="779242"/>
                        <a:pt x="315720" y="777927"/>
                        <a:pt x="319544" y="777927"/>
                      </a:cubicBezTo>
                      <a:close/>
                      <a:moveTo>
                        <a:pt x="562102" y="770793"/>
                      </a:moveTo>
                      <a:cubicBezTo>
                        <a:pt x="569749" y="770793"/>
                        <a:pt x="575949" y="776054"/>
                        <a:pt x="575949" y="782543"/>
                      </a:cubicBezTo>
                      <a:cubicBezTo>
                        <a:pt x="575949" y="789032"/>
                        <a:pt x="569749" y="794293"/>
                        <a:pt x="562102" y="794293"/>
                      </a:cubicBezTo>
                      <a:cubicBezTo>
                        <a:pt x="554454" y="794293"/>
                        <a:pt x="548254" y="789032"/>
                        <a:pt x="548254" y="782543"/>
                      </a:cubicBezTo>
                      <a:cubicBezTo>
                        <a:pt x="548254" y="776054"/>
                        <a:pt x="554454" y="770793"/>
                        <a:pt x="562102" y="770793"/>
                      </a:cubicBezTo>
                      <a:close/>
                      <a:moveTo>
                        <a:pt x="777880" y="766030"/>
                      </a:moveTo>
                      <a:cubicBezTo>
                        <a:pt x="781704" y="766030"/>
                        <a:pt x="785165" y="767345"/>
                        <a:pt x="787671" y="769472"/>
                      </a:cubicBezTo>
                      <a:lnTo>
                        <a:pt x="789804" y="773841"/>
                      </a:lnTo>
                      <a:lnTo>
                        <a:pt x="767369" y="784614"/>
                      </a:lnTo>
                      <a:lnTo>
                        <a:pt x="764032" y="777780"/>
                      </a:lnTo>
                      <a:cubicBezTo>
                        <a:pt x="764032" y="771290"/>
                        <a:pt x="770232" y="766030"/>
                        <a:pt x="777880" y="766030"/>
                      </a:cubicBezTo>
                      <a:close/>
                      <a:moveTo>
                        <a:pt x="656218" y="753877"/>
                      </a:moveTo>
                      <a:cubicBezTo>
                        <a:pt x="663865" y="753877"/>
                        <a:pt x="670065" y="759137"/>
                        <a:pt x="670065" y="765627"/>
                      </a:cubicBezTo>
                      <a:cubicBezTo>
                        <a:pt x="670065" y="772116"/>
                        <a:pt x="663865" y="777376"/>
                        <a:pt x="656218" y="777376"/>
                      </a:cubicBezTo>
                      <a:cubicBezTo>
                        <a:pt x="648570" y="777376"/>
                        <a:pt x="642371" y="772116"/>
                        <a:pt x="642371" y="765627"/>
                      </a:cubicBezTo>
                      <a:cubicBezTo>
                        <a:pt x="642371" y="759137"/>
                        <a:pt x="648570" y="753877"/>
                        <a:pt x="656218" y="753877"/>
                      </a:cubicBezTo>
                      <a:close/>
                      <a:moveTo>
                        <a:pt x="421363" y="752009"/>
                      </a:moveTo>
                      <a:cubicBezTo>
                        <a:pt x="429010" y="752009"/>
                        <a:pt x="435210" y="757269"/>
                        <a:pt x="435210" y="763759"/>
                      </a:cubicBezTo>
                      <a:cubicBezTo>
                        <a:pt x="435210" y="770248"/>
                        <a:pt x="429010" y="775508"/>
                        <a:pt x="421363" y="775508"/>
                      </a:cubicBezTo>
                      <a:cubicBezTo>
                        <a:pt x="413715" y="775508"/>
                        <a:pt x="407515" y="770248"/>
                        <a:pt x="407515" y="763759"/>
                      </a:cubicBezTo>
                      <a:cubicBezTo>
                        <a:pt x="407515" y="757269"/>
                        <a:pt x="413715" y="752009"/>
                        <a:pt x="421363" y="752009"/>
                      </a:cubicBezTo>
                      <a:close/>
                      <a:moveTo>
                        <a:pt x="723384" y="717711"/>
                      </a:moveTo>
                      <a:cubicBezTo>
                        <a:pt x="731031" y="717711"/>
                        <a:pt x="737231" y="722971"/>
                        <a:pt x="737231" y="729460"/>
                      </a:cubicBezTo>
                      <a:cubicBezTo>
                        <a:pt x="737231" y="735949"/>
                        <a:pt x="731031" y="741210"/>
                        <a:pt x="723384" y="741210"/>
                      </a:cubicBezTo>
                      <a:cubicBezTo>
                        <a:pt x="715736" y="741210"/>
                        <a:pt x="709536" y="735949"/>
                        <a:pt x="709536" y="729460"/>
                      </a:cubicBezTo>
                      <a:cubicBezTo>
                        <a:pt x="709536" y="722971"/>
                        <a:pt x="715736" y="717711"/>
                        <a:pt x="723384" y="717711"/>
                      </a:cubicBezTo>
                      <a:close/>
                      <a:moveTo>
                        <a:pt x="845976" y="716334"/>
                      </a:moveTo>
                      <a:cubicBezTo>
                        <a:pt x="853623" y="716334"/>
                        <a:pt x="859823" y="721594"/>
                        <a:pt x="859823" y="728083"/>
                      </a:cubicBezTo>
                      <a:lnTo>
                        <a:pt x="859197" y="729366"/>
                      </a:lnTo>
                      <a:lnTo>
                        <a:pt x="845588" y="739697"/>
                      </a:lnTo>
                      <a:lnTo>
                        <a:pt x="836185" y="736392"/>
                      </a:lnTo>
                      <a:cubicBezTo>
                        <a:pt x="833679" y="734266"/>
                        <a:pt x="832129" y="731328"/>
                        <a:pt x="832129" y="728083"/>
                      </a:cubicBezTo>
                      <a:cubicBezTo>
                        <a:pt x="832129" y="721594"/>
                        <a:pt x="838329" y="716334"/>
                        <a:pt x="845976" y="716334"/>
                      </a:cubicBezTo>
                      <a:close/>
                      <a:moveTo>
                        <a:pt x="511553" y="713836"/>
                      </a:moveTo>
                      <a:cubicBezTo>
                        <a:pt x="519201" y="713836"/>
                        <a:pt x="525401" y="719096"/>
                        <a:pt x="525401" y="725585"/>
                      </a:cubicBezTo>
                      <a:cubicBezTo>
                        <a:pt x="525401" y="732075"/>
                        <a:pt x="519201" y="737335"/>
                        <a:pt x="511553" y="737335"/>
                      </a:cubicBezTo>
                      <a:cubicBezTo>
                        <a:pt x="503906" y="737335"/>
                        <a:pt x="497706" y="732075"/>
                        <a:pt x="497706" y="725585"/>
                      </a:cubicBezTo>
                      <a:cubicBezTo>
                        <a:pt x="497706" y="719096"/>
                        <a:pt x="503906" y="713836"/>
                        <a:pt x="511553" y="713836"/>
                      </a:cubicBezTo>
                      <a:close/>
                      <a:moveTo>
                        <a:pt x="289079" y="711500"/>
                      </a:moveTo>
                      <a:cubicBezTo>
                        <a:pt x="296726" y="711500"/>
                        <a:pt x="302926" y="716761"/>
                        <a:pt x="302926" y="723250"/>
                      </a:cubicBezTo>
                      <a:cubicBezTo>
                        <a:pt x="302926" y="729739"/>
                        <a:pt x="296726" y="735000"/>
                        <a:pt x="289079" y="735000"/>
                      </a:cubicBezTo>
                      <a:cubicBezTo>
                        <a:pt x="281431" y="735000"/>
                        <a:pt x="275232" y="729739"/>
                        <a:pt x="275232" y="723250"/>
                      </a:cubicBezTo>
                      <a:cubicBezTo>
                        <a:pt x="275232" y="716761"/>
                        <a:pt x="281431" y="711500"/>
                        <a:pt x="289079" y="711500"/>
                      </a:cubicBezTo>
                      <a:close/>
                      <a:moveTo>
                        <a:pt x="383195" y="694584"/>
                      </a:moveTo>
                      <a:cubicBezTo>
                        <a:pt x="390842" y="694584"/>
                        <a:pt x="397042" y="699844"/>
                        <a:pt x="397042" y="706334"/>
                      </a:cubicBezTo>
                      <a:cubicBezTo>
                        <a:pt x="397042" y="712823"/>
                        <a:pt x="390842" y="718083"/>
                        <a:pt x="383195" y="718083"/>
                      </a:cubicBezTo>
                      <a:cubicBezTo>
                        <a:pt x="375548" y="718083"/>
                        <a:pt x="369348" y="712823"/>
                        <a:pt x="369348" y="706334"/>
                      </a:cubicBezTo>
                      <a:cubicBezTo>
                        <a:pt x="369348" y="699844"/>
                        <a:pt x="375548" y="694584"/>
                        <a:pt x="383195" y="694584"/>
                      </a:cubicBezTo>
                      <a:close/>
                      <a:moveTo>
                        <a:pt x="654926" y="671211"/>
                      </a:moveTo>
                      <a:cubicBezTo>
                        <a:pt x="662574" y="671211"/>
                        <a:pt x="668774" y="676472"/>
                        <a:pt x="668774" y="682961"/>
                      </a:cubicBezTo>
                      <a:cubicBezTo>
                        <a:pt x="668774" y="689450"/>
                        <a:pt x="662574" y="694711"/>
                        <a:pt x="654926" y="694711"/>
                      </a:cubicBezTo>
                      <a:cubicBezTo>
                        <a:pt x="647279" y="694711"/>
                        <a:pt x="641079" y="689450"/>
                        <a:pt x="641079" y="682961"/>
                      </a:cubicBezTo>
                      <a:cubicBezTo>
                        <a:pt x="641079" y="676472"/>
                        <a:pt x="647279" y="671211"/>
                        <a:pt x="654926" y="671211"/>
                      </a:cubicBezTo>
                      <a:close/>
                      <a:moveTo>
                        <a:pt x="579650" y="664140"/>
                      </a:moveTo>
                      <a:cubicBezTo>
                        <a:pt x="587297" y="664140"/>
                        <a:pt x="593497" y="669400"/>
                        <a:pt x="593497" y="675889"/>
                      </a:cubicBezTo>
                      <a:cubicBezTo>
                        <a:pt x="593497" y="682378"/>
                        <a:pt x="587297" y="687639"/>
                        <a:pt x="579650" y="687639"/>
                      </a:cubicBezTo>
                      <a:cubicBezTo>
                        <a:pt x="572002" y="687639"/>
                        <a:pt x="565802" y="682378"/>
                        <a:pt x="565802" y="675889"/>
                      </a:cubicBezTo>
                      <a:cubicBezTo>
                        <a:pt x="565802" y="669400"/>
                        <a:pt x="572002" y="664140"/>
                        <a:pt x="579650" y="664140"/>
                      </a:cubicBezTo>
                      <a:close/>
                      <a:moveTo>
                        <a:pt x="450361" y="658418"/>
                      </a:moveTo>
                      <a:cubicBezTo>
                        <a:pt x="458008" y="658418"/>
                        <a:pt x="464208" y="663678"/>
                        <a:pt x="464208" y="670167"/>
                      </a:cubicBezTo>
                      <a:cubicBezTo>
                        <a:pt x="464208" y="676657"/>
                        <a:pt x="458008" y="681917"/>
                        <a:pt x="450361" y="681917"/>
                      </a:cubicBezTo>
                      <a:cubicBezTo>
                        <a:pt x="442713" y="681917"/>
                        <a:pt x="436513" y="676657"/>
                        <a:pt x="436513" y="670167"/>
                      </a:cubicBezTo>
                      <a:cubicBezTo>
                        <a:pt x="436513" y="663678"/>
                        <a:pt x="442713" y="658418"/>
                        <a:pt x="450361" y="658418"/>
                      </a:cubicBezTo>
                      <a:close/>
                      <a:moveTo>
                        <a:pt x="238531" y="654543"/>
                      </a:moveTo>
                      <a:cubicBezTo>
                        <a:pt x="246178" y="654543"/>
                        <a:pt x="252378" y="659803"/>
                        <a:pt x="252378" y="666292"/>
                      </a:cubicBezTo>
                      <a:cubicBezTo>
                        <a:pt x="252378" y="672782"/>
                        <a:pt x="246178" y="678042"/>
                        <a:pt x="238531" y="678042"/>
                      </a:cubicBezTo>
                      <a:cubicBezTo>
                        <a:pt x="230883" y="678042"/>
                        <a:pt x="224683" y="672782"/>
                        <a:pt x="224683" y="666292"/>
                      </a:cubicBezTo>
                      <a:cubicBezTo>
                        <a:pt x="224683" y="659803"/>
                        <a:pt x="230883" y="654543"/>
                        <a:pt x="238531" y="654543"/>
                      </a:cubicBezTo>
                      <a:close/>
                      <a:moveTo>
                        <a:pt x="825529" y="643384"/>
                      </a:moveTo>
                      <a:cubicBezTo>
                        <a:pt x="833176" y="643384"/>
                        <a:pt x="839376" y="648645"/>
                        <a:pt x="839376" y="655134"/>
                      </a:cubicBezTo>
                      <a:cubicBezTo>
                        <a:pt x="839376" y="661623"/>
                        <a:pt x="833176" y="666884"/>
                        <a:pt x="825529" y="666884"/>
                      </a:cubicBezTo>
                      <a:cubicBezTo>
                        <a:pt x="817881" y="666884"/>
                        <a:pt x="811681" y="661623"/>
                        <a:pt x="811681" y="655134"/>
                      </a:cubicBezTo>
                      <a:cubicBezTo>
                        <a:pt x="811681" y="648645"/>
                        <a:pt x="817881" y="643384"/>
                        <a:pt x="825529" y="643384"/>
                      </a:cubicBezTo>
                      <a:close/>
                      <a:moveTo>
                        <a:pt x="104630" y="631859"/>
                      </a:moveTo>
                      <a:lnTo>
                        <a:pt x="112158" y="634505"/>
                      </a:lnTo>
                      <a:cubicBezTo>
                        <a:pt x="114664" y="636632"/>
                        <a:pt x="116214" y="639569"/>
                        <a:pt x="116214" y="642813"/>
                      </a:cubicBezTo>
                      <a:lnTo>
                        <a:pt x="114755" y="645802"/>
                      </a:lnTo>
                      <a:close/>
                      <a:moveTo>
                        <a:pt x="738057" y="623332"/>
                      </a:moveTo>
                      <a:cubicBezTo>
                        <a:pt x="745705" y="623332"/>
                        <a:pt x="751905" y="628593"/>
                        <a:pt x="751905" y="635082"/>
                      </a:cubicBezTo>
                      <a:cubicBezTo>
                        <a:pt x="751905" y="641571"/>
                        <a:pt x="745705" y="646832"/>
                        <a:pt x="738057" y="646832"/>
                      </a:cubicBezTo>
                      <a:cubicBezTo>
                        <a:pt x="730410" y="646832"/>
                        <a:pt x="724210" y="641571"/>
                        <a:pt x="724210" y="635082"/>
                      </a:cubicBezTo>
                      <a:cubicBezTo>
                        <a:pt x="724210" y="628593"/>
                        <a:pt x="730410" y="623332"/>
                        <a:pt x="738057" y="623332"/>
                      </a:cubicBezTo>
                      <a:close/>
                      <a:moveTo>
                        <a:pt x="927348" y="617466"/>
                      </a:moveTo>
                      <a:cubicBezTo>
                        <a:pt x="934995" y="617466"/>
                        <a:pt x="941195" y="622727"/>
                        <a:pt x="941195" y="629216"/>
                      </a:cubicBezTo>
                      <a:cubicBezTo>
                        <a:pt x="941195" y="635705"/>
                        <a:pt x="934995" y="640966"/>
                        <a:pt x="927348" y="640966"/>
                      </a:cubicBezTo>
                      <a:cubicBezTo>
                        <a:pt x="919700" y="640966"/>
                        <a:pt x="913500" y="635705"/>
                        <a:pt x="913500" y="629216"/>
                      </a:cubicBezTo>
                      <a:cubicBezTo>
                        <a:pt x="913500" y="622727"/>
                        <a:pt x="919700" y="617466"/>
                        <a:pt x="927348" y="617466"/>
                      </a:cubicBezTo>
                      <a:close/>
                      <a:moveTo>
                        <a:pt x="381903" y="611918"/>
                      </a:moveTo>
                      <a:cubicBezTo>
                        <a:pt x="389551" y="611918"/>
                        <a:pt x="395751" y="617179"/>
                        <a:pt x="395751" y="623668"/>
                      </a:cubicBezTo>
                      <a:cubicBezTo>
                        <a:pt x="395751" y="630157"/>
                        <a:pt x="389551" y="635418"/>
                        <a:pt x="381903" y="635418"/>
                      </a:cubicBezTo>
                      <a:cubicBezTo>
                        <a:pt x="374256" y="635418"/>
                        <a:pt x="368056" y="630157"/>
                        <a:pt x="368056" y="623668"/>
                      </a:cubicBezTo>
                      <a:cubicBezTo>
                        <a:pt x="368056" y="617179"/>
                        <a:pt x="374256" y="611918"/>
                        <a:pt x="381903" y="611918"/>
                      </a:cubicBezTo>
                      <a:close/>
                      <a:moveTo>
                        <a:pt x="542418" y="609883"/>
                      </a:moveTo>
                      <a:cubicBezTo>
                        <a:pt x="550065" y="609883"/>
                        <a:pt x="556265" y="615143"/>
                        <a:pt x="556265" y="621632"/>
                      </a:cubicBezTo>
                      <a:cubicBezTo>
                        <a:pt x="556265" y="628121"/>
                        <a:pt x="550065" y="633382"/>
                        <a:pt x="542418" y="633382"/>
                      </a:cubicBezTo>
                      <a:cubicBezTo>
                        <a:pt x="534771" y="633382"/>
                        <a:pt x="528571" y="628121"/>
                        <a:pt x="528571" y="621632"/>
                      </a:cubicBezTo>
                      <a:cubicBezTo>
                        <a:pt x="528571" y="615143"/>
                        <a:pt x="534771" y="609883"/>
                        <a:pt x="542418" y="609883"/>
                      </a:cubicBezTo>
                      <a:close/>
                      <a:moveTo>
                        <a:pt x="306627" y="604847"/>
                      </a:moveTo>
                      <a:cubicBezTo>
                        <a:pt x="314274" y="604847"/>
                        <a:pt x="320474" y="610107"/>
                        <a:pt x="320474" y="616596"/>
                      </a:cubicBezTo>
                      <a:cubicBezTo>
                        <a:pt x="320474" y="623085"/>
                        <a:pt x="314274" y="628346"/>
                        <a:pt x="306627" y="628346"/>
                      </a:cubicBezTo>
                      <a:cubicBezTo>
                        <a:pt x="298980" y="628346"/>
                        <a:pt x="292780" y="623085"/>
                        <a:pt x="292780" y="616596"/>
                      </a:cubicBezTo>
                      <a:cubicBezTo>
                        <a:pt x="292780" y="610107"/>
                        <a:pt x="298980" y="604847"/>
                        <a:pt x="306627" y="604847"/>
                      </a:cubicBezTo>
                      <a:close/>
                      <a:moveTo>
                        <a:pt x="169533" y="594897"/>
                      </a:moveTo>
                      <a:cubicBezTo>
                        <a:pt x="177180" y="594897"/>
                        <a:pt x="183380" y="600158"/>
                        <a:pt x="183380" y="606647"/>
                      </a:cubicBezTo>
                      <a:cubicBezTo>
                        <a:pt x="183380" y="613136"/>
                        <a:pt x="177180" y="618397"/>
                        <a:pt x="169533" y="618397"/>
                      </a:cubicBezTo>
                      <a:cubicBezTo>
                        <a:pt x="161885" y="618397"/>
                        <a:pt x="155685" y="613136"/>
                        <a:pt x="155685" y="606647"/>
                      </a:cubicBezTo>
                      <a:cubicBezTo>
                        <a:pt x="155685" y="600158"/>
                        <a:pt x="161885" y="594897"/>
                        <a:pt x="169533" y="594897"/>
                      </a:cubicBezTo>
                      <a:close/>
                      <a:moveTo>
                        <a:pt x="454947" y="589830"/>
                      </a:moveTo>
                      <a:cubicBezTo>
                        <a:pt x="462594" y="589830"/>
                        <a:pt x="468794" y="595091"/>
                        <a:pt x="468794" y="601580"/>
                      </a:cubicBezTo>
                      <a:cubicBezTo>
                        <a:pt x="468794" y="608069"/>
                        <a:pt x="462594" y="613330"/>
                        <a:pt x="454947" y="613330"/>
                      </a:cubicBezTo>
                      <a:cubicBezTo>
                        <a:pt x="447299" y="613330"/>
                        <a:pt x="441100" y="608069"/>
                        <a:pt x="441100" y="601580"/>
                      </a:cubicBezTo>
                      <a:cubicBezTo>
                        <a:pt x="441100" y="595091"/>
                        <a:pt x="447299" y="589830"/>
                        <a:pt x="454947" y="589830"/>
                      </a:cubicBezTo>
                      <a:close/>
                      <a:moveTo>
                        <a:pt x="644237" y="583965"/>
                      </a:moveTo>
                      <a:cubicBezTo>
                        <a:pt x="651885" y="583965"/>
                        <a:pt x="658084" y="589225"/>
                        <a:pt x="658084" y="595714"/>
                      </a:cubicBezTo>
                      <a:cubicBezTo>
                        <a:pt x="658084" y="602204"/>
                        <a:pt x="651885" y="607464"/>
                        <a:pt x="644237" y="607464"/>
                      </a:cubicBezTo>
                      <a:cubicBezTo>
                        <a:pt x="636590" y="607464"/>
                        <a:pt x="630390" y="602204"/>
                        <a:pt x="630390" y="595714"/>
                      </a:cubicBezTo>
                      <a:cubicBezTo>
                        <a:pt x="630390" y="589225"/>
                        <a:pt x="636590" y="583965"/>
                        <a:pt x="644237" y="583965"/>
                      </a:cubicBezTo>
                      <a:close/>
                      <a:moveTo>
                        <a:pt x="795064" y="576958"/>
                      </a:moveTo>
                      <a:cubicBezTo>
                        <a:pt x="802711" y="576958"/>
                        <a:pt x="808911" y="582219"/>
                        <a:pt x="808911" y="588708"/>
                      </a:cubicBezTo>
                      <a:cubicBezTo>
                        <a:pt x="808911" y="595197"/>
                        <a:pt x="802711" y="600457"/>
                        <a:pt x="795064" y="600457"/>
                      </a:cubicBezTo>
                      <a:cubicBezTo>
                        <a:pt x="787417" y="600457"/>
                        <a:pt x="781217" y="595197"/>
                        <a:pt x="781217" y="588708"/>
                      </a:cubicBezTo>
                      <a:cubicBezTo>
                        <a:pt x="781217" y="582219"/>
                        <a:pt x="787417" y="576958"/>
                        <a:pt x="795064" y="576958"/>
                      </a:cubicBezTo>
                      <a:close/>
                      <a:moveTo>
                        <a:pt x="889180" y="560042"/>
                      </a:moveTo>
                      <a:cubicBezTo>
                        <a:pt x="896828" y="560042"/>
                        <a:pt x="903028" y="565302"/>
                        <a:pt x="903028" y="571791"/>
                      </a:cubicBezTo>
                      <a:cubicBezTo>
                        <a:pt x="903028" y="578280"/>
                        <a:pt x="896828" y="583541"/>
                        <a:pt x="889180" y="583541"/>
                      </a:cubicBezTo>
                      <a:cubicBezTo>
                        <a:pt x="881533" y="583541"/>
                        <a:pt x="875333" y="578280"/>
                        <a:pt x="875333" y="571791"/>
                      </a:cubicBezTo>
                      <a:cubicBezTo>
                        <a:pt x="875333" y="565302"/>
                        <a:pt x="881533" y="560042"/>
                        <a:pt x="889180" y="560042"/>
                      </a:cubicBezTo>
                      <a:close/>
                      <a:moveTo>
                        <a:pt x="101075" y="548398"/>
                      </a:moveTo>
                      <a:cubicBezTo>
                        <a:pt x="108723" y="548398"/>
                        <a:pt x="114923" y="553659"/>
                        <a:pt x="114923" y="560148"/>
                      </a:cubicBezTo>
                      <a:cubicBezTo>
                        <a:pt x="114923" y="566637"/>
                        <a:pt x="108723" y="571898"/>
                        <a:pt x="101075" y="571898"/>
                      </a:cubicBezTo>
                      <a:cubicBezTo>
                        <a:pt x="93428" y="571898"/>
                        <a:pt x="87228" y="566637"/>
                        <a:pt x="87228" y="560148"/>
                      </a:cubicBezTo>
                      <a:cubicBezTo>
                        <a:pt x="87228" y="553659"/>
                        <a:pt x="93428" y="548398"/>
                        <a:pt x="101075" y="548398"/>
                      </a:cubicBezTo>
                      <a:close/>
                      <a:moveTo>
                        <a:pt x="258247" y="546362"/>
                      </a:moveTo>
                      <a:cubicBezTo>
                        <a:pt x="265895" y="546362"/>
                        <a:pt x="272094" y="551623"/>
                        <a:pt x="272094" y="558112"/>
                      </a:cubicBezTo>
                      <a:cubicBezTo>
                        <a:pt x="272094" y="564601"/>
                        <a:pt x="265895" y="569862"/>
                        <a:pt x="258247" y="569862"/>
                      </a:cubicBezTo>
                      <a:cubicBezTo>
                        <a:pt x="250600" y="569862"/>
                        <a:pt x="244400" y="564601"/>
                        <a:pt x="244400" y="558112"/>
                      </a:cubicBezTo>
                      <a:cubicBezTo>
                        <a:pt x="244400" y="551623"/>
                        <a:pt x="250600" y="546362"/>
                        <a:pt x="258247" y="546362"/>
                      </a:cubicBezTo>
                      <a:close/>
                      <a:moveTo>
                        <a:pt x="511953" y="543456"/>
                      </a:moveTo>
                      <a:cubicBezTo>
                        <a:pt x="519601" y="543456"/>
                        <a:pt x="525801" y="548717"/>
                        <a:pt x="525801" y="555206"/>
                      </a:cubicBezTo>
                      <a:cubicBezTo>
                        <a:pt x="525801" y="561695"/>
                        <a:pt x="519601" y="566956"/>
                        <a:pt x="511953" y="566956"/>
                      </a:cubicBezTo>
                      <a:cubicBezTo>
                        <a:pt x="504306" y="566956"/>
                        <a:pt x="498106" y="561695"/>
                        <a:pt x="498106" y="555206"/>
                      </a:cubicBezTo>
                      <a:cubicBezTo>
                        <a:pt x="498106" y="548717"/>
                        <a:pt x="504306" y="543456"/>
                        <a:pt x="511953" y="543456"/>
                      </a:cubicBezTo>
                      <a:close/>
                      <a:moveTo>
                        <a:pt x="606070" y="526540"/>
                      </a:moveTo>
                      <a:cubicBezTo>
                        <a:pt x="613717" y="526540"/>
                        <a:pt x="619917" y="531800"/>
                        <a:pt x="619917" y="538290"/>
                      </a:cubicBezTo>
                      <a:cubicBezTo>
                        <a:pt x="619917" y="544779"/>
                        <a:pt x="613717" y="550039"/>
                        <a:pt x="606070" y="550039"/>
                      </a:cubicBezTo>
                      <a:cubicBezTo>
                        <a:pt x="598422" y="550039"/>
                        <a:pt x="592222" y="544779"/>
                        <a:pt x="592222" y="538290"/>
                      </a:cubicBezTo>
                      <a:cubicBezTo>
                        <a:pt x="592222" y="531800"/>
                        <a:pt x="598422" y="526540"/>
                        <a:pt x="606070" y="526540"/>
                      </a:cubicBezTo>
                      <a:close/>
                      <a:moveTo>
                        <a:pt x="170776" y="526310"/>
                      </a:moveTo>
                      <a:cubicBezTo>
                        <a:pt x="178423" y="526310"/>
                        <a:pt x="184623" y="531571"/>
                        <a:pt x="184623" y="538060"/>
                      </a:cubicBezTo>
                      <a:cubicBezTo>
                        <a:pt x="184623" y="544549"/>
                        <a:pt x="178423" y="549810"/>
                        <a:pt x="170776" y="549810"/>
                      </a:cubicBezTo>
                      <a:cubicBezTo>
                        <a:pt x="163128" y="549810"/>
                        <a:pt x="156929" y="544549"/>
                        <a:pt x="156929" y="538060"/>
                      </a:cubicBezTo>
                      <a:cubicBezTo>
                        <a:pt x="156929" y="531571"/>
                        <a:pt x="163128" y="526310"/>
                        <a:pt x="170776" y="526310"/>
                      </a:cubicBezTo>
                      <a:close/>
                      <a:moveTo>
                        <a:pt x="956346" y="523875"/>
                      </a:moveTo>
                      <a:cubicBezTo>
                        <a:pt x="963993" y="523875"/>
                        <a:pt x="970193" y="529136"/>
                        <a:pt x="970193" y="535625"/>
                      </a:cubicBezTo>
                      <a:cubicBezTo>
                        <a:pt x="970193" y="542114"/>
                        <a:pt x="963993" y="547375"/>
                        <a:pt x="956346" y="547375"/>
                      </a:cubicBezTo>
                      <a:cubicBezTo>
                        <a:pt x="948699" y="547375"/>
                        <a:pt x="942499" y="542114"/>
                        <a:pt x="942499" y="535625"/>
                      </a:cubicBezTo>
                      <a:cubicBezTo>
                        <a:pt x="942499" y="529136"/>
                        <a:pt x="948699" y="523875"/>
                        <a:pt x="956346" y="523875"/>
                      </a:cubicBezTo>
                      <a:close/>
                      <a:moveTo>
                        <a:pt x="360066" y="520444"/>
                      </a:moveTo>
                      <a:cubicBezTo>
                        <a:pt x="367714" y="520444"/>
                        <a:pt x="373913" y="525705"/>
                        <a:pt x="373913" y="532194"/>
                      </a:cubicBezTo>
                      <a:cubicBezTo>
                        <a:pt x="373913" y="538683"/>
                        <a:pt x="367714" y="543944"/>
                        <a:pt x="360066" y="543944"/>
                      </a:cubicBezTo>
                      <a:cubicBezTo>
                        <a:pt x="352419" y="543944"/>
                        <a:pt x="346219" y="538683"/>
                        <a:pt x="346219" y="532194"/>
                      </a:cubicBezTo>
                      <a:cubicBezTo>
                        <a:pt x="346219" y="525705"/>
                        <a:pt x="352419" y="520444"/>
                        <a:pt x="360066" y="520444"/>
                      </a:cubicBezTo>
                      <a:close/>
                      <a:moveTo>
                        <a:pt x="744516" y="520000"/>
                      </a:moveTo>
                      <a:cubicBezTo>
                        <a:pt x="752163" y="520000"/>
                        <a:pt x="758363" y="525261"/>
                        <a:pt x="758363" y="531750"/>
                      </a:cubicBezTo>
                      <a:cubicBezTo>
                        <a:pt x="758363" y="538239"/>
                        <a:pt x="752163" y="543500"/>
                        <a:pt x="744516" y="543500"/>
                      </a:cubicBezTo>
                      <a:cubicBezTo>
                        <a:pt x="736868" y="543500"/>
                        <a:pt x="730668" y="538239"/>
                        <a:pt x="730668" y="531750"/>
                      </a:cubicBezTo>
                      <a:cubicBezTo>
                        <a:pt x="730668" y="525261"/>
                        <a:pt x="736868" y="520000"/>
                        <a:pt x="744516" y="520000"/>
                      </a:cubicBezTo>
                      <a:close/>
                      <a:moveTo>
                        <a:pt x="673235" y="490374"/>
                      </a:moveTo>
                      <a:cubicBezTo>
                        <a:pt x="680883" y="490374"/>
                        <a:pt x="687083" y="495634"/>
                        <a:pt x="687083" y="502123"/>
                      </a:cubicBezTo>
                      <a:cubicBezTo>
                        <a:pt x="687083" y="508613"/>
                        <a:pt x="680883" y="513873"/>
                        <a:pt x="673235" y="513873"/>
                      </a:cubicBezTo>
                      <a:cubicBezTo>
                        <a:pt x="665588" y="513873"/>
                        <a:pt x="659388" y="508613"/>
                        <a:pt x="659388" y="502123"/>
                      </a:cubicBezTo>
                      <a:cubicBezTo>
                        <a:pt x="659388" y="495634"/>
                        <a:pt x="665588" y="490374"/>
                        <a:pt x="673235" y="490374"/>
                      </a:cubicBezTo>
                      <a:close/>
                      <a:moveTo>
                        <a:pt x="461405" y="486499"/>
                      </a:moveTo>
                      <a:cubicBezTo>
                        <a:pt x="469052" y="486499"/>
                        <a:pt x="475252" y="491759"/>
                        <a:pt x="475252" y="498248"/>
                      </a:cubicBezTo>
                      <a:cubicBezTo>
                        <a:pt x="475252" y="504738"/>
                        <a:pt x="469052" y="509998"/>
                        <a:pt x="461405" y="509998"/>
                      </a:cubicBezTo>
                      <a:cubicBezTo>
                        <a:pt x="453758" y="509998"/>
                        <a:pt x="447558" y="504738"/>
                        <a:pt x="447558" y="498248"/>
                      </a:cubicBezTo>
                      <a:cubicBezTo>
                        <a:pt x="447558" y="491759"/>
                        <a:pt x="453758" y="486499"/>
                        <a:pt x="461405" y="486499"/>
                      </a:cubicBezTo>
                      <a:close/>
                      <a:moveTo>
                        <a:pt x="227782" y="479936"/>
                      </a:moveTo>
                      <a:cubicBezTo>
                        <a:pt x="235430" y="479936"/>
                        <a:pt x="241630" y="485196"/>
                        <a:pt x="241630" y="491686"/>
                      </a:cubicBezTo>
                      <a:cubicBezTo>
                        <a:pt x="241630" y="498175"/>
                        <a:pt x="235430" y="503435"/>
                        <a:pt x="227782" y="503435"/>
                      </a:cubicBezTo>
                      <a:cubicBezTo>
                        <a:pt x="220135" y="503435"/>
                        <a:pt x="213935" y="498175"/>
                        <a:pt x="213935" y="491686"/>
                      </a:cubicBezTo>
                      <a:cubicBezTo>
                        <a:pt x="213935" y="485196"/>
                        <a:pt x="220135" y="479936"/>
                        <a:pt x="227782" y="479936"/>
                      </a:cubicBezTo>
                      <a:close/>
                      <a:moveTo>
                        <a:pt x="887889" y="477376"/>
                      </a:moveTo>
                      <a:cubicBezTo>
                        <a:pt x="895536" y="477376"/>
                        <a:pt x="901736" y="482637"/>
                        <a:pt x="901736" y="489126"/>
                      </a:cubicBezTo>
                      <a:cubicBezTo>
                        <a:pt x="901736" y="495615"/>
                        <a:pt x="895536" y="500876"/>
                        <a:pt x="887889" y="500876"/>
                      </a:cubicBezTo>
                      <a:cubicBezTo>
                        <a:pt x="880241" y="500876"/>
                        <a:pt x="874041" y="495615"/>
                        <a:pt x="874041" y="489126"/>
                      </a:cubicBezTo>
                      <a:cubicBezTo>
                        <a:pt x="874041" y="482637"/>
                        <a:pt x="880241" y="477376"/>
                        <a:pt x="887889" y="477376"/>
                      </a:cubicBezTo>
                      <a:close/>
                      <a:moveTo>
                        <a:pt x="1045060" y="475340"/>
                      </a:moveTo>
                      <a:cubicBezTo>
                        <a:pt x="1048884" y="475340"/>
                        <a:pt x="1052346" y="476655"/>
                        <a:pt x="1054852" y="478782"/>
                      </a:cubicBezTo>
                      <a:lnTo>
                        <a:pt x="1055184" y="479461"/>
                      </a:lnTo>
                      <a:lnTo>
                        <a:pt x="1051663" y="483495"/>
                      </a:lnTo>
                      <a:lnTo>
                        <a:pt x="1034839" y="494518"/>
                      </a:lnTo>
                      <a:lnTo>
                        <a:pt x="1031213" y="487090"/>
                      </a:lnTo>
                      <a:cubicBezTo>
                        <a:pt x="1031213" y="480601"/>
                        <a:pt x="1037413" y="475340"/>
                        <a:pt x="1045060" y="475340"/>
                      </a:cubicBezTo>
                      <a:close/>
                      <a:moveTo>
                        <a:pt x="812612" y="470304"/>
                      </a:moveTo>
                      <a:cubicBezTo>
                        <a:pt x="820260" y="470304"/>
                        <a:pt x="826460" y="475565"/>
                        <a:pt x="826460" y="482054"/>
                      </a:cubicBezTo>
                      <a:cubicBezTo>
                        <a:pt x="826460" y="488543"/>
                        <a:pt x="820260" y="493804"/>
                        <a:pt x="812612" y="493804"/>
                      </a:cubicBezTo>
                      <a:cubicBezTo>
                        <a:pt x="804965" y="493804"/>
                        <a:pt x="798765" y="488543"/>
                        <a:pt x="798765" y="482054"/>
                      </a:cubicBezTo>
                      <a:cubicBezTo>
                        <a:pt x="798765" y="475565"/>
                        <a:pt x="804965" y="470304"/>
                        <a:pt x="812612" y="470304"/>
                      </a:cubicBezTo>
                      <a:close/>
                      <a:moveTo>
                        <a:pt x="321899" y="463019"/>
                      </a:moveTo>
                      <a:cubicBezTo>
                        <a:pt x="329546" y="463019"/>
                        <a:pt x="335746" y="468280"/>
                        <a:pt x="335746" y="474769"/>
                      </a:cubicBezTo>
                      <a:cubicBezTo>
                        <a:pt x="335746" y="481258"/>
                        <a:pt x="329546" y="486519"/>
                        <a:pt x="321899" y="486519"/>
                      </a:cubicBezTo>
                      <a:cubicBezTo>
                        <a:pt x="314251" y="486519"/>
                        <a:pt x="308051" y="481258"/>
                        <a:pt x="308051" y="474769"/>
                      </a:cubicBezTo>
                      <a:cubicBezTo>
                        <a:pt x="308051" y="468280"/>
                        <a:pt x="314251" y="463019"/>
                        <a:pt x="321899" y="463019"/>
                      </a:cubicBezTo>
                      <a:close/>
                      <a:moveTo>
                        <a:pt x="52711" y="457930"/>
                      </a:moveTo>
                      <a:cubicBezTo>
                        <a:pt x="60359" y="457930"/>
                        <a:pt x="66559" y="463190"/>
                        <a:pt x="66559" y="469680"/>
                      </a:cubicBezTo>
                      <a:cubicBezTo>
                        <a:pt x="66559" y="476169"/>
                        <a:pt x="60359" y="481429"/>
                        <a:pt x="52711" y="481429"/>
                      </a:cubicBezTo>
                      <a:cubicBezTo>
                        <a:pt x="45064" y="481429"/>
                        <a:pt x="38864" y="476169"/>
                        <a:pt x="38864" y="469680"/>
                      </a:cubicBezTo>
                      <a:cubicBezTo>
                        <a:pt x="38864" y="463190"/>
                        <a:pt x="45064" y="457930"/>
                        <a:pt x="52711" y="457930"/>
                      </a:cubicBezTo>
                      <a:close/>
                      <a:moveTo>
                        <a:pt x="957589" y="455288"/>
                      </a:moveTo>
                      <a:cubicBezTo>
                        <a:pt x="965237" y="455288"/>
                        <a:pt x="971436" y="460549"/>
                        <a:pt x="971436" y="467038"/>
                      </a:cubicBezTo>
                      <a:cubicBezTo>
                        <a:pt x="971436" y="473527"/>
                        <a:pt x="965237" y="478788"/>
                        <a:pt x="957589" y="478788"/>
                      </a:cubicBezTo>
                      <a:cubicBezTo>
                        <a:pt x="949942" y="478788"/>
                        <a:pt x="943742" y="473527"/>
                        <a:pt x="943742" y="467038"/>
                      </a:cubicBezTo>
                      <a:cubicBezTo>
                        <a:pt x="943742" y="460549"/>
                        <a:pt x="949942" y="455288"/>
                        <a:pt x="957589" y="455288"/>
                      </a:cubicBezTo>
                      <a:close/>
                      <a:moveTo>
                        <a:pt x="604778" y="443874"/>
                      </a:moveTo>
                      <a:cubicBezTo>
                        <a:pt x="612425" y="443874"/>
                        <a:pt x="618625" y="449135"/>
                        <a:pt x="618625" y="455624"/>
                      </a:cubicBezTo>
                      <a:cubicBezTo>
                        <a:pt x="618625" y="462113"/>
                        <a:pt x="612425" y="467374"/>
                        <a:pt x="604778" y="467374"/>
                      </a:cubicBezTo>
                      <a:cubicBezTo>
                        <a:pt x="597131" y="467374"/>
                        <a:pt x="590931" y="462113"/>
                        <a:pt x="590931" y="455624"/>
                      </a:cubicBezTo>
                      <a:cubicBezTo>
                        <a:pt x="590931" y="449135"/>
                        <a:pt x="597131" y="443874"/>
                        <a:pt x="604778" y="443874"/>
                      </a:cubicBezTo>
                      <a:close/>
                      <a:moveTo>
                        <a:pt x="529502" y="436803"/>
                      </a:moveTo>
                      <a:cubicBezTo>
                        <a:pt x="537149" y="436803"/>
                        <a:pt x="543349" y="442063"/>
                        <a:pt x="543349" y="448552"/>
                      </a:cubicBezTo>
                      <a:cubicBezTo>
                        <a:pt x="543349" y="455041"/>
                        <a:pt x="537149" y="460302"/>
                        <a:pt x="529502" y="460302"/>
                      </a:cubicBezTo>
                      <a:cubicBezTo>
                        <a:pt x="521854" y="460302"/>
                        <a:pt x="515654" y="455041"/>
                        <a:pt x="515654" y="448552"/>
                      </a:cubicBezTo>
                      <a:cubicBezTo>
                        <a:pt x="515654" y="442063"/>
                        <a:pt x="521854" y="436803"/>
                        <a:pt x="529502" y="436803"/>
                      </a:cubicBezTo>
                      <a:close/>
                      <a:moveTo>
                        <a:pt x="389064" y="426853"/>
                      </a:moveTo>
                      <a:cubicBezTo>
                        <a:pt x="396712" y="426853"/>
                        <a:pt x="402912" y="432114"/>
                        <a:pt x="402912" y="438603"/>
                      </a:cubicBezTo>
                      <a:cubicBezTo>
                        <a:pt x="402912" y="445092"/>
                        <a:pt x="396712" y="450353"/>
                        <a:pt x="389064" y="450353"/>
                      </a:cubicBezTo>
                      <a:cubicBezTo>
                        <a:pt x="381417" y="450353"/>
                        <a:pt x="375217" y="445092"/>
                        <a:pt x="375217" y="438603"/>
                      </a:cubicBezTo>
                      <a:cubicBezTo>
                        <a:pt x="375217" y="432114"/>
                        <a:pt x="381417" y="426853"/>
                        <a:pt x="389064" y="426853"/>
                      </a:cubicBezTo>
                      <a:close/>
                      <a:moveTo>
                        <a:pt x="177234" y="422978"/>
                      </a:moveTo>
                      <a:cubicBezTo>
                        <a:pt x="184882" y="422978"/>
                        <a:pt x="191081" y="428239"/>
                        <a:pt x="191081" y="434728"/>
                      </a:cubicBezTo>
                      <a:cubicBezTo>
                        <a:pt x="191081" y="441217"/>
                        <a:pt x="184882" y="446478"/>
                        <a:pt x="177234" y="446478"/>
                      </a:cubicBezTo>
                      <a:cubicBezTo>
                        <a:pt x="169587" y="446478"/>
                        <a:pt x="163387" y="441217"/>
                        <a:pt x="163387" y="434728"/>
                      </a:cubicBezTo>
                      <a:cubicBezTo>
                        <a:pt x="163387" y="428239"/>
                        <a:pt x="169587" y="422978"/>
                        <a:pt x="177234" y="422978"/>
                      </a:cubicBezTo>
                      <a:close/>
                      <a:moveTo>
                        <a:pt x="737706" y="412826"/>
                      </a:moveTo>
                      <a:cubicBezTo>
                        <a:pt x="745353" y="412826"/>
                        <a:pt x="751553" y="418086"/>
                        <a:pt x="751553" y="424575"/>
                      </a:cubicBezTo>
                      <a:cubicBezTo>
                        <a:pt x="751553" y="431065"/>
                        <a:pt x="745353" y="436325"/>
                        <a:pt x="737706" y="436325"/>
                      </a:cubicBezTo>
                      <a:cubicBezTo>
                        <a:pt x="730058" y="436325"/>
                        <a:pt x="723858" y="431065"/>
                        <a:pt x="723858" y="424575"/>
                      </a:cubicBezTo>
                      <a:cubicBezTo>
                        <a:pt x="723858" y="418086"/>
                        <a:pt x="730058" y="412826"/>
                        <a:pt x="737706" y="412826"/>
                      </a:cubicBezTo>
                      <a:close/>
                      <a:moveTo>
                        <a:pt x="1014596" y="408914"/>
                      </a:moveTo>
                      <a:cubicBezTo>
                        <a:pt x="1022243" y="408914"/>
                        <a:pt x="1028443" y="414174"/>
                        <a:pt x="1028443" y="420664"/>
                      </a:cubicBezTo>
                      <a:cubicBezTo>
                        <a:pt x="1028443" y="427153"/>
                        <a:pt x="1022243" y="432413"/>
                        <a:pt x="1014596" y="432413"/>
                      </a:cubicBezTo>
                      <a:cubicBezTo>
                        <a:pt x="1006948" y="432413"/>
                        <a:pt x="1000748" y="427153"/>
                        <a:pt x="1000748" y="420664"/>
                      </a:cubicBezTo>
                      <a:cubicBezTo>
                        <a:pt x="1000748" y="414174"/>
                        <a:pt x="1006948" y="408914"/>
                        <a:pt x="1014596" y="408914"/>
                      </a:cubicBezTo>
                      <a:close/>
                      <a:moveTo>
                        <a:pt x="1095606" y="402230"/>
                      </a:moveTo>
                      <a:lnTo>
                        <a:pt x="1096335" y="404804"/>
                      </a:lnTo>
                      <a:lnTo>
                        <a:pt x="1095985" y="406040"/>
                      </a:lnTo>
                      <a:lnTo>
                        <a:pt x="1094865" y="403747"/>
                      </a:lnTo>
                      <a:close/>
                      <a:moveTo>
                        <a:pt x="14544" y="400505"/>
                      </a:moveTo>
                      <a:cubicBezTo>
                        <a:pt x="22191" y="400505"/>
                        <a:pt x="28391" y="405765"/>
                        <a:pt x="28391" y="412255"/>
                      </a:cubicBezTo>
                      <a:cubicBezTo>
                        <a:pt x="28391" y="418744"/>
                        <a:pt x="22191" y="424004"/>
                        <a:pt x="14544" y="424004"/>
                      </a:cubicBezTo>
                      <a:cubicBezTo>
                        <a:pt x="6896" y="424004"/>
                        <a:pt x="697" y="418744"/>
                        <a:pt x="697" y="412255"/>
                      </a:cubicBezTo>
                      <a:cubicBezTo>
                        <a:pt x="697" y="405765"/>
                        <a:pt x="6896" y="400505"/>
                        <a:pt x="14544" y="400505"/>
                      </a:cubicBezTo>
                      <a:close/>
                      <a:moveTo>
                        <a:pt x="650234" y="392774"/>
                      </a:moveTo>
                      <a:cubicBezTo>
                        <a:pt x="657881" y="392774"/>
                        <a:pt x="664081" y="398034"/>
                        <a:pt x="664081" y="404523"/>
                      </a:cubicBezTo>
                      <a:cubicBezTo>
                        <a:pt x="664081" y="411012"/>
                        <a:pt x="657881" y="416273"/>
                        <a:pt x="650234" y="416273"/>
                      </a:cubicBezTo>
                      <a:cubicBezTo>
                        <a:pt x="642587" y="416273"/>
                        <a:pt x="636387" y="411012"/>
                        <a:pt x="636387" y="404523"/>
                      </a:cubicBezTo>
                      <a:cubicBezTo>
                        <a:pt x="636387" y="398034"/>
                        <a:pt x="642587" y="392774"/>
                        <a:pt x="650234" y="392774"/>
                      </a:cubicBezTo>
                      <a:close/>
                      <a:moveTo>
                        <a:pt x="839525" y="386908"/>
                      </a:moveTo>
                      <a:cubicBezTo>
                        <a:pt x="847172" y="386908"/>
                        <a:pt x="853372" y="392168"/>
                        <a:pt x="853372" y="398658"/>
                      </a:cubicBezTo>
                      <a:cubicBezTo>
                        <a:pt x="853372" y="405147"/>
                        <a:pt x="847172" y="410407"/>
                        <a:pt x="839525" y="410407"/>
                      </a:cubicBezTo>
                      <a:cubicBezTo>
                        <a:pt x="831877" y="410407"/>
                        <a:pt x="825677" y="405147"/>
                        <a:pt x="825677" y="398658"/>
                      </a:cubicBezTo>
                      <a:cubicBezTo>
                        <a:pt x="825677" y="392168"/>
                        <a:pt x="831877" y="386908"/>
                        <a:pt x="839525" y="386908"/>
                      </a:cubicBezTo>
                      <a:close/>
                      <a:moveTo>
                        <a:pt x="320607" y="380354"/>
                      </a:moveTo>
                      <a:cubicBezTo>
                        <a:pt x="328254" y="380354"/>
                        <a:pt x="334454" y="385615"/>
                        <a:pt x="334454" y="392104"/>
                      </a:cubicBezTo>
                      <a:cubicBezTo>
                        <a:pt x="334454" y="398593"/>
                        <a:pt x="328254" y="403854"/>
                        <a:pt x="320607" y="403854"/>
                      </a:cubicBezTo>
                      <a:cubicBezTo>
                        <a:pt x="312960" y="403854"/>
                        <a:pt x="306760" y="398593"/>
                        <a:pt x="306760" y="392104"/>
                      </a:cubicBezTo>
                      <a:cubicBezTo>
                        <a:pt x="306760" y="385615"/>
                        <a:pt x="312960" y="380354"/>
                        <a:pt x="320607" y="380354"/>
                      </a:cubicBezTo>
                      <a:close/>
                      <a:moveTo>
                        <a:pt x="245331" y="373282"/>
                      </a:moveTo>
                      <a:cubicBezTo>
                        <a:pt x="252978" y="373282"/>
                        <a:pt x="259178" y="378543"/>
                        <a:pt x="259178" y="385032"/>
                      </a:cubicBezTo>
                      <a:cubicBezTo>
                        <a:pt x="259178" y="391521"/>
                        <a:pt x="252978" y="396782"/>
                        <a:pt x="245331" y="396782"/>
                      </a:cubicBezTo>
                      <a:cubicBezTo>
                        <a:pt x="237683" y="396782"/>
                        <a:pt x="231483" y="391521"/>
                        <a:pt x="231483" y="385032"/>
                      </a:cubicBezTo>
                      <a:cubicBezTo>
                        <a:pt x="231483" y="378543"/>
                        <a:pt x="237683" y="373282"/>
                        <a:pt x="245331" y="373282"/>
                      </a:cubicBezTo>
                      <a:close/>
                      <a:moveTo>
                        <a:pt x="444555" y="365539"/>
                      </a:moveTo>
                      <a:cubicBezTo>
                        <a:pt x="452203" y="365539"/>
                        <a:pt x="458403" y="370799"/>
                        <a:pt x="458403" y="377289"/>
                      </a:cubicBezTo>
                      <a:cubicBezTo>
                        <a:pt x="458403" y="383778"/>
                        <a:pt x="452203" y="389038"/>
                        <a:pt x="444555" y="389038"/>
                      </a:cubicBezTo>
                      <a:cubicBezTo>
                        <a:pt x="436908" y="389038"/>
                        <a:pt x="430708" y="383778"/>
                        <a:pt x="430708" y="377289"/>
                      </a:cubicBezTo>
                      <a:cubicBezTo>
                        <a:pt x="430708" y="370799"/>
                        <a:pt x="436908" y="365539"/>
                        <a:pt x="444555" y="365539"/>
                      </a:cubicBezTo>
                      <a:close/>
                      <a:moveTo>
                        <a:pt x="81710" y="364339"/>
                      </a:moveTo>
                      <a:cubicBezTo>
                        <a:pt x="89357" y="364339"/>
                        <a:pt x="95557" y="369599"/>
                        <a:pt x="95557" y="376088"/>
                      </a:cubicBezTo>
                      <a:cubicBezTo>
                        <a:pt x="95557" y="382578"/>
                        <a:pt x="89357" y="387838"/>
                        <a:pt x="81710" y="387838"/>
                      </a:cubicBezTo>
                      <a:cubicBezTo>
                        <a:pt x="74062" y="387838"/>
                        <a:pt x="67862" y="382578"/>
                        <a:pt x="67862" y="376088"/>
                      </a:cubicBezTo>
                      <a:cubicBezTo>
                        <a:pt x="67862" y="369599"/>
                        <a:pt x="74062" y="364339"/>
                        <a:pt x="81710" y="364339"/>
                      </a:cubicBezTo>
                      <a:close/>
                      <a:moveTo>
                        <a:pt x="964047" y="351956"/>
                      </a:moveTo>
                      <a:cubicBezTo>
                        <a:pt x="971695" y="351956"/>
                        <a:pt x="977895" y="357217"/>
                        <a:pt x="977895" y="363706"/>
                      </a:cubicBezTo>
                      <a:cubicBezTo>
                        <a:pt x="977895" y="370195"/>
                        <a:pt x="971695" y="375456"/>
                        <a:pt x="964047" y="375456"/>
                      </a:cubicBezTo>
                      <a:cubicBezTo>
                        <a:pt x="956400" y="375456"/>
                        <a:pt x="950200" y="370195"/>
                        <a:pt x="950200" y="363706"/>
                      </a:cubicBezTo>
                      <a:cubicBezTo>
                        <a:pt x="950200" y="357217"/>
                        <a:pt x="956400" y="351956"/>
                        <a:pt x="964047" y="351956"/>
                      </a:cubicBezTo>
                      <a:close/>
                      <a:moveTo>
                        <a:pt x="707241" y="346399"/>
                      </a:moveTo>
                      <a:cubicBezTo>
                        <a:pt x="714888" y="346399"/>
                        <a:pt x="721088" y="351660"/>
                        <a:pt x="721088" y="358149"/>
                      </a:cubicBezTo>
                      <a:cubicBezTo>
                        <a:pt x="721088" y="364638"/>
                        <a:pt x="714888" y="369899"/>
                        <a:pt x="707241" y="369899"/>
                      </a:cubicBezTo>
                      <a:cubicBezTo>
                        <a:pt x="699593" y="369899"/>
                        <a:pt x="693393" y="364638"/>
                        <a:pt x="693393" y="358149"/>
                      </a:cubicBezTo>
                      <a:cubicBezTo>
                        <a:pt x="693393" y="351660"/>
                        <a:pt x="699593" y="346399"/>
                        <a:pt x="707241" y="346399"/>
                      </a:cubicBezTo>
                      <a:close/>
                      <a:moveTo>
                        <a:pt x="357084" y="345487"/>
                      </a:moveTo>
                      <a:cubicBezTo>
                        <a:pt x="364731" y="345487"/>
                        <a:pt x="370931" y="350747"/>
                        <a:pt x="370931" y="357236"/>
                      </a:cubicBezTo>
                      <a:cubicBezTo>
                        <a:pt x="370931" y="363725"/>
                        <a:pt x="364731" y="368986"/>
                        <a:pt x="357084" y="368986"/>
                      </a:cubicBezTo>
                      <a:cubicBezTo>
                        <a:pt x="349437" y="368986"/>
                        <a:pt x="343237" y="363725"/>
                        <a:pt x="343237" y="357236"/>
                      </a:cubicBezTo>
                      <a:cubicBezTo>
                        <a:pt x="343237" y="350747"/>
                        <a:pt x="349437" y="345487"/>
                        <a:pt x="357084" y="345487"/>
                      </a:cubicBezTo>
                      <a:close/>
                      <a:moveTo>
                        <a:pt x="546374" y="339621"/>
                      </a:moveTo>
                      <a:cubicBezTo>
                        <a:pt x="554022" y="339621"/>
                        <a:pt x="560222" y="344881"/>
                        <a:pt x="560222" y="351371"/>
                      </a:cubicBezTo>
                      <a:cubicBezTo>
                        <a:pt x="560222" y="357860"/>
                        <a:pt x="554022" y="363120"/>
                        <a:pt x="546374" y="363120"/>
                      </a:cubicBezTo>
                      <a:cubicBezTo>
                        <a:pt x="538727" y="363120"/>
                        <a:pt x="532527" y="357860"/>
                        <a:pt x="532527" y="351371"/>
                      </a:cubicBezTo>
                      <a:cubicBezTo>
                        <a:pt x="532527" y="344881"/>
                        <a:pt x="538727" y="339621"/>
                        <a:pt x="546374" y="339621"/>
                      </a:cubicBezTo>
                      <a:close/>
                      <a:moveTo>
                        <a:pt x="801357" y="329483"/>
                      </a:moveTo>
                      <a:cubicBezTo>
                        <a:pt x="809004" y="329483"/>
                        <a:pt x="815204" y="334743"/>
                        <a:pt x="815204" y="341233"/>
                      </a:cubicBezTo>
                      <a:cubicBezTo>
                        <a:pt x="815204" y="347722"/>
                        <a:pt x="809004" y="352982"/>
                        <a:pt x="801357" y="352982"/>
                      </a:cubicBezTo>
                      <a:cubicBezTo>
                        <a:pt x="793710" y="352982"/>
                        <a:pt x="787510" y="347722"/>
                        <a:pt x="787510" y="341233"/>
                      </a:cubicBezTo>
                      <a:cubicBezTo>
                        <a:pt x="787510" y="334743"/>
                        <a:pt x="793710" y="329483"/>
                        <a:pt x="801357" y="329483"/>
                      </a:cubicBezTo>
                      <a:close/>
                      <a:moveTo>
                        <a:pt x="15513" y="318634"/>
                      </a:moveTo>
                      <a:lnTo>
                        <a:pt x="23044" y="321281"/>
                      </a:lnTo>
                      <a:cubicBezTo>
                        <a:pt x="25550" y="323407"/>
                        <a:pt x="27100" y="326345"/>
                        <a:pt x="27100" y="329589"/>
                      </a:cubicBezTo>
                      <a:cubicBezTo>
                        <a:pt x="27100" y="336078"/>
                        <a:pt x="20900" y="341339"/>
                        <a:pt x="13252" y="341339"/>
                      </a:cubicBezTo>
                      <a:cubicBezTo>
                        <a:pt x="9429" y="341339"/>
                        <a:pt x="5967" y="340024"/>
                        <a:pt x="3461" y="337898"/>
                      </a:cubicBezTo>
                      <a:lnTo>
                        <a:pt x="0" y="330807"/>
                      </a:lnTo>
                      <a:lnTo>
                        <a:pt x="4097" y="326113"/>
                      </a:lnTo>
                      <a:close/>
                      <a:moveTo>
                        <a:pt x="178229" y="313345"/>
                      </a:moveTo>
                      <a:cubicBezTo>
                        <a:pt x="185877" y="313345"/>
                        <a:pt x="192077" y="318605"/>
                        <a:pt x="192077" y="325094"/>
                      </a:cubicBezTo>
                      <a:cubicBezTo>
                        <a:pt x="192077" y="331583"/>
                        <a:pt x="185877" y="336844"/>
                        <a:pt x="178229" y="336844"/>
                      </a:cubicBezTo>
                      <a:cubicBezTo>
                        <a:pt x="170582" y="336844"/>
                        <a:pt x="164382" y="331583"/>
                        <a:pt x="164382" y="325094"/>
                      </a:cubicBezTo>
                      <a:cubicBezTo>
                        <a:pt x="164382" y="318605"/>
                        <a:pt x="170582" y="313345"/>
                        <a:pt x="178229" y="313345"/>
                      </a:cubicBezTo>
                      <a:close/>
                      <a:moveTo>
                        <a:pt x="1029034" y="303353"/>
                      </a:moveTo>
                      <a:lnTo>
                        <a:pt x="1032930" y="313839"/>
                      </a:lnTo>
                      <a:lnTo>
                        <a:pt x="1042889" y="320364"/>
                      </a:lnTo>
                      <a:lnTo>
                        <a:pt x="1041935" y="322319"/>
                      </a:lnTo>
                      <a:cubicBezTo>
                        <a:pt x="1039429" y="324445"/>
                        <a:pt x="1035968" y="325760"/>
                        <a:pt x="1032144" y="325760"/>
                      </a:cubicBezTo>
                      <a:cubicBezTo>
                        <a:pt x="1024497" y="325760"/>
                        <a:pt x="1018297" y="320499"/>
                        <a:pt x="1018297" y="314010"/>
                      </a:cubicBezTo>
                      <a:cubicBezTo>
                        <a:pt x="1018297" y="310766"/>
                        <a:pt x="1019847" y="307828"/>
                        <a:pt x="1022353" y="305702"/>
                      </a:cubicBezTo>
                      <a:close/>
                      <a:moveTo>
                        <a:pt x="414091" y="299112"/>
                      </a:moveTo>
                      <a:cubicBezTo>
                        <a:pt x="421738" y="299112"/>
                        <a:pt x="427938" y="304373"/>
                        <a:pt x="427938" y="310862"/>
                      </a:cubicBezTo>
                      <a:cubicBezTo>
                        <a:pt x="427938" y="317351"/>
                        <a:pt x="421738" y="322612"/>
                        <a:pt x="414091" y="322612"/>
                      </a:cubicBezTo>
                      <a:cubicBezTo>
                        <a:pt x="406443" y="322612"/>
                        <a:pt x="400243" y="317351"/>
                        <a:pt x="400243" y="310862"/>
                      </a:cubicBezTo>
                      <a:cubicBezTo>
                        <a:pt x="400243" y="304373"/>
                        <a:pt x="406443" y="299112"/>
                        <a:pt x="414091" y="299112"/>
                      </a:cubicBezTo>
                      <a:close/>
                      <a:moveTo>
                        <a:pt x="868523" y="293316"/>
                      </a:moveTo>
                      <a:cubicBezTo>
                        <a:pt x="876170" y="293316"/>
                        <a:pt x="882370" y="298577"/>
                        <a:pt x="882370" y="305066"/>
                      </a:cubicBezTo>
                      <a:cubicBezTo>
                        <a:pt x="882370" y="311556"/>
                        <a:pt x="876170" y="316816"/>
                        <a:pt x="868523" y="316816"/>
                      </a:cubicBezTo>
                      <a:cubicBezTo>
                        <a:pt x="860875" y="316816"/>
                        <a:pt x="854675" y="311556"/>
                        <a:pt x="854675" y="305066"/>
                      </a:cubicBezTo>
                      <a:cubicBezTo>
                        <a:pt x="854675" y="298577"/>
                        <a:pt x="860875" y="293316"/>
                        <a:pt x="868523" y="293316"/>
                      </a:cubicBezTo>
                      <a:close/>
                      <a:moveTo>
                        <a:pt x="90758" y="293292"/>
                      </a:moveTo>
                      <a:cubicBezTo>
                        <a:pt x="98405" y="293292"/>
                        <a:pt x="104605" y="298553"/>
                        <a:pt x="104605" y="305042"/>
                      </a:cubicBezTo>
                      <a:cubicBezTo>
                        <a:pt x="104605" y="311531"/>
                        <a:pt x="98405" y="316792"/>
                        <a:pt x="90758" y="316792"/>
                      </a:cubicBezTo>
                      <a:cubicBezTo>
                        <a:pt x="83111" y="316792"/>
                        <a:pt x="76911" y="311531"/>
                        <a:pt x="76911" y="305042"/>
                      </a:cubicBezTo>
                      <a:cubicBezTo>
                        <a:pt x="76911" y="298553"/>
                        <a:pt x="83111" y="293292"/>
                        <a:pt x="90758" y="293292"/>
                      </a:cubicBezTo>
                      <a:close/>
                      <a:moveTo>
                        <a:pt x="656692" y="289441"/>
                      </a:moveTo>
                      <a:cubicBezTo>
                        <a:pt x="664340" y="289441"/>
                        <a:pt x="670540" y="294702"/>
                        <a:pt x="670540" y="301191"/>
                      </a:cubicBezTo>
                      <a:cubicBezTo>
                        <a:pt x="670540" y="307681"/>
                        <a:pt x="664340" y="312941"/>
                        <a:pt x="656692" y="312941"/>
                      </a:cubicBezTo>
                      <a:cubicBezTo>
                        <a:pt x="649045" y="312941"/>
                        <a:pt x="642845" y="307681"/>
                        <a:pt x="642845" y="301191"/>
                      </a:cubicBezTo>
                      <a:cubicBezTo>
                        <a:pt x="642845" y="294702"/>
                        <a:pt x="649045" y="289441"/>
                        <a:pt x="656692" y="289441"/>
                      </a:cubicBezTo>
                      <a:close/>
                      <a:moveTo>
                        <a:pt x="280048" y="287426"/>
                      </a:moveTo>
                      <a:cubicBezTo>
                        <a:pt x="287696" y="287426"/>
                        <a:pt x="293896" y="292687"/>
                        <a:pt x="293896" y="299176"/>
                      </a:cubicBezTo>
                      <a:cubicBezTo>
                        <a:pt x="293896" y="305666"/>
                        <a:pt x="287696" y="310926"/>
                        <a:pt x="280048" y="310926"/>
                      </a:cubicBezTo>
                      <a:cubicBezTo>
                        <a:pt x="272401" y="310926"/>
                        <a:pt x="266201" y="305666"/>
                        <a:pt x="266201" y="299176"/>
                      </a:cubicBezTo>
                      <a:cubicBezTo>
                        <a:pt x="266201" y="292687"/>
                        <a:pt x="272401" y="287426"/>
                        <a:pt x="280048" y="287426"/>
                      </a:cubicBezTo>
                      <a:close/>
                      <a:moveTo>
                        <a:pt x="508207" y="282195"/>
                      </a:moveTo>
                      <a:cubicBezTo>
                        <a:pt x="515854" y="282195"/>
                        <a:pt x="522054" y="287456"/>
                        <a:pt x="522054" y="293945"/>
                      </a:cubicBezTo>
                      <a:cubicBezTo>
                        <a:pt x="522054" y="300434"/>
                        <a:pt x="515854" y="305695"/>
                        <a:pt x="508207" y="305695"/>
                      </a:cubicBezTo>
                      <a:cubicBezTo>
                        <a:pt x="500559" y="305695"/>
                        <a:pt x="494359" y="300434"/>
                        <a:pt x="494359" y="293945"/>
                      </a:cubicBezTo>
                      <a:cubicBezTo>
                        <a:pt x="494359" y="287456"/>
                        <a:pt x="500559" y="282195"/>
                        <a:pt x="508207" y="282195"/>
                      </a:cubicBezTo>
                      <a:close/>
                      <a:moveTo>
                        <a:pt x="147765" y="246918"/>
                      </a:moveTo>
                      <a:cubicBezTo>
                        <a:pt x="155412" y="246918"/>
                        <a:pt x="161612" y="252178"/>
                        <a:pt x="161612" y="258667"/>
                      </a:cubicBezTo>
                      <a:cubicBezTo>
                        <a:pt x="161612" y="265157"/>
                        <a:pt x="155412" y="270417"/>
                        <a:pt x="147765" y="270417"/>
                      </a:cubicBezTo>
                      <a:cubicBezTo>
                        <a:pt x="140117" y="270417"/>
                        <a:pt x="133917" y="265157"/>
                        <a:pt x="133917" y="258667"/>
                      </a:cubicBezTo>
                      <a:cubicBezTo>
                        <a:pt x="133917" y="252178"/>
                        <a:pt x="140117" y="246918"/>
                        <a:pt x="147765" y="246918"/>
                      </a:cubicBezTo>
                      <a:close/>
                      <a:moveTo>
                        <a:pt x="800065" y="246817"/>
                      </a:moveTo>
                      <a:cubicBezTo>
                        <a:pt x="807713" y="246817"/>
                        <a:pt x="813913" y="252078"/>
                        <a:pt x="813913" y="258567"/>
                      </a:cubicBezTo>
                      <a:cubicBezTo>
                        <a:pt x="813913" y="265056"/>
                        <a:pt x="807713" y="270316"/>
                        <a:pt x="800065" y="270316"/>
                      </a:cubicBezTo>
                      <a:cubicBezTo>
                        <a:pt x="792418" y="270316"/>
                        <a:pt x="786218" y="265056"/>
                        <a:pt x="786218" y="258567"/>
                      </a:cubicBezTo>
                      <a:cubicBezTo>
                        <a:pt x="786218" y="252078"/>
                        <a:pt x="792418" y="246817"/>
                        <a:pt x="800065" y="246817"/>
                      </a:cubicBezTo>
                      <a:close/>
                      <a:moveTo>
                        <a:pt x="575372" y="246029"/>
                      </a:moveTo>
                      <a:cubicBezTo>
                        <a:pt x="583020" y="246029"/>
                        <a:pt x="589220" y="251290"/>
                        <a:pt x="589220" y="257779"/>
                      </a:cubicBezTo>
                      <a:cubicBezTo>
                        <a:pt x="589220" y="264268"/>
                        <a:pt x="583020" y="269529"/>
                        <a:pt x="575372" y="269529"/>
                      </a:cubicBezTo>
                      <a:cubicBezTo>
                        <a:pt x="567725" y="269529"/>
                        <a:pt x="561525" y="264268"/>
                        <a:pt x="561525" y="257779"/>
                      </a:cubicBezTo>
                      <a:cubicBezTo>
                        <a:pt x="561525" y="251290"/>
                        <a:pt x="567725" y="246029"/>
                        <a:pt x="575372" y="246029"/>
                      </a:cubicBezTo>
                      <a:close/>
                      <a:moveTo>
                        <a:pt x="965043" y="242322"/>
                      </a:moveTo>
                      <a:cubicBezTo>
                        <a:pt x="972690" y="242322"/>
                        <a:pt x="978890" y="247583"/>
                        <a:pt x="978890" y="254072"/>
                      </a:cubicBezTo>
                      <a:cubicBezTo>
                        <a:pt x="978890" y="260561"/>
                        <a:pt x="972690" y="265822"/>
                        <a:pt x="965043" y="265822"/>
                      </a:cubicBezTo>
                      <a:cubicBezTo>
                        <a:pt x="957395" y="265822"/>
                        <a:pt x="951195" y="260561"/>
                        <a:pt x="951195" y="254072"/>
                      </a:cubicBezTo>
                      <a:cubicBezTo>
                        <a:pt x="951195" y="247583"/>
                        <a:pt x="957395" y="242322"/>
                        <a:pt x="965043" y="242322"/>
                      </a:cubicBezTo>
                      <a:close/>
                      <a:moveTo>
                        <a:pt x="363542" y="242154"/>
                      </a:moveTo>
                      <a:cubicBezTo>
                        <a:pt x="371190" y="242154"/>
                        <a:pt x="377390" y="247415"/>
                        <a:pt x="377390" y="253904"/>
                      </a:cubicBezTo>
                      <a:cubicBezTo>
                        <a:pt x="377390" y="260393"/>
                        <a:pt x="371190" y="265654"/>
                        <a:pt x="363542" y="265654"/>
                      </a:cubicBezTo>
                      <a:cubicBezTo>
                        <a:pt x="355895" y="265654"/>
                        <a:pt x="349695" y="260393"/>
                        <a:pt x="349695" y="253904"/>
                      </a:cubicBezTo>
                      <a:cubicBezTo>
                        <a:pt x="349695" y="247415"/>
                        <a:pt x="355895" y="242154"/>
                        <a:pt x="363542" y="242154"/>
                      </a:cubicBezTo>
                      <a:close/>
                      <a:moveTo>
                        <a:pt x="724789" y="239745"/>
                      </a:moveTo>
                      <a:cubicBezTo>
                        <a:pt x="732436" y="239745"/>
                        <a:pt x="738636" y="245006"/>
                        <a:pt x="738636" y="251495"/>
                      </a:cubicBezTo>
                      <a:cubicBezTo>
                        <a:pt x="738636" y="257984"/>
                        <a:pt x="732436" y="263245"/>
                        <a:pt x="724789" y="263245"/>
                      </a:cubicBezTo>
                      <a:cubicBezTo>
                        <a:pt x="717141" y="263245"/>
                        <a:pt x="710941" y="257984"/>
                        <a:pt x="710941" y="251495"/>
                      </a:cubicBezTo>
                      <a:cubicBezTo>
                        <a:pt x="710941" y="245006"/>
                        <a:pt x="717141" y="239745"/>
                        <a:pt x="724789" y="239745"/>
                      </a:cubicBezTo>
                      <a:close/>
                      <a:moveTo>
                        <a:pt x="241881" y="230001"/>
                      </a:moveTo>
                      <a:cubicBezTo>
                        <a:pt x="249528" y="230001"/>
                        <a:pt x="255728" y="235262"/>
                        <a:pt x="255728" y="241751"/>
                      </a:cubicBezTo>
                      <a:cubicBezTo>
                        <a:pt x="255728" y="248240"/>
                        <a:pt x="249528" y="253501"/>
                        <a:pt x="241881" y="253501"/>
                      </a:cubicBezTo>
                      <a:cubicBezTo>
                        <a:pt x="234233" y="253501"/>
                        <a:pt x="228034" y="248240"/>
                        <a:pt x="228034" y="241751"/>
                      </a:cubicBezTo>
                      <a:cubicBezTo>
                        <a:pt x="228034" y="235262"/>
                        <a:pt x="234233" y="230001"/>
                        <a:pt x="241881" y="230001"/>
                      </a:cubicBezTo>
                      <a:close/>
                      <a:moveTo>
                        <a:pt x="877571" y="222270"/>
                      </a:moveTo>
                      <a:cubicBezTo>
                        <a:pt x="885219" y="222270"/>
                        <a:pt x="891419" y="227531"/>
                        <a:pt x="891419" y="234020"/>
                      </a:cubicBezTo>
                      <a:cubicBezTo>
                        <a:pt x="891419" y="240509"/>
                        <a:pt x="885219" y="245770"/>
                        <a:pt x="877571" y="245770"/>
                      </a:cubicBezTo>
                      <a:cubicBezTo>
                        <a:pt x="869924" y="245770"/>
                        <a:pt x="863724" y="240509"/>
                        <a:pt x="863724" y="234020"/>
                      </a:cubicBezTo>
                      <a:cubicBezTo>
                        <a:pt x="863724" y="227531"/>
                        <a:pt x="869924" y="222270"/>
                        <a:pt x="877571" y="222270"/>
                      </a:cubicBezTo>
                      <a:close/>
                      <a:moveTo>
                        <a:pt x="506915" y="199530"/>
                      </a:moveTo>
                      <a:cubicBezTo>
                        <a:pt x="514563" y="199530"/>
                        <a:pt x="520762" y="204791"/>
                        <a:pt x="520762" y="211280"/>
                      </a:cubicBezTo>
                      <a:cubicBezTo>
                        <a:pt x="520762" y="217769"/>
                        <a:pt x="514563" y="223030"/>
                        <a:pt x="506915" y="223030"/>
                      </a:cubicBezTo>
                      <a:cubicBezTo>
                        <a:pt x="499268" y="223030"/>
                        <a:pt x="493068" y="217769"/>
                        <a:pt x="493068" y="211280"/>
                      </a:cubicBezTo>
                      <a:cubicBezTo>
                        <a:pt x="493068" y="204791"/>
                        <a:pt x="499268" y="199530"/>
                        <a:pt x="506915" y="199530"/>
                      </a:cubicBezTo>
                      <a:close/>
                      <a:moveTo>
                        <a:pt x="309047" y="193835"/>
                      </a:moveTo>
                      <a:cubicBezTo>
                        <a:pt x="316694" y="193835"/>
                        <a:pt x="322894" y="199096"/>
                        <a:pt x="322894" y="205585"/>
                      </a:cubicBezTo>
                      <a:cubicBezTo>
                        <a:pt x="322894" y="212074"/>
                        <a:pt x="316694" y="217335"/>
                        <a:pt x="309047" y="217335"/>
                      </a:cubicBezTo>
                      <a:cubicBezTo>
                        <a:pt x="301399" y="217335"/>
                        <a:pt x="295199" y="212074"/>
                        <a:pt x="295199" y="205585"/>
                      </a:cubicBezTo>
                      <a:cubicBezTo>
                        <a:pt x="295199" y="199096"/>
                        <a:pt x="301399" y="193835"/>
                        <a:pt x="309047" y="193835"/>
                      </a:cubicBezTo>
                      <a:close/>
                      <a:moveTo>
                        <a:pt x="431639" y="192458"/>
                      </a:moveTo>
                      <a:cubicBezTo>
                        <a:pt x="439286" y="192458"/>
                        <a:pt x="445486" y="197719"/>
                        <a:pt x="445486" y="204208"/>
                      </a:cubicBezTo>
                      <a:cubicBezTo>
                        <a:pt x="445486" y="210697"/>
                        <a:pt x="439286" y="215958"/>
                        <a:pt x="431639" y="215958"/>
                      </a:cubicBezTo>
                      <a:cubicBezTo>
                        <a:pt x="423991" y="215958"/>
                        <a:pt x="417791" y="210697"/>
                        <a:pt x="417791" y="204208"/>
                      </a:cubicBezTo>
                      <a:cubicBezTo>
                        <a:pt x="417791" y="197719"/>
                        <a:pt x="423991" y="192458"/>
                        <a:pt x="431639" y="192458"/>
                      </a:cubicBezTo>
                      <a:close/>
                      <a:moveTo>
                        <a:pt x="97216" y="189960"/>
                      </a:moveTo>
                      <a:cubicBezTo>
                        <a:pt x="104864" y="189960"/>
                        <a:pt x="111064" y="195221"/>
                        <a:pt x="111064" y="201710"/>
                      </a:cubicBezTo>
                      <a:cubicBezTo>
                        <a:pt x="111064" y="208199"/>
                        <a:pt x="104864" y="213460"/>
                        <a:pt x="97216" y="213460"/>
                      </a:cubicBezTo>
                      <a:cubicBezTo>
                        <a:pt x="93393" y="213460"/>
                        <a:pt x="89931" y="212145"/>
                        <a:pt x="87425" y="210019"/>
                      </a:cubicBezTo>
                      <a:lnTo>
                        <a:pt x="84921" y="204888"/>
                      </a:lnTo>
                      <a:lnTo>
                        <a:pt x="95263" y="190647"/>
                      </a:lnTo>
                      <a:close/>
                      <a:moveTo>
                        <a:pt x="692020" y="183029"/>
                      </a:moveTo>
                      <a:cubicBezTo>
                        <a:pt x="699667" y="183029"/>
                        <a:pt x="705867" y="188290"/>
                        <a:pt x="705867" y="194779"/>
                      </a:cubicBezTo>
                      <a:cubicBezTo>
                        <a:pt x="705867" y="201268"/>
                        <a:pt x="699667" y="206529"/>
                        <a:pt x="692020" y="206529"/>
                      </a:cubicBezTo>
                      <a:cubicBezTo>
                        <a:pt x="684372" y="206529"/>
                        <a:pt x="678172" y="201268"/>
                        <a:pt x="678172" y="194779"/>
                      </a:cubicBezTo>
                      <a:cubicBezTo>
                        <a:pt x="678172" y="188290"/>
                        <a:pt x="684372" y="183029"/>
                        <a:pt x="692020" y="183029"/>
                      </a:cubicBezTo>
                      <a:close/>
                      <a:moveTo>
                        <a:pt x="934578" y="175896"/>
                      </a:moveTo>
                      <a:cubicBezTo>
                        <a:pt x="942225" y="175896"/>
                        <a:pt x="948425" y="181156"/>
                        <a:pt x="948425" y="187645"/>
                      </a:cubicBezTo>
                      <a:cubicBezTo>
                        <a:pt x="948425" y="194135"/>
                        <a:pt x="942225" y="199395"/>
                        <a:pt x="934578" y="199395"/>
                      </a:cubicBezTo>
                      <a:cubicBezTo>
                        <a:pt x="926931" y="199395"/>
                        <a:pt x="920731" y="194135"/>
                        <a:pt x="920731" y="187645"/>
                      </a:cubicBezTo>
                      <a:cubicBezTo>
                        <a:pt x="920731" y="181156"/>
                        <a:pt x="926931" y="175896"/>
                        <a:pt x="934578" y="175896"/>
                      </a:cubicBezTo>
                      <a:close/>
                      <a:moveTo>
                        <a:pt x="604548" y="162977"/>
                      </a:moveTo>
                      <a:cubicBezTo>
                        <a:pt x="612196" y="162977"/>
                        <a:pt x="618396" y="168238"/>
                        <a:pt x="618396" y="174727"/>
                      </a:cubicBezTo>
                      <a:cubicBezTo>
                        <a:pt x="618396" y="181216"/>
                        <a:pt x="612196" y="186477"/>
                        <a:pt x="604548" y="186477"/>
                      </a:cubicBezTo>
                      <a:cubicBezTo>
                        <a:pt x="596901" y="186477"/>
                        <a:pt x="590701" y="181216"/>
                        <a:pt x="590701" y="174727"/>
                      </a:cubicBezTo>
                      <a:cubicBezTo>
                        <a:pt x="590701" y="168238"/>
                        <a:pt x="596901" y="162977"/>
                        <a:pt x="604548" y="162977"/>
                      </a:cubicBezTo>
                      <a:close/>
                      <a:moveTo>
                        <a:pt x="793839" y="157111"/>
                      </a:moveTo>
                      <a:cubicBezTo>
                        <a:pt x="801486" y="157111"/>
                        <a:pt x="807686" y="162372"/>
                        <a:pt x="807686" y="168861"/>
                      </a:cubicBezTo>
                      <a:cubicBezTo>
                        <a:pt x="807686" y="175350"/>
                        <a:pt x="801486" y="180611"/>
                        <a:pt x="793839" y="180611"/>
                      </a:cubicBezTo>
                      <a:cubicBezTo>
                        <a:pt x="786191" y="180611"/>
                        <a:pt x="779992" y="175350"/>
                        <a:pt x="779992" y="168861"/>
                      </a:cubicBezTo>
                      <a:cubicBezTo>
                        <a:pt x="779992" y="162372"/>
                        <a:pt x="786191" y="157111"/>
                        <a:pt x="793839" y="157111"/>
                      </a:cubicBezTo>
                      <a:close/>
                      <a:moveTo>
                        <a:pt x="240589" y="147336"/>
                      </a:moveTo>
                      <a:cubicBezTo>
                        <a:pt x="248237" y="147336"/>
                        <a:pt x="254437" y="152596"/>
                        <a:pt x="254437" y="159086"/>
                      </a:cubicBezTo>
                      <a:cubicBezTo>
                        <a:pt x="254437" y="165575"/>
                        <a:pt x="248237" y="170835"/>
                        <a:pt x="240589" y="170835"/>
                      </a:cubicBezTo>
                      <a:cubicBezTo>
                        <a:pt x="232942" y="170835"/>
                        <a:pt x="226742" y="165575"/>
                        <a:pt x="226742" y="159086"/>
                      </a:cubicBezTo>
                      <a:cubicBezTo>
                        <a:pt x="226742" y="152596"/>
                        <a:pt x="232942" y="147336"/>
                        <a:pt x="240589" y="147336"/>
                      </a:cubicBezTo>
                      <a:close/>
                      <a:moveTo>
                        <a:pt x="165313" y="140264"/>
                      </a:moveTo>
                      <a:cubicBezTo>
                        <a:pt x="172960" y="140264"/>
                        <a:pt x="179160" y="145525"/>
                        <a:pt x="179160" y="152014"/>
                      </a:cubicBezTo>
                      <a:cubicBezTo>
                        <a:pt x="179160" y="158503"/>
                        <a:pt x="172960" y="163764"/>
                        <a:pt x="165313" y="163764"/>
                      </a:cubicBezTo>
                      <a:cubicBezTo>
                        <a:pt x="157665" y="163764"/>
                        <a:pt x="151465" y="158503"/>
                        <a:pt x="151465" y="152014"/>
                      </a:cubicBezTo>
                      <a:cubicBezTo>
                        <a:pt x="151465" y="145525"/>
                        <a:pt x="157665" y="140264"/>
                        <a:pt x="165313" y="140264"/>
                      </a:cubicBezTo>
                      <a:close/>
                      <a:moveTo>
                        <a:pt x="411191" y="119509"/>
                      </a:moveTo>
                      <a:cubicBezTo>
                        <a:pt x="418839" y="119509"/>
                        <a:pt x="425039" y="124770"/>
                        <a:pt x="425039" y="131259"/>
                      </a:cubicBezTo>
                      <a:cubicBezTo>
                        <a:pt x="425039" y="137748"/>
                        <a:pt x="418839" y="143008"/>
                        <a:pt x="411191" y="143008"/>
                      </a:cubicBezTo>
                      <a:cubicBezTo>
                        <a:pt x="403544" y="143008"/>
                        <a:pt x="397344" y="137748"/>
                        <a:pt x="397344" y="131259"/>
                      </a:cubicBezTo>
                      <a:cubicBezTo>
                        <a:pt x="397344" y="124770"/>
                        <a:pt x="403544" y="119509"/>
                        <a:pt x="411191" y="119509"/>
                      </a:cubicBezTo>
                      <a:close/>
                      <a:moveTo>
                        <a:pt x="884030" y="118938"/>
                      </a:moveTo>
                      <a:cubicBezTo>
                        <a:pt x="891677" y="118938"/>
                        <a:pt x="897877" y="124199"/>
                        <a:pt x="897877" y="130688"/>
                      </a:cubicBezTo>
                      <a:cubicBezTo>
                        <a:pt x="897877" y="137177"/>
                        <a:pt x="891677" y="142438"/>
                        <a:pt x="884030" y="142438"/>
                      </a:cubicBezTo>
                      <a:cubicBezTo>
                        <a:pt x="876382" y="142438"/>
                        <a:pt x="870182" y="137177"/>
                        <a:pt x="870182" y="130688"/>
                      </a:cubicBezTo>
                      <a:cubicBezTo>
                        <a:pt x="870182" y="124199"/>
                        <a:pt x="876382" y="118938"/>
                        <a:pt x="884030" y="118938"/>
                      </a:cubicBezTo>
                      <a:close/>
                      <a:moveTo>
                        <a:pt x="661555" y="116603"/>
                      </a:moveTo>
                      <a:cubicBezTo>
                        <a:pt x="669202" y="116603"/>
                        <a:pt x="675402" y="121863"/>
                        <a:pt x="675402" y="128352"/>
                      </a:cubicBezTo>
                      <a:cubicBezTo>
                        <a:pt x="675402" y="134842"/>
                        <a:pt x="669202" y="140102"/>
                        <a:pt x="661555" y="140102"/>
                      </a:cubicBezTo>
                      <a:cubicBezTo>
                        <a:pt x="653907" y="140102"/>
                        <a:pt x="647708" y="134842"/>
                        <a:pt x="647708" y="128352"/>
                      </a:cubicBezTo>
                      <a:cubicBezTo>
                        <a:pt x="647708" y="121863"/>
                        <a:pt x="653907" y="116603"/>
                        <a:pt x="661555" y="116603"/>
                      </a:cubicBezTo>
                      <a:close/>
                      <a:moveTo>
                        <a:pt x="755671" y="99686"/>
                      </a:moveTo>
                      <a:cubicBezTo>
                        <a:pt x="763319" y="99686"/>
                        <a:pt x="769519" y="104947"/>
                        <a:pt x="769519" y="111436"/>
                      </a:cubicBezTo>
                      <a:cubicBezTo>
                        <a:pt x="769519" y="117925"/>
                        <a:pt x="763319" y="123186"/>
                        <a:pt x="755671" y="123186"/>
                      </a:cubicBezTo>
                      <a:cubicBezTo>
                        <a:pt x="748024" y="123186"/>
                        <a:pt x="741824" y="117925"/>
                        <a:pt x="741824" y="111436"/>
                      </a:cubicBezTo>
                      <a:cubicBezTo>
                        <a:pt x="741824" y="104947"/>
                        <a:pt x="748024" y="99686"/>
                        <a:pt x="755671" y="99686"/>
                      </a:cubicBezTo>
                      <a:close/>
                      <a:moveTo>
                        <a:pt x="323720" y="99457"/>
                      </a:moveTo>
                      <a:cubicBezTo>
                        <a:pt x="331368" y="99457"/>
                        <a:pt x="337567" y="104717"/>
                        <a:pt x="337567" y="111207"/>
                      </a:cubicBezTo>
                      <a:cubicBezTo>
                        <a:pt x="337567" y="117696"/>
                        <a:pt x="331368" y="122956"/>
                        <a:pt x="323720" y="122956"/>
                      </a:cubicBezTo>
                      <a:cubicBezTo>
                        <a:pt x="316073" y="122956"/>
                        <a:pt x="309873" y="117696"/>
                        <a:pt x="309873" y="111207"/>
                      </a:cubicBezTo>
                      <a:cubicBezTo>
                        <a:pt x="309873" y="104717"/>
                        <a:pt x="316073" y="99457"/>
                        <a:pt x="323720" y="99457"/>
                      </a:cubicBezTo>
                      <a:close/>
                      <a:moveTo>
                        <a:pt x="513010" y="93591"/>
                      </a:moveTo>
                      <a:cubicBezTo>
                        <a:pt x="520658" y="93591"/>
                        <a:pt x="526858" y="98852"/>
                        <a:pt x="526858" y="105341"/>
                      </a:cubicBezTo>
                      <a:cubicBezTo>
                        <a:pt x="526858" y="111830"/>
                        <a:pt x="520658" y="117091"/>
                        <a:pt x="513010" y="117091"/>
                      </a:cubicBezTo>
                      <a:cubicBezTo>
                        <a:pt x="505363" y="117091"/>
                        <a:pt x="499163" y="111830"/>
                        <a:pt x="499163" y="105341"/>
                      </a:cubicBezTo>
                      <a:cubicBezTo>
                        <a:pt x="499163" y="98852"/>
                        <a:pt x="505363" y="93591"/>
                        <a:pt x="513010" y="93591"/>
                      </a:cubicBezTo>
                      <a:close/>
                      <a:moveTo>
                        <a:pt x="822837" y="63520"/>
                      </a:moveTo>
                      <a:cubicBezTo>
                        <a:pt x="830484" y="63520"/>
                        <a:pt x="836684" y="68781"/>
                        <a:pt x="836684" y="75270"/>
                      </a:cubicBezTo>
                      <a:cubicBezTo>
                        <a:pt x="836684" y="81759"/>
                        <a:pt x="830484" y="87020"/>
                        <a:pt x="822837" y="87020"/>
                      </a:cubicBezTo>
                      <a:cubicBezTo>
                        <a:pt x="815190" y="87020"/>
                        <a:pt x="808990" y="81759"/>
                        <a:pt x="808990" y="75270"/>
                      </a:cubicBezTo>
                      <a:cubicBezTo>
                        <a:pt x="808990" y="68781"/>
                        <a:pt x="815190" y="63520"/>
                        <a:pt x="822837" y="63520"/>
                      </a:cubicBezTo>
                      <a:close/>
                      <a:moveTo>
                        <a:pt x="231954" y="60811"/>
                      </a:moveTo>
                      <a:lnTo>
                        <a:pt x="239692" y="63531"/>
                      </a:lnTo>
                      <a:cubicBezTo>
                        <a:pt x="242197" y="65657"/>
                        <a:pt x="243747" y="68595"/>
                        <a:pt x="243747" y="71839"/>
                      </a:cubicBezTo>
                      <a:cubicBezTo>
                        <a:pt x="243747" y="78328"/>
                        <a:pt x="237548" y="83589"/>
                        <a:pt x="229900" y="83589"/>
                      </a:cubicBezTo>
                      <a:cubicBezTo>
                        <a:pt x="226077" y="83589"/>
                        <a:pt x="222615" y="82274"/>
                        <a:pt x="220109" y="80148"/>
                      </a:cubicBezTo>
                      <a:lnTo>
                        <a:pt x="216425" y="72600"/>
                      </a:lnTo>
                      <a:close/>
                      <a:moveTo>
                        <a:pt x="611007" y="59645"/>
                      </a:moveTo>
                      <a:cubicBezTo>
                        <a:pt x="618654" y="59645"/>
                        <a:pt x="624854" y="64906"/>
                        <a:pt x="624854" y="71395"/>
                      </a:cubicBezTo>
                      <a:cubicBezTo>
                        <a:pt x="624854" y="77884"/>
                        <a:pt x="618654" y="83145"/>
                        <a:pt x="611007" y="83145"/>
                      </a:cubicBezTo>
                      <a:cubicBezTo>
                        <a:pt x="603359" y="83145"/>
                        <a:pt x="597159" y="77884"/>
                        <a:pt x="597159" y="71395"/>
                      </a:cubicBezTo>
                      <a:cubicBezTo>
                        <a:pt x="597159" y="64906"/>
                        <a:pt x="603359" y="59645"/>
                        <a:pt x="611007" y="59645"/>
                      </a:cubicBezTo>
                      <a:close/>
                      <a:moveTo>
                        <a:pt x="380727" y="53082"/>
                      </a:moveTo>
                      <a:cubicBezTo>
                        <a:pt x="388374" y="53082"/>
                        <a:pt x="394574" y="58343"/>
                        <a:pt x="394574" y="64832"/>
                      </a:cubicBezTo>
                      <a:cubicBezTo>
                        <a:pt x="394574" y="71321"/>
                        <a:pt x="388374" y="76582"/>
                        <a:pt x="380727" y="76582"/>
                      </a:cubicBezTo>
                      <a:cubicBezTo>
                        <a:pt x="373079" y="76582"/>
                        <a:pt x="366879" y="71321"/>
                        <a:pt x="366879" y="64832"/>
                      </a:cubicBezTo>
                      <a:cubicBezTo>
                        <a:pt x="366879" y="58343"/>
                        <a:pt x="373079" y="53082"/>
                        <a:pt x="380727" y="53082"/>
                      </a:cubicBezTo>
                      <a:close/>
                      <a:moveTo>
                        <a:pt x="474843" y="36166"/>
                      </a:moveTo>
                      <a:cubicBezTo>
                        <a:pt x="482490" y="36166"/>
                        <a:pt x="488690" y="41427"/>
                        <a:pt x="488690" y="47916"/>
                      </a:cubicBezTo>
                      <a:cubicBezTo>
                        <a:pt x="488690" y="54405"/>
                        <a:pt x="482490" y="59666"/>
                        <a:pt x="474843" y="59666"/>
                      </a:cubicBezTo>
                      <a:cubicBezTo>
                        <a:pt x="467196" y="59666"/>
                        <a:pt x="460996" y="54405"/>
                        <a:pt x="460996" y="47916"/>
                      </a:cubicBezTo>
                      <a:cubicBezTo>
                        <a:pt x="460996" y="41427"/>
                        <a:pt x="467196" y="36166"/>
                        <a:pt x="474843" y="36166"/>
                      </a:cubicBezTo>
                      <a:close/>
                      <a:moveTo>
                        <a:pt x="751717" y="17957"/>
                      </a:moveTo>
                      <a:lnTo>
                        <a:pt x="754885" y="19000"/>
                      </a:lnTo>
                      <a:lnTo>
                        <a:pt x="766082" y="24376"/>
                      </a:lnTo>
                      <a:lnTo>
                        <a:pt x="768227" y="28771"/>
                      </a:lnTo>
                      <a:cubicBezTo>
                        <a:pt x="768227" y="35260"/>
                        <a:pt x="762027" y="40520"/>
                        <a:pt x="754380" y="40520"/>
                      </a:cubicBezTo>
                      <a:cubicBezTo>
                        <a:pt x="746732" y="40520"/>
                        <a:pt x="740532" y="35260"/>
                        <a:pt x="740532" y="28771"/>
                      </a:cubicBezTo>
                      <a:cubicBezTo>
                        <a:pt x="740532" y="25527"/>
                        <a:pt x="742082" y="22589"/>
                        <a:pt x="744588" y="20463"/>
                      </a:cubicBezTo>
                      <a:close/>
                      <a:moveTo>
                        <a:pt x="679103" y="9949"/>
                      </a:moveTo>
                      <a:cubicBezTo>
                        <a:pt x="686750" y="9949"/>
                        <a:pt x="692950" y="15210"/>
                        <a:pt x="692950" y="21699"/>
                      </a:cubicBezTo>
                      <a:cubicBezTo>
                        <a:pt x="692950" y="28188"/>
                        <a:pt x="686750" y="33449"/>
                        <a:pt x="679103" y="33449"/>
                      </a:cubicBezTo>
                      <a:cubicBezTo>
                        <a:pt x="671456" y="33449"/>
                        <a:pt x="665256" y="28188"/>
                        <a:pt x="665256" y="21699"/>
                      </a:cubicBezTo>
                      <a:cubicBezTo>
                        <a:pt x="665256" y="15210"/>
                        <a:pt x="671456" y="9949"/>
                        <a:pt x="679103" y="9949"/>
                      </a:cubicBezTo>
                      <a:close/>
                      <a:moveTo>
                        <a:pt x="343942" y="8047"/>
                      </a:moveTo>
                      <a:lnTo>
                        <a:pt x="339970" y="16184"/>
                      </a:lnTo>
                      <a:cubicBezTo>
                        <a:pt x="337464" y="18310"/>
                        <a:pt x="334002" y="19625"/>
                        <a:pt x="330178" y="19625"/>
                      </a:cubicBezTo>
                      <a:cubicBezTo>
                        <a:pt x="326355" y="19625"/>
                        <a:pt x="322893" y="18310"/>
                        <a:pt x="320387" y="16184"/>
                      </a:cubicBezTo>
                      <a:lnTo>
                        <a:pt x="320226" y="15854"/>
                      </a:lnTo>
                      <a:close/>
                      <a:moveTo>
                        <a:pt x="542009" y="0"/>
                      </a:moveTo>
                      <a:cubicBezTo>
                        <a:pt x="549656" y="0"/>
                        <a:pt x="555856" y="5261"/>
                        <a:pt x="555856" y="11750"/>
                      </a:cubicBezTo>
                      <a:cubicBezTo>
                        <a:pt x="555856" y="18239"/>
                        <a:pt x="549656" y="23499"/>
                        <a:pt x="542009" y="23499"/>
                      </a:cubicBezTo>
                      <a:cubicBezTo>
                        <a:pt x="534361" y="23499"/>
                        <a:pt x="528161" y="18239"/>
                        <a:pt x="528161" y="11750"/>
                      </a:cubicBezTo>
                      <a:cubicBezTo>
                        <a:pt x="528161" y="5261"/>
                        <a:pt x="534361" y="0"/>
                        <a:pt x="542009" y="0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2DD88C3C-F1E6-46F7-BD71-2E4D9DE8F72F}"/>
                    </a:ext>
                  </a:extLst>
                </p:cNvPr>
                <p:cNvSpPr/>
                <p:nvPr/>
              </p:nvSpPr>
              <p:spPr>
                <a:xfrm>
                  <a:off x="3006507" y="2592455"/>
                  <a:ext cx="180975" cy="15510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0E8E72A-0485-4DB2-B163-ADBBA144BAD3}"/>
                    </a:ext>
                  </a:extLst>
                </p:cNvPr>
                <p:cNvSpPr/>
                <p:nvPr/>
              </p:nvSpPr>
              <p:spPr>
                <a:xfrm>
                  <a:off x="2343808" y="3090745"/>
                  <a:ext cx="957574" cy="280978"/>
                </a:xfrm>
                <a:custGeom>
                  <a:avLst/>
                  <a:gdLst>
                    <a:gd name="connsiteX0" fmla="*/ 0 w 957574"/>
                    <a:gd name="connsiteY0" fmla="*/ 0 h 280978"/>
                    <a:gd name="connsiteX1" fmla="*/ 1472 w 957574"/>
                    <a:gd name="connsiteY1" fmla="*/ 1092 h 280978"/>
                    <a:gd name="connsiteX2" fmla="*/ 20424 w 957574"/>
                    <a:gd name="connsiteY2" fmla="*/ 10889 h 280978"/>
                    <a:gd name="connsiteX3" fmla="*/ 46212 w 957574"/>
                    <a:gd name="connsiteY3" fmla="*/ 46399 h 280978"/>
                    <a:gd name="connsiteX4" fmla="*/ 479794 w 957574"/>
                    <a:gd name="connsiteY4" fmla="*/ 217229 h 280978"/>
                    <a:gd name="connsiteX5" fmla="*/ 913376 w 957574"/>
                    <a:gd name="connsiteY5" fmla="*/ 46399 h 280978"/>
                    <a:gd name="connsiteX6" fmla="*/ 937421 w 957574"/>
                    <a:gd name="connsiteY6" fmla="*/ 13288 h 280978"/>
                    <a:gd name="connsiteX7" fmla="*/ 957574 w 957574"/>
                    <a:gd name="connsiteY7" fmla="*/ 2871 h 280978"/>
                    <a:gd name="connsiteX8" fmla="*/ 951370 w 957574"/>
                    <a:gd name="connsiteY8" fmla="*/ 19568 h 280978"/>
                    <a:gd name="connsiteX9" fmla="*/ 479320 w 957574"/>
                    <a:gd name="connsiteY9" fmla="*/ 280978 h 280978"/>
                    <a:gd name="connsiteX10" fmla="*/ 7270 w 957574"/>
                    <a:gd name="connsiteY10" fmla="*/ 19568 h 280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7574" h="280978">
                      <a:moveTo>
                        <a:pt x="0" y="0"/>
                      </a:moveTo>
                      <a:lnTo>
                        <a:pt x="1472" y="1092"/>
                      </a:lnTo>
                      <a:lnTo>
                        <a:pt x="20424" y="10889"/>
                      </a:lnTo>
                      <a:lnTo>
                        <a:pt x="46212" y="46399"/>
                      </a:lnTo>
                      <a:cubicBezTo>
                        <a:pt x="149271" y="150729"/>
                        <a:pt x="305237" y="217229"/>
                        <a:pt x="479794" y="217229"/>
                      </a:cubicBezTo>
                      <a:cubicBezTo>
                        <a:pt x="654351" y="217229"/>
                        <a:pt x="810317" y="150729"/>
                        <a:pt x="913376" y="46399"/>
                      </a:cubicBezTo>
                      <a:lnTo>
                        <a:pt x="937421" y="13288"/>
                      </a:lnTo>
                      <a:lnTo>
                        <a:pt x="957574" y="2871"/>
                      </a:lnTo>
                      <a:lnTo>
                        <a:pt x="951370" y="19568"/>
                      </a:lnTo>
                      <a:cubicBezTo>
                        <a:pt x="873597" y="173188"/>
                        <a:pt x="691526" y="280978"/>
                        <a:pt x="479320" y="280978"/>
                      </a:cubicBezTo>
                      <a:cubicBezTo>
                        <a:pt x="267114" y="280978"/>
                        <a:pt x="85043" y="173188"/>
                        <a:pt x="7270" y="19568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C563859B-CA33-4D38-A5E5-F3BF0D167B31}"/>
                  </a:ext>
                </a:extLst>
              </p:cNvPr>
              <p:cNvGrpSpPr/>
              <p:nvPr/>
            </p:nvGrpSpPr>
            <p:grpSpPr>
              <a:xfrm>
                <a:off x="7692473" y="4254841"/>
                <a:ext cx="894510" cy="681014"/>
                <a:chOff x="2250569" y="2506163"/>
                <a:chExt cx="1136911" cy="865560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5B2F116F-3060-4F75-80A9-5B5E75510D44}"/>
                    </a:ext>
                  </a:extLst>
                </p:cNvPr>
                <p:cNvSpPr/>
                <p:nvPr/>
              </p:nvSpPr>
              <p:spPr>
                <a:xfrm>
                  <a:off x="2250569" y="2506163"/>
                  <a:ext cx="1136910" cy="856022"/>
                </a:xfrm>
                <a:custGeom>
                  <a:avLst/>
                  <a:gdLst>
                    <a:gd name="connsiteX0" fmla="*/ 573352 w 1136910"/>
                    <a:gd name="connsiteY0" fmla="*/ 0 h 856022"/>
                    <a:gd name="connsiteX1" fmla="*/ 1045402 w 1136910"/>
                    <a:gd name="connsiteY1" fmla="*/ 261410 h 856022"/>
                    <a:gd name="connsiteX2" fmla="*/ 1073505 w 1136910"/>
                    <a:gd name="connsiteY2" fmla="*/ 337046 h 856022"/>
                    <a:gd name="connsiteX3" fmla="*/ 1092238 w 1136910"/>
                    <a:gd name="connsiteY3" fmla="*/ 349320 h 856022"/>
                    <a:gd name="connsiteX4" fmla="*/ 1136910 w 1136910"/>
                    <a:gd name="connsiteY4" fmla="*/ 428011 h 856022"/>
                    <a:gd name="connsiteX5" fmla="*/ 1092238 w 1136910"/>
                    <a:gd name="connsiteY5" fmla="*/ 506702 h 856022"/>
                    <a:gd name="connsiteX6" fmla="*/ 1073505 w 1136910"/>
                    <a:gd name="connsiteY6" fmla="*/ 518976 h 856022"/>
                    <a:gd name="connsiteX7" fmla="*/ 1045402 w 1136910"/>
                    <a:gd name="connsiteY7" fmla="*/ 594612 h 856022"/>
                    <a:gd name="connsiteX8" fmla="*/ 573352 w 1136910"/>
                    <a:gd name="connsiteY8" fmla="*/ 856022 h 856022"/>
                    <a:gd name="connsiteX9" fmla="*/ 101302 w 1136910"/>
                    <a:gd name="connsiteY9" fmla="*/ 594612 h 856022"/>
                    <a:gd name="connsiteX10" fmla="*/ 76351 w 1136910"/>
                    <a:gd name="connsiteY10" fmla="*/ 527459 h 856022"/>
                    <a:gd name="connsiteX11" fmla="*/ 44672 w 1136910"/>
                    <a:gd name="connsiteY11" fmla="*/ 506702 h 856022"/>
                    <a:gd name="connsiteX12" fmla="*/ 0 w 1136910"/>
                    <a:gd name="connsiteY12" fmla="*/ 428011 h 856022"/>
                    <a:gd name="connsiteX13" fmla="*/ 44672 w 1136910"/>
                    <a:gd name="connsiteY13" fmla="*/ 349320 h 856022"/>
                    <a:gd name="connsiteX14" fmla="*/ 76351 w 1136910"/>
                    <a:gd name="connsiteY14" fmla="*/ 328564 h 856022"/>
                    <a:gd name="connsiteX15" fmla="*/ 101302 w 1136910"/>
                    <a:gd name="connsiteY15" fmla="*/ 261410 h 856022"/>
                    <a:gd name="connsiteX16" fmla="*/ 573352 w 1136910"/>
                    <a:gd name="connsiteY16" fmla="*/ 0 h 856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36910" h="856022">
                      <a:moveTo>
                        <a:pt x="573352" y="0"/>
                      </a:moveTo>
                      <a:cubicBezTo>
                        <a:pt x="785558" y="0"/>
                        <a:pt x="967629" y="107790"/>
                        <a:pt x="1045402" y="261410"/>
                      </a:cubicBezTo>
                      <a:lnTo>
                        <a:pt x="1073505" y="337046"/>
                      </a:lnTo>
                      <a:lnTo>
                        <a:pt x="1092238" y="349320"/>
                      </a:lnTo>
                      <a:cubicBezTo>
                        <a:pt x="1121003" y="373506"/>
                        <a:pt x="1136910" y="400098"/>
                        <a:pt x="1136910" y="428011"/>
                      </a:cubicBezTo>
                      <a:cubicBezTo>
                        <a:pt x="1136910" y="455924"/>
                        <a:pt x="1121003" y="482516"/>
                        <a:pt x="1092238" y="506702"/>
                      </a:cubicBezTo>
                      <a:lnTo>
                        <a:pt x="1073505" y="518976"/>
                      </a:lnTo>
                      <a:lnTo>
                        <a:pt x="1045402" y="594612"/>
                      </a:lnTo>
                      <a:cubicBezTo>
                        <a:pt x="967629" y="748232"/>
                        <a:pt x="785558" y="856022"/>
                        <a:pt x="573352" y="856022"/>
                      </a:cubicBezTo>
                      <a:cubicBezTo>
                        <a:pt x="361146" y="856022"/>
                        <a:pt x="179075" y="748232"/>
                        <a:pt x="101302" y="594612"/>
                      </a:cubicBezTo>
                      <a:lnTo>
                        <a:pt x="76351" y="527459"/>
                      </a:lnTo>
                      <a:lnTo>
                        <a:pt x="44672" y="506702"/>
                      </a:lnTo>
                      <a:cubicBezTo>
                        <a:pt x="15907" y="482516"/>
                        <a:pt x="0" y="455924"/>
                        <a:pt x="0" y="428011"/>
                      </a:cubicBezTo>
                      <a:cubicBezTo>
                        <a:pt x="0" y="400098"/>
                        <a:pt x="15907" y="373506"/>
                        <a:pt x="44672" y="349320"/>
                      </a:cubicBezTo>
                      <a:lnTo>
                        <a:pt x="76351" y="328564"/>
                      </a:lnTo>
                      <a:lnTo>
                        <a:pt x="101302" y="261410"/>
                      </a:lnTo>
                      <a:cubicBezTo>
                        <a:pt x="179075" y="107790"/>
                        <a:pt x="361146" y="0"/>
                        <a:pt x="573352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C000"/>
                    </a:gs>
                    <a:gs pos="0">
                      <a:srgbClr val="FFFF99"/>
                    </a:gs>
                    <a:gs pos="6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58926F6B-10F8-496D-8FD0-9589F2E1A1BE}"/>
                    </a:ext>
                  </a:extLst>
                </p:cNvPr>
                <p:cNvSpPr/>
                <p:nvPr/>
              </p:nvSpPr>
              <p:spPr>
                <a:xfrm>
                  <a:off x="2291145" y="2535679"/>
                  <a:ext cx="1096335" cy="831850"/>
                </a:xfrm>
                <a:custGeom>
                  <a:avLst/>
                  <a:gdLst>
                    <a:gd name="connsiteX0" fmla="*/ 505095 w 1096335"/>
                    <a:gd name="connsiteY0" fmla="*/ 817167 h 831850"/>
                    <a:gd name="connsiteX1" fmla="*/ 518942 w 1096335"/>
                    <a:gd name="connsiteY1" fmla="*/ 828917 h 831850"/>
                    <a:gd name="connsiteX2" fmla="*/ 517510 w 1096335"/>
                    <a:gd name="connsiteY2" fmla="*/ 831850 h 831850"/>
                    <a:gd name="connsiteX3" fmla="*/ 491889 w 1096335"/>
                    <a:gd name="connsiteY3" fmla="*/ 830231 h 831850"/>
                    <a:gd name="connsiteX4" fmla="*/ 491248 w 1096335"/>
                    <a:gd name="connsiteY4" fmla="*/ 828917 h 831850"/>
                    <a:gd name="connsiteX5" fmla="*/ 505095 w 1096335"/>
                    <a:gd name="connsiteY5" fmla="*/ 817167 h 831850"/>
                    <a:gd name="connsiteX6" fmla="*/ 319544 w 1096335"/>
                    <a:gd name="connsiteY6" fmla="*/ 777927 h 831850"/>
                    <a:gd name="connsiteX7" fmla="*/ 333391 w 1096335"/>
                    <a:gd name="connsiteY7" fmla="*/ 789676 h 831850"/>
                    <a:gd name="connsiteX8" fmla="*/ 329853 w 1096335"/>
                    <a:gd name="connsiteY8" fmla="*/ 796924 h 831850"/>
                    <a:gd name="connsiteX9" fmla="*/ 310669 w 1096335"/>
                    <a:gd name="connsiteY9" fmla="*/ 790609 h 831850"/>
                    <a:gd name="connsiteX10" fmla="*/ 306272 w 1096335"/>
                    <a:gd name="connsiteY10" fmla="*/ 788497 h 831850"/>
                    <a:gd name="connsiteX11" fmla="*/ 309752 w 1096335"/>
                    <a:gd name="connsiteY11" fmla="*/ 781368 h 831850"/>
                    <a:gd name="connsiteX12" fmla="*/ 319544 w 1096335"/>
                    <a:gd name="connsiteY12" fmla="*/ 777927 h 831850"/>
                    <a:gd name="connsiteX13" fmla="*/ 562102 w 1096335"/>
                    <a:gd name="connsiteY13" fmla="*/ 770793 h 831850"/>
                    <a:gd name="connsiteX14" fmla="*/ 575949 w 1096335"/>
                    <a:gd name="connsiteY14" fmla="*/ 782543 h 831850"/>
                    <a:gd name="connsiteX15" fmla="*/ 562102 w 1096335"/>
                    <a:gd name="connsiteY15" fmla="*/ 794293 h 831850"/>
                    <a:gd name="connsiteX16" fmla="*/ 548254 w 1096335"/>
                    <a:gd name="connsiteY16" fmla="*/ 782543 h 831850"/>
                    <a:gd name="connsiteX17" fmla="*/ 562102 w 1096335"/>
                    <a:gd name="connsiteY17" fmla="*/ 770793 h 831850"/>
                    <a:gd name="connsiteX18" fmla="*/ 777880 w 1096335"/>
                    <a:gd name="connsiteY18" fmla="*/ 766030 h 831850"/>
                    <a:gd name="connsiteX19" fmla="*/ 787671 w 1096335"/>
                    <a:gd name="connsiteY19" fmla="*/ 769472 h 831850"/>
                    <a:gd name="connsiteX20" fmla="*/ 789804 w 1096335"/>
                    <a:gd name="connsiteY20" fmla="*/ 773841 h 831850"/>
                    <a:gd name="connsiteX21" fmla="*/ 767369 w 1096335"/>
                    <a:gd name="connsiteY21" fmla="*/ 784614 h 831850"/>
                    <a:gd name="connsiteX22" fmla="*/ 764032 w 1096335"/>
                    <a:gd name="connsiteY22" fmla="*/ 777780 h 831850"/>
                    <a:gd name="connsiteX23" fmla="*/ 777880 w 1096335"/>
                    <a:gd name="connsiteY23" fmla="*/ 766030 h 831850"/>
                    <a:gd name="connsiteX24" fmla="*/ 656218 w 1096335"/>
                    <a:gd name="connsiteY24" fmla="*/ 753877 h 831850"/>
                    <a:gd name="connsiteX25" fmla="*/ 670065 w 1096335"/>
                    <a:gd name="connsiteY25" fmla="*/ 765627 h 831850"/>
                    <a:gd name="connsiteX26" fmla="*/ 656218 w 1096335"/>
                    <a:gd name="connsiteY26" fmla="*/ 777376 h 831850"/>
                    <a:gd name="connsiteX27" fmla="*/ 642371 w 1096335"/>
                    <a:gd name="connsiteY27" fmla="*/ 765627 h 831850"/>
                    <a:gd name="connsiteX28" fmla="*/ 656218 w 1096335"/>
                    <a:gd name="connsiteY28" fmla="*/ 753877 h 831850"/>
                    <a:gd name="connsiteX29" fmla="*/ 421363 w 1096335"/>
                    <a:gd name="connsiteY29" fmla="*/ 752009 h 831850"/>
                    <a:gd name="connsiteX30" fmla="*/ 435210 w 1096335"/>
                    <a:gd name="connsiteY30" fmla="*/ 763759 h 831850"/>
                    <a:gd name="connsiteX31" fmla="*/ 421363 w 1096335"/>
                    <a:gd name="connsiteY31" fmla="*/ 775508 h 831850"/>
                    <a:gd name="connsiteX32" fmla="*/ 407515 w 1096335"/>
                    <a:gd name="connsiteY32" fmla="*/ 763759 h 831850"/>
                    <a:gd name="connsiteX33" fmla="*/ 421363 w 1096335"/>
                    <a:gd name="connsiteY33" fmla="*/ 752009 h 831850"/>
                    <a:gd name="connsiteX34" fmla="*/ 723384 w 1096335"/>
                    <a:gd name="connsiteY34" fmla="*/ 717711 h 831850"/>
                    <a:gd name="connsiteX35" fmla="*/ 737231 w 1096335"/>
                    <a:gd name="connsiteY35" fmla="*/ 729460 h 831850"/>
                    <a:gd name="connsiteX36" fmla="*/ 723384 w 1096335"/>
                    <a:gd name="connsiteY36" fmla="*/ 741210 h 831850"/>
                    <a:gd name="connsiteX37" fmla="*/ 709536 w 1096335"/>
                    <a:gd name="connsiteY37" fmla="*/ 729460 h 831850"/>
                    <a:gd name="connsiteX38" fmla="*/ 723384 w 1096335"/>
                    <a:gd name="connsiteY38" fmla="*/ 717711 h 831850"/>
                    <a:gd name="connsiteX39" fmla="*/ 845976 w 1096335"/>
                    <a:gd name="connsiteY39" fmla="*/ 716334 h 831850"/>
                    <a:gd name="connsiteX40" fmla="*/ 859823 w 1096335"/>
                    <a:gd name="connsiteY40" fmla="*/ 728083 h 831850"/>
                    <a:gd name="connsiteX41" fmla="*/ 859197 w 1096335"/>
                    <a:gd name="connsiteY41" fmla="*/ 729366 h 831850"/>
                    <a:gd name="connsiteX42" fmla="*/ 845588 w 1096335"/>
                    <a:gd name="connsiteY42" fmla="*/ 739697 h 831850"/>
                    <a:gd name="connsiteX43" fmla="*/ 836185 w 1096335"/>
                    <a:gd name="connsiteY43" fmla="*/ 736392 h 831850"/>
                    <a:gd name="connsiteX44" fmla="*/ 832129 w 1096335"/>
                    <a:gd name="connsiteY44" fmla="*/ 728083 h 831850"/>
                    <a:gd name="connsiteX45" fmla="*/ 845976 w 1096335"/>
                    <a:gd name="connsiteY45" fmla="*/ 716334 h 831850"/>
                    <a:gd name="connsiteX46" fmla="*/ 511553 w 1096335"/>
                    <a:gd name="connsiteY46" fmla="*/ 713836 h 831850"/>
                    <a:gd name="connsiteX47" fmla="*/ 525401 w 1096335"/>
                    <a:gd name="connsiteY47" fmla="*/ 725585 h 831850"/>
                    <a:gd name="connsiteX48" fmla="*/ 511553 w 1096335"/>
                    <a:gd name="connsiteY48" fmla="*/ 737335 h 831850"/>
                    <a:gd name="connsiteX49" fmla="*/ 497706 w 1096335"/>
                    <a:gd name="connsiteY49" fmla="*/ 725585 h 831850"/>
                    <a:gd name="connsiteX50" fmla="*/ 511553 w 1096335"/>
                    <a:gd name="connsiteY50" fmla="*/ 713836 h 831850"/>
                    <a:gd name="connsiteX51" fmla="*/ 289079 w 1096335"/>
                    <a:gd name="connsiteY51" fmla="*/ 711500 h 831850"/>
                    <a:gd name="connsiteX52" fmla="*/ 302926 w 1096335"/>
                    <a:gd name="connsiteY52" fmla="*/ 723250 h 831850"/>
                    <a:gd name="connsiteX53" fmla="*/ 289079 w 1096335"/>
                    <a:gd name="connsiteY53" fmla="*/ 735000 h 831850"/>
                    <a:gd name="connsiteX54" fmla="*/ 275232 w 1096335"/>
                    <a:gd name="connsiteY54" fmla="*/ 723250 h 831850"/>
                    <a:gd name="connsiteX55" fmla="*/ 289079 w 1096335"/>
                    <a:gd name="connsiteY55" fmla="*/ 711500 h 831850"/>
                    <a:gd name="connsiteX56" fmla="*/ 383195 w 1096335"/>
                    <a:gd name="connsiteY56" fmla="*/ 694584 h 831850"/>
                    <a:gd name="connsiteX57" fmla="*/ 397042 w 1096335"/>
                    <a:gd name="connsiteY57" fmla="*/ 706334 h 831850"/>
                    <a:gd name="connsiteX58" fmla="*/ 383195 w 1096335"/>
                    <a:gd name="connsiteY58" fmla="*/ 718083 h 831850"/>
                    <a:gd name="connsiteX59" fmla="*/ 369348 w 1096335"/>
                    <a:gd name="connsiteY59" fmla="*/ 706334 h 831850"/>
                    <a:gd name="connsiteX60" fmla="*/ 383195 w 1096335"/>
                    <a:gd name="connsiteY60" fmla="*/ 694584 h 831850"/>
                    <a:gd name="connsiteX61" fmla="*/ 654926 w 1096335"/>
                    <a:gd name="connsiteY61" fmla="*/ 671211 h 831850"/>
                    <a:gd name="connsiteX62" fmla="*/ 668774 w 1096335"/>
                    <a:gd name="connsiteY62" fmla="*/ 682961 h 831850"/>
                    <a:gd name="connsiteX63" fmla="*/ 654926 w 1096335"/>
                    <a:gd name="connsiteY63" fmla="*/ 694711 h 831850"/>
                    <a:gd name="connsiteX64" fmla="*/ 641079 w 1096335"/>
                    <a:gd name="connsiteY64" fmla="*/ 682961 h 831850"/>
                    <a:gd name="connsiteX65" fmla="*/ 654926 w 1096335"/>
                    <a:gd name="connsiteY65" fmla="*/ 671211 h 831850"/>
                    <a:gd name="connsiteX66" fmla="*/ 579650 w 1096335"/>
                    <a:gd name="connsiteY66" fmla="*/ 664140 h 831850"/>
                    <a:gd name="connsiteX67" fmla="*/ 593497 w 1096335"/>
                    <a:gd name="connsiteY67" fmla="*/ 675889 h 831850"/>
                    <a:gd name="connsiteX68" fmla="*/ 579650 w 1096335"/>
                    <a:gd name="connsiteY68" fmla="*/ 687639 h 831850"/>
                    <a:gd name="connsiteX69" fmla="*/ 565802 w 1096335"/>
                    <a:gd name="connsiteY69" fmla="*/ 675889 h 831850"/>
                    <a:gd name="connsiteX70" fmla="*/ 579650 w 1096335"/>
                    <a:gd name="connsiteY70" fmla="*/ 664140 h 831850"/>
                    <a:gd name="connsiteX71" fmla="*/ 450361 w 1096335"/>
                    <a:gd name="connsiteY71" fmla="*/ 658418 h 831850"/>
                    <a:gd name="connsiteX72" fmla="*/ 464208 w 1096335"/>
                    <a:gd name="connsiteY72" fmla="*/ 670167 h 831850"/>
                    <a:gd name="connsiteX73" fmla="*/ 450361 w 1096335"/>
                    <a:gd name="connsiteY73" fmla="*/ 681917 h 831850"/>
                    <a:gd name="connsiteX74" fmla="*/ 436513 w 1096335"/>
                    <a:gd name="connsiteY74" fmla="*/ 670167 h 831850"/>
                    <a:gd name="connsiteX75" fmla="*/ 450361 w 1096335"/>
                    <a:gd name="connsiteY75" fmla="*/ 658418 h 831850"/>
                    <a:gd name="connsiteX76" fmla="*/ 238531 w 1096335"/>
                    <a:gd name="connsiteY76" fmla="*/ 654543 h 831850"/>
                    <a:gd name="connsiteX77" fmla="*/ 252378 w 1096335"/>
                    <a:gd name="connsiteY77" fmla="*/ 666292 h 831850"/>
                    <a:gd name="connsiteX78" fmla="*/ 238531 w 1096335"/>
                    <a:gd name="connsiteY78" fmla="*/ 678042 h 831850"/>
                    <a:gd name="connsiteX79" fmla="*/ 224683 w 1096335"/>
                    <a:gd name="connsiteY79" fmla="*/ 666292 h 831850"/>
                    <a:gd name="connsiteX80" fmla="*/ 238531 w 1096335"/>
                    <a:gd name="connsiteY80" fmla="*/ 654543 h 831850"/>
                    <a:gd name="connsiteX81" fmla="*/ 825529 w 1096335"/>
                    <a:gd name="connsiteY81" fmla="*/ 643384 h 831850"/>
                    <a:gd name="connsiteX82" fmla="*/ 839376 w 1096335"/>
                    <a:gd name="connsiteY82" fmla="*/ 655134 h 831850"/>
                    <a:gd name="connsiteX83" fmla="*/ 825529 w 1096335"/>
                    <a:gd name="connsiteY83" fmla="*/ 666884 h 831850"/>
                    <a:gd name="connsiteX84" fmla="*/ 811681 w 1096335"/>
                    <a:gd name="connsiteY84" fmla="*/ 655134 h 831850"/>
                    <a:gd name="connsiteX85" fmla="*/ 825529 w 1096335"/>
                    <a:gd name="connsiteY85" fmla="*/ 643384 h 831850"/>
                    <a:gd name="connsiteX86" fmla="*/ 104630 w 1096335"/>
                    <a:gd name="connsiteY86" fmla="*/ 631859 h 831850"/>
                    <a:gd name="connsiteX87" fmla="*/ 112158 w 1096335"/>
                    <a:gd name="connsiteY87" fmla="*/ 634505 h 831850"/>
                    <a:gd name="connsiteX88" fmla="*/ 116214 w 1096335"/>
                    <a:gd name="connsiteY88" fmla="*/ 642813 h 831850"/>
                    <a:gd name="connsiteX89" fmla="*/ 114755 w 1096335"/>
                    <a:gd name="connsiteY89" fmla="*/ 645802 h 831850"/>
                    <a:gd name="connsiteX90" fmla="*/ 738057 w 1096335"/>
                    <a:gd name="connsiteY90" fmla="*/ 623332 h 831850"/>
                    <a:gd name="connsiteX91" fmla="*/ 751905 w 1096335"/>
                    <a:gd name="connsiteY91" fmla="*/ 635082 h 831850"/>
                    <a:gd name="connsiteX92" fmla="*/ 738057 w 1096335"/>
                    <a:gd name="connsiteY92" fmla="*/ 646832 h 831850"/>
                    <a:gd name="connsiteX93" fmla="*/ 724210 w 1096335"/>
                    <a:gd name="connsiteY93" fmla="*/ 635082 h 831850"/>
                    <a:gd name="connsiteX94" fmla="*/ 738057 w 1096335"/>
                    <a:gd name="connsiteY94" fmla="*/ 623332 h 831850"/>
                    <a:gd name="connsiteX95" fmla="*/ 927348 w 1096335"/>
                    <a:gd name="connsiteY95" fmla="*/ 617466 h 831850"/>
                    <a:gd name="connsiteX96" fmla="*/ 941195 w 1096335"/>
                    <a:gd name="connsiteY96" fmla="*/ 629216 h 831850"/>
                    <a:gd name="connsiteX97" fmla="*/ 927348 w 1096335"/>
                    <a:gd name="connsiteY97" fmla="*/ 640966 h 831850"/>
                    <a:gd name="connsiteX98" fmla="*/ 913500 w 1096335"/>
                    <a:gd name="connsiteY98" fmla="*/ 629216 h 831850"/>
                    <a:gd name="connsiteX99" fmla="*/ 927348 w 1096335"/>
                    <a:gd name="connsiteY99" fmla="*/ 617466 h 831850"/>
                    <a:gd name="connsiteX100" fmla="*/ 381903 w 1096335"/>
                    <a:gd name="connsiteY100" fmla="*/ 611918 h 831850"/>
                    <a:gd name="connsiteX101" fmla="*/ 395751 w 1096335"/>
                    <a:gd name="connsiteY101" fmla="*/ 623668 h 831850"/>
                    <a:gd name="connsiteX102" fmla="*/ 381903 w 1096335"/>
                    <a:gd name="connsiteY102" fmla="*/ 635418 h 831850"/>
                    <a:gd name="connsiteX103" fmla="*/ 368056 w 1096335"/>
                    <a:gd name="connsiteY103" fmla="*/ 623668 h 831850"/>
                    <a:gd name="connsiteX104" fmla="*/ 381903 w 1096335"/>
                    <a:gd name="connsiteY104" fmla="*/ 611918 h 831850"/>
                    <a:gd name="connsiteX105" fmla="*/ 542418 w 1096335"/>
                    <a:gd name="connsiteY105" fmla="*/ 609883 h 831850"/>
                    <a:gd name="connsiteX106" fmla="*/ 556265 w 1096335"/>
                    <a:gd name="connsiteY106" fmla="*/ 621632 h 831850"/>
                    <a:gd name="connsiteX107" fmla="*/ 542418 w 1096335"/>
                    <a:gd name="connsiteY107" fmla="*/ 633382 h 831850"/>
                    <a:gd name="connsiteX108" fmla="*/ 528571 w 1096335"/>
                    <a:gd name="connsiteY108" fmla="*/ 621632 h 831850"/>
                    <a:gd name="connsiteX109" fmla="*/ 542418 w 1096335"/>
                    <a:gd name="connsiteY109" fmla="*/ 609883 h 831850"/>
                    <a:gd name="connsiteX110" fmla="*/ 306627 w 1096335"/>
                    <a:gd name="connsiteY110" fmla="*/ 604847 h 831850"/>
                    <a:gd name="connsiteX111" fmla="*/ 320474 w 1096335"/>
                    <a:gd name="connsiteY111" fmla="*/ 616596 h 831850"/>
                    <a:gd name="connsiteX112" fmla="*/ 306627 w 1096335"/>
                    <a:gd name="connsiteY112" fmla="*/ 628346 h 831850"/>
                    <a:gd name="connsiteX113" fmla="*/ 292780 w 1096335"/>
                    <a:gd name="connsiteY113" fmla="*/ 616596 h 831850"/>
                    <a:gd name="connsiteX114" fmla="*/ 306627 w 1096335"/>
                    <a:gd name="connsiteY114" fmla="*/ 604847 h 831850"/>
                    <a:gd name="connsiteX115" fmla="*/ 169533 w 1096335"/>
                    <a:gd name="connsiteY115" fmla="*/ 594897 h 831850"/>
                    <a:gd name="connsiteX116" fmla="*/ 183380 w 1096335"/>
                    <a:gd name="connsiteY116" fmla="*/ 606647 h 831850"/>
                    <a:gd name="connsiteX117" fmla="*/ 169533 w 1096335"/>
                    <a:gd name="connsiteY117" fmla="*/ 618397 h 831850"/>
                    <a:gd name="connsiteX118" fmla="*/ 155685 w 1096335"/>
                    <a:gd name="connsiteY118" fmla="*/ 606647 h 831850"/>
                    <a:gd name="connsiteX119" fmla="*/ 169533 w 1096335"/>
                    <a:gd name="connsiteY119" fmla="*/ 594897 h 831850"/>
                    <a:gd name="connsiteX120" fmla="*/ 454947 w 1096335"/>
                    <a:gd name="connsiteY120" fmla="*/ 589830 h 831850"/>
                    <a:gd name="connsiteX121" fmla="*/ 468794 w 1096335"/>
                    <a:gd name="connsiteY121" fmla="*/ 601580 h 831850"/>
                    <a:gd name="connsiteX122" fmla="*/ 454947 w 1096335"/>
                    <a:gd name="connsiteY122" fmla="*/ 613330 h 831850"/>
                    <a:gd name="connsiteX123" fmla="*/ 441100 w 1096335"/>
                    <a:gd name="connsiteY123" fmla="*/ 601580 h 831850"/>
                    <a:gd name="connsiteX124" fmla="*/ 454947 w 1096335"/>
                    <a:gd name="connsiteY124" fmla="*/ 589830 h 831850"/>
                    <a:gd name="connsiteX125" fmla="*/ 644237 w 1096335"/>
                    <a:gd name="connsiteY125" fmla="*/ 583965 h 831850"/>
                    <a:gd name="connsiteX126" fmla="*/ 658084 w 1096335"/>
                    <a:gd name="connsiteY126" fmla="*/ 595714 h 831850"/>
                    <a:gd name="connsiteX127" fmla="*/ 644237 w 1096335"/>
                    <a:gd name="connsiteY127" fmla="*/ 607464 h 831850"/>
                    <a:gd name="connsiteX128" fmla="*/ 630390 w 1096335"/>
                    <a:gd name="connsiteY128" fmla="*/ 595714 h 831850"/>
                    <a:gd name="connsiteX129" fmla="*/ 644237 w 1096335"/>
                    <a:gd name="connsiteY129" fmla="*/ 583965 h 831850"/>
                    <a:gd name="connsiteX130" fmla="*/ 795064 w 1096335"/>
                    <a:gd name="connsiteY130" fmla="*/ 576958 h 831850"/>
                    <a:gd name="connsiteX131" fmla="*/ 808911 w 1096335"/>
                    <a:gd name="connsiteY131" fmla="*/ 588708 h 831850"/>
                    <a:gd name="connsiteX132" fmla="*/ 795064 w 1096335"/>
                    <a:gd name="connsiteY132" fmla="*/ 600457 h 831850"/>
                    <a:gd name="connsiteX133" fmla="*/ 781217 w 1096335"/>
                    <a:gd name="connsiteY133" fmla="*/ 588708 h 831850"/>
                    <a:gd name="connsiteX134" fmla="*/ 795064 w 1096335"/>
                    <a:gd name="connsiteY134" fmla="*/ 576958 h 831850"/>
                    <a:gd name="connsiteX135" fmla="*/ 889180 w 1096335"/>
                    <a:gd name="connsiteY135" fmla="*/ 560042 h 831850"/>
                    <a:gd name="connsiteX136" fmla="*/ 903028 w 1096335"/>
                    <a:gd name="connsiteY136" fmla="*/ 571791 h 831850"/>
                    <a:gd name="connsiteX137" fmla="*/ 889180 w 1096335"/>
                    <a:gd name="connsiteY137" fmla="*/ 583541 h 831850"/>
                    <a:gd name="connsiteX138" fmla="*/ 875333 w 1096335"/>
                    <a:gd name="connsiteY138" fmla="*/ 571791 h 831850"/>
                    <a:gd name="connsiteX139" fmla="*/ 889180 w 1096335"/>
                    <a:gd name="connsiteY139" fmla="*/ 560042 h 831850"/>
                    <a:gd name="connsiteX140" fmla="*/ 101075 w 1096335"/>
                    <a:gd name="connsiteY140" fmla="*/ 548398 h 831850"/>
                    <a:gd name="connsiteX141" fmla="*/ 114923 w 1096335"/>
                    <a:gd name="connsiteY141" fmla="*/ 560148 h 831850"/>
                    <a:gd name="connsiteX142" fmla="*/ 101075 w 1096335"/>
                    <a:gd name="connsiteY142" fmla="*/ 571898 h 831850"/>
                    <a:gd name="connsiteX143" fmla="*/ 87228 w 1096335"/>
                    <a:gd name="connsiteY143" fmla="*/ 560148 h 831850"/>
                    <a:gd name="connsiteX144" fmla="*/ 101075 w 1096335"/>
                    <a:gd name="connsiteY144" fmla="*/ 548398 h 831850"/>
                    <a:gd name="connsiteX145" fmla="*/ 258247 w 1096335"/>
                    <a:gd name="connsiteY145" fmla="*/ 546362 h 831850"/>
                    <a:gd name="connsiteX146" fmla="*/ 272094 w 1096335"/>
                    <a:gd name="connsiteY146" fmla="*/ 558112 h 831850"/>
                    <a:gd name="connsiteX147" fmla="*/ 258247 w 1096335"/>
                    <a:gd name="connsiteY147" fmla="*/ 569862 h 831850"/>
                    <a:gd name="connsiteX148" fmla="*/ 244400 w 1096335"/>
                    <a:gd name="connsiteY148" fmla="*/ 558112 h 831850"/>
                    <a:gd name="connsiteX149" fmla="*/ 258247 w 1096335"/>
                    <a:gd name="connsiteY149" fmla="*/ 546362 h 831850"/>
                    <a:gd name="connsiteX150" fmla="*/ 511953 w 1096335"/>
                    <a:gd name="connsiteY150" fmla="*/ 543456 h 831850"/>
                    <a:gd name="connsiteX151" fmla="*/ 525801 w 1096335"/>
                    <a:gd name="connsiteY151" fmla="*/ 555206 h 831850"/>
                    <a:gd name="connsiteX152" fmla="*/ 511953 w 1096335"/>
                    <a:gd name="connsiteY152" fmla="*/ 566956 h 831850"/>
                    <a:gd name="connsiteX153" fmla="*/ 498106 w 1096335"/>
                    <a:gd name="connsiteY153" fmla="*/ 555206 h 831850"/>
                    <a:gd name="connsiteX154" fmla="*/ 511953 w 1096335"/>
                    <a:gd name="connsiteY154" fmla="*/ 543456 h 831850"/>
                    <a:gd name="connsiteX155" fmla="*/ 606070 w 1096335"/>
                    <a:gd name="connsiteY155" fmla="*/ 526540 h 831850"/>
                    <a:gd name="connsiteX156" fmla="*/ 619917 w 1096335"/>
                    <a:gd name="connsiteY156" fmla="*/ 538290 h 831850"/>
                    <a:gd name="connsiteX157" fmla="*/ 606070 w 1096335"/>
                    <a:gd name="connsiteY157" fmla="*/ 550039 h 831850"/>
                    <a:gd name="connsiteX158" fmla="*/ 592222 w 1096335"/>
                    <a:gd name="connsiteY158" fmla="*/ 538290 h 831850"/>
                    <a:gd name="connsiteX159" fmla="*/ 606070 w 1096335"/>
                    <a:gd name="connsiteY159" fmla="*/ 526540 h 831850"/>
                    <a:gd name="connsiteX160" fmla="*/ 170776 w 1096335"/>
                    <a:gd name="connsiteY160" fmla="*/ 526310 h 831850"/>
                    <a:gd name="connsiteX161" fmla="*/ 184623 w 1096335"/>
                    <a:gd name="connsiteY161" fmla="*/ 538060 h 831850"/>
                    <a:gd name="connsiteX162" fmla="*/ 170776 w 1096335"/>
                    <a:gd name="connsiteY162" fmla="*/ 549810 h 831850"/>
                    <a:gd name="connsiteX163" fmla="*/ 156929 w 1096335"/>
                    <a:gd name="connsiteY163" fmla="*/ 538060 h 831850"/>
                    <a:gd name="connsiteX164" fmla="*/ 170776 w 1096335"/>
                    <a:gd name="connsiteY164" fmla="*/ 526310 h 831850"/>
                    <a:gd name="connsiteX165" fmla="*/ 956346 w 1096335"/>
                    <a:gd name="connsiteY165" fmla="*/ 523875 h 831850"/>
                    <a:gd name="connsiteX166" fmla="*/ 970193 w 1096335"/>
                    <a:gd name="connsiteY166" fmla="*/ 535625 h 831850"/>
                    <a:gd name="connsiteX167" fmla="*/ 956346 w 1096335"/>
                    <a:gd name="connsiteY167" fmla="*/ 547375 h 831850"/>
                    <a:gd name="connsiteX168" fmla="*/ 942499 w 1096335"/>
                    <a:gd name="connsiteY168" fmla="*/ 535625 h 831850"/>
                    <a:gd name="connsiteX169" fmla="*/ 956346 w 1096335"/>
                    <a:gd name="connsiteY169" fmla="*/ 523875 h 831850"/>
                    <a:gd name="connsiteX170" fmla="*/ 360066 w 1096335"/>
                    <a:gd name="connsiteY170" fmla="*/ 520444 h 831850"/>
                    <a:gd name="connsiteX171" fmla="*/ 373913 w 1096335"/>
                    <a:gd name="connsiteY171" fmla="*/ 532194 h 831850"/>
                    <a:gd name="connsiteX172" fmla="*/ 360066 w 1096335"/>
                    <a:gd name="connsiteY172" fmla="*/ 543944 h 831850"/>
                    <a:gd name="connsiteX173" fmla="*/ 346219 w 1096335"/>
                    <a:gd name="connsiteY173" fmla="*/ 532194 h 831850"/>
                    <a:gd name="connsiteX174" fmla="*/ 360066 w 1096335"/>
                    <a:gd name="connsiteY174" fmla="*/ 520444 h 831850"/>
                    <a:gd name="connsiteX175" fmla="*/ 744516 w 1096335"/>
                    <a:gd name="connsiteY175" fmla="*/ 520000 h 831850"/>
                    <a:gd name="connsiteX176" fmla="*/ 758363 w 1096335"/>
                    <a:gd name="connsiteY176" fmla="*/ 531750 h 831850"/>
                    <a:gd name="connsiteX177" fmla="*/ 744516 w 1096335"/>
                    <a:gd name="connsiteY177" fmla="*/ 543500 h 831850"/>
                    <a:gd name="connsiteX178" fmla="*/ 730668 w 1096335"/>
                    <a:gd name="connsiteY178" fmla="*/ 531750 h 831850"/>
                    <a:gd name="connsiteX179" fmla="*/ 744516 w 1096335"/>
                    <a:gd name="connsiteY179" fmla="*/ 520000 h 831850"/>
                    <a:gd name="connsiteX180" fmla="*/ 673235 w 1096335"/>
                    <a:gd name="connsiteY180" fmla="*/ 490374 h 831850"/>
                    <a:gd name="connsiteX181" fmla="*/ 687083 w 1096335"/>
                    <a:gd name="connsiteY181" fmla="*/ 502123 h 831850"/>
                    <a:gd name="connsiteX182" fmla="*/ 673235 w 1096335"/>
                    <a:gd name="connsiteY182" fmla="*/ 513873 h 831850"/>
                    <a:gd name="connsiteX183" fmla="*/ 659388 w 1096335"/>
                    <a:gd name="connsiteY183" fmla="*/ 502123 h 831850"/>
                    <a:gd name="connsiteX184" fmla="*/ 673235 w 1096335"/>
                    <a:gd name="connsiteY184" fmla="*/ 490374 h 831850"/>
                    <a:gd name="connsiteX185" fmla="*/ 461405 w 1096335"/>
                    <a:gd name="connsiteY185" fmla="*/ 486499 h 831850"/>
                    <a:gd name="connsiteX186" fmla="*/ 475252 w 1096335"/>
                    <a:gd name="connsiteY186" fmla="*/ 498248 h 831850"/>
                    <a:gd name="connsiteX187" fmla="*/ 461405 w 1096335"/>
                    <a:gd name="connsiteY187" fmla="*/ 509998 h 831850"/>
                    <a:gd name="connsiteX188" fmla="*/ 447558 w 1096335"/>
                    <a:gd name="connsiteY188" fmla="*/ 498248 h 831850"/>
                    <a:gd name="connsiteX189" fmla="*/ 461405 w 1096335"/>
                    <a:gd name="connsiteY189" fmla="*/ 486499 h 831850"/>
                    <a:gd name="connsiteX190" fmla="*/ 227782 w 1096335"/>
                    <a:gd name="connsiteY190" fmla="*/ 479936 h 831850"/>
                    <a:gd name="connsiteX191" fmla="*/ 241630 w 1096335"/>
                    <a:gd name="connsiteY191" fmla="*/ 491686 h 831850"/>
                    <a:gd name="connsiteX192" fmla="*/ 227782 w 1096335"/>
                    <a:gd name="connsiteY192" fmla="*/ 503435 h 831850"/>
                    <a:gd name="connsiteX193" fmla="*/ 213935 w 1096335"/>
                    <a:gd name="connsiteY193" fmla="*/ 491686 h 831850"/>
                    <a:gd name="connsiteX194" fmla="*/ 227782 w 1096335"/>
                    <a:gd name="connsiteY194" fmla="*/ 479936 h 831850"/>
                    <a:gd name="connsiteX195" fmla="*/ 887889 w 1096335"/>
                    <a:gd name="connsiteY195" fmla="*/ 477376 h 831850"/>
                    <a:gd name="connsiteX196" fmla="*/ 901736 w 1096335"/>
                    <a:gd name="connsiteY196" fmla="*/ 489126 h 831850"/>
                    <a:gd name="connsiteX197" fmla="*/ 887889 w 1096335"/>
                    <a:gd name="connsiteY197" fmla="*/ 500876 h 831850"/>
                    <a:gd name="connsiteX198" fmla="*/ 874041 w 1096335"/>
                    <a:gd name="connsiteY198" fmla="*/ 489126 h 831850"/>
                    <a:gd name="connsiteX199" fmla="*/ 887889 w 1096335"/>
                    <a:gd name="connsiteY199" fmla="*/ 477376 h 831850"/>
                    <a:gd name="connsiteX200" fmla="*/ 1045060 w 1096335"/>
                    <a:gd name="connsiteY200" fmla="*/ 475340 h 831850"/>
                    <a:gd name="connsiteX201" fmla="*/ 1054852 w 1096335"/>
                    <a:gd name="connsiteY201" fmla="*/ 478782 h 831850"/>
                    <a:gd name="connsiteX202" fmla="*/ 1055184 w 1096335"/>
                    <a:gd name="connsiteY202" fmla="*/ 479461 h 831850"/>
                    <a:gd name="connsiteX203" fmla="*/ 1051663 w 1096335"/>
                    <a:gd name="connsiteY203" fmla="*/ 483495 h 831850"/>
                    <a:gd name="connsiteX204" fmla="*/ 1034839 w 1096335"/>
                    <a:gd name="connsiteY204" fmla="*/ 494518 h 831850"/>
                    <a:gd name="connsiteX205" fmla="*/ 1031213 w 1096335"/>
                    <a:gd name="connsiteY205" fmla="*/ 487090 h 831850"/>
                    <a:gd name="connsiteX206" fmla="*/ 1045060 w 1096335"/>
                    <a:gd name="connsiteY206" fmla="*/ 475340 h 831850"/>
                    <a:gd name="connsiteX207" fmla="*/ 812612 w 1096335"/>
                    <a:gd name="connsiteY207" fmla="*/ 470304 h 831850"/>
                    <a:gd name="connsiteX208" fmla="*/ 826460 w 1096335"/>
                    <a:gd name="connsiteY208" fmla="*/ 482054 h 831850"/>
                    <a:gd name="connsiteX209" fmla="*/ 812612 w 1096335"/>
                    <a:gd name="connsiteY209" fmla="*/ 493804 h 831850"/>
                    <a:gd name="connsiteX210" fmla="*/ 798765 w 1096335"/>
                    <a:gd name="connsiteY210" fmla="*/ 482054 h 831850"/>
                    <a:gd name="connsiteX211" fmla="*/ 812612 w 1096335"/>
                    <a:gd name="connsiteY211" fmla="*/ 470304 h 831850"/>
                    <a:gd name="connsiteX212" fmla="*/ 321899 w 1096335"/>
                    <a:gd name="connsiteY212" fmla="*/ 463019 h 831850"/>
                    <a:gd name="connsiteX213" fmla="*/ 335746 w 1096335"/>
                    <a:gd name="connsiteY213" fmla="*/ 474769 h 831850"/>
                    <a:gd name="connsiteX214" fmla="*/ 321899 w 1096335"/>
                    <a:gd name="connsiteY214" fmla="*/ 486519 h 831850"/>
                    <a:gd name="connsiteX215" fmla="*/ 308051 w 1096335"/>
                    <a:gd name="connsiteY215" fmla="*/ 474769 h 831850"/>
                    <a:gd name="connsiteX216" fmla="*/ 321899 w 1096335"/>
                    <a:gd name="connsiteY216" fmla="*/ 463019 h 831850"/>
                    <a:gd name="connsiteX217" fmla="*/ 52711 w 1096335"/>
                    <a:gd name="connsiteY217" fmla="*/ 457930 h 831850"/>
                    <a:gd name="connsiteX218" fmla="*/ 66559 w 1096335"/>
                    <a:gd name="connsiteY218" fmla="*/ 469680 h 831850"/>
                    <a:gd name="connsiteX219" fmla="*/ 52711 w 1096335"/>
                    <a:gd name="connsiteY219" fmla="*/ 481429 h 831850"/>
                    <a:gd name="connsiteX220" fmla="*/ 38864 w 1096335"/>
                    <a:gd name="connsiteY220" fmla="*/ 469680 h 831850"/>
                    <a:gd name="connsiteX221" fmla="*/ 52711 w 1096335"/>
                    <a:gd name="connsiteY221" fmla="*/ 457930 h 831850"/>
                    <a:gd name="connsiteX222" fmla="*/ 957589 w 1096335"/>
                    <a:gd name="connsiteY222" fmla="*/ 455288 h 831850"/>
                    <a:gd name="connsiteX223" fmla="*/ 971436 w 1096335"/>
                    <a:gd name="connsiteY223" fmla="*/ 467038 h 831850"/>
                    <a:gd name="connsiteX224" fmla="*/ 957589 w 1096335"/>
                    <a:gd name="connsiteY224" fmla="*/ 478788 h 831850"/>
                    <a:gd name="connsiteX225" fmla="*/ 943742 w 1096335"/>
                    <a:gd name="connsiteY225" fmla="*/ 467038 h 831850"/>
                    <a:gd name="connsiteX226" fmla="*/ 957589 w 1096335"/>
                    <a:gd name="connsiteY226" fmla="*/ 455288 h 831850"/>
                    <a:gd name="connsiteX227" fmla="*/ 604778 w 1096335"/>
                    <a:gd name="connsiteY227" fmla="*/ 443874 h 831850"/>
                    <a:gd name="connsiteX228" fmla="*/ 618625 w 1096335"/>
                    <a:gd name="connsiteY228" fmla="*/ 455624 h 831850"/>
                    <a:gd name="connsiteX229" fmla="*/ 604778 w 1096335"/>
                    <a:gd name="connsiteY229" fmla="*/ 467374 h 831850"/>
                    <a:gd name="connsiteX230" fmla="*/ 590931 w 1096335"/>
                    <a:gd name="connsiteY230" fmla="*/ 455624 h 831850"/>
                    <a:gd name="connsiteX231" fmla="*/ 604778 w 1096335"/>
                    <a:gd name="connsiteY231" fmla="*/ 443874 h 831850"/>
                    <a:gd name="connsiteX232" fmla="*/ 529502 w 1096335"/>
                    <a:gd name="connsiteY232" fmla="*/ 436803 h 831850"/>
                    <a:gd name="connsiteX233" fmla="*/ 543349 w 1096335"/>
                    <a:gd name="connsiteY233" fmla="*/ 448552 h 831850"/>
                    <a:gd name="connsiteX234" fmla="*/ 529502 w 1096335"/>
                    <a:gd name="connsiteY234" fmla="*/ 460302 h 831850"/>
                    <a:gd name="connsiteX235" fmla="*/ 515654 w 1096335"/>
                    <a:gd name="connsiteY235" fmla="*/ 448552 h 831850"/>
                    <a:gd name="connsiteX236" fmla="*/ 529502 w 1096335"/>
                    <a:gd name="connsiteY236" fmla="*/ 436803 h 831850"/>
                    <a:gd name="connsiteX237" fmla="*/ 389064 w 1096335"/>
                    <a:gd name="connsiteY237" fmla="*/ 426853 h 831850"/>
                    <a:gd name="connsiteX238" fmla="*/ 402912 w 1096335"/>
                    <a:gd name="connsiteY238" fmla="*/ 438603 h 831850"/>
                    <a:gd name="connsiteX239" fmla="*/ 389064 w 1096335"/>
                    <a:gd name="connsiteY239" fmla="*/ 450353 h 831850"/>
                    <a:gd name="connsiteX240" fmla="*/ 375217 w 1096335"/>
                    <a:gd name="connsiteY240" fmla="*/ 438603 h 831850"/>
                    <a:gd name="connsiteX241" fmla="*/ 389064 w 1096335"/>
                    <a:gd name="connsiteY241" fmla="*/ 426853 h 831850"/>
                    <a:gd name="connsiteX242" fmla="*/ 177234 w 1096335"/>
                    <a:gd name="connsiteY242" fmla="*/ 422978 h 831850"/>
                    <a:gd name="connsiteX243" fmla="*/ 191081 w 1096335"/>
                    <a:gd name="connsiteY243" fmla="*/ 434728 h 831850"/>
                    <a:gd name="connsiteX244" fmla="*/ 177234 w 1096335"/>
                    <a:gd name="connsiteY244" fmla="*/ 446478 h 831850"/>
                    <a:gd name="connsiteX245" fmla="*/ 163387 w 1096335"/>
                    <a:gd name="connsiteY245" fmla="*/ 434728 h 831850"/>
                    <a:gd name="connsiteX246" fmla="*/ 177234 w 1096335"/>
                    <a:gd name="connsiteY246" fmla="*/ 422978 h 831850"/>
                    <a:gd name="connsiteX247" fmla="*/ 737706 w 1096335"/>
                    <a:gd name="connsiteY247" fmla="*/ 412826 h 831850"/>
                    <a:gd name="connsiteX248" fmla="*/ 751553 w 1096335"/>
                    <a:gd name="connsiteY248" fmla="*/ 424575 h 831850"/>
                    <a:gd name="connsiteX249" fmla="*/ 737706 w 1096335"/>
                    <a:gd name="connsiteY249" fmla="*/ 436325 h 831850"/>
                    <a:gd name="connsiteX250" fmla="*/ 723858 w 1096335"/>
                    <a:gd name="connsiteY250" fmla="*/ 424575 h 831850"/>
                    <a:gd name="connsiteX251" fmla="*/ 737706 w 1096335"/>
                    <a:gd name="connsiteY251" fmla="*/ 412826 h 831850"/>
                    <a:gd name="connsiteX252" fmla="*/ 1014596 w 1096335"/>
                    <a:gd name="connsiteY252" fmla="*/ 408914 h 831850"/>
                    <a:gd name="connsiteX253" fmla="*/ 1028443 w 1096335"/>
                    <a:gd name="connsiteY253" fmla="*/ 420664 h 831850"/>
                    <a:gd name="connsiteX254" fmla="*/ 1014596 w 1096335"/>
                    <a:gd name="connsiteY254" fmla="*/ 432413 h 831850"/>
                    <a:gd name="connsiteX255" fmla="*/ 1000748 w 1096335"/>
                    <a:gd name="connsiteY255" fmla="*/ 420664 h 831850"/>
                    <a:gd name="connsiteX256" fmla="*/ 1014596 w 1096335"/>
                    <a:gd name="connsiteY256" fmla="*/ 408914 h 831850"/>
                    <a:gd name="connsiteX257" fmla="*/ 1095606 w 1096335"/>
                    <a:gd name="connsiteY257" fmla="*/ 402230 h 831850"/>
                    <a:gd name="connsiteX258" fmla="*/ 1096335 w 1096335"/>
                    <a:gd name="connsiteY258" fmla="*/ 404804 h 831850"/>
                    <a:gd name="connsiteX259" fmla="*/ 1095985 w 1096335"/>
                    <a:gd name="connsiteY259" fmla="*/ 406040 h 831850"/>
                    <a:gd name="connsiteX260" fmla="*/ 1094865 w 1096335"/>
                    <a:gd name="connsiteY260" fmla="*/ 403747 h 831850"/>
                    <a:gd name="connsiteX261" fmla="*/ 14544 w 1096335"/>
                    <a:gd name="connsiteY261" fmla="*/ 400505 h 831850"/>
                    <a:gd name="connsiteX262" fmla="*/ 28391 w 1096335"/>
                    <a:gd name="connsiteY262" fmla="*/ 412255 h 831850"/>
                    <a:gd name="connsiteX263" fmla="*/ 14544 w 1096335"/>
                    <a:gd name="connsiteY263" fmla="*/ 424004 h 831850"/>
                    <a:gd name="connsiteX264" fmla="*/ 697 w 1096335"/>
                    <a:gd name="connsiteY264" fmla="*/ 412255 h 831850"/>
                    <a:gd name="connsiteX265" fmla="*/ 14544 w 1096335"/>
                    <a:gd name="connsiteY265" fmla="*/ 400505 h 831850"/>
                    <a:gd name="connsiteX266" fmla="*/ 650234 w 1096335"/>
                    <a:gd name="connsiteY266" fmla="*/ 392774 h 831850"/>
                    <a:gd name="connsiteX267" fmla="*/ 664081 w 1096335"/>
                    <a:gd name="connsiteY267" fmla="*/ 404523 h 831850"/>
                    <a:gd name="connsiteX268" fmla="*/ 650234 w 1096335"/>
                    <a:gd name="connsiteY268" fmla="*/ 416273 h 831850"/>
                    <a:gd name="connsiteX269" fmla="*/ 636387 w 1096335"/>
                    <a:gd name="connsiteY269" fmla="*/ 404523 h 831850"/>
                    <a:gd name="connsiteX270" fmla="*/ 650234 w 1096335"/>
                    <a:gd name="connsiteY270" fmla="*/ 392774 h 831850"/>
                    <a:gd name="connsiteX271" fmla="*/ 839525 w 1096335"/>
                    <a:gd name="connsiteY271" fmla="*/ 386908 h 831850"/>
                    <a:gd name="connsiteX272" fmla="*/ 853372 w 1096335"/>
                    <a:gd name="connsiteY272" fmla="*/ 398658 h 831850"/>
                    <a:gd name="connsiteX273" fmla="*/ 839525 w 1096335"/>
                    <a:gd name="connsiteY273" fmla="*/ 410407 h 831850"/>
                    <a:gd name="connsiteX274" fmla="*/ 825677 w 1096335"/>
                    <a:gd name="connsiteY274" fmla="*/ 398658 h 831850"/>
                    <a:gd name="connsiteX275" fmla="*/ 839525 w 1096335"/>
                    <a:gd name="connsiteY275" fmla="*/ 386908 h 831850"/>
                    <a:gd name="connsiteX276" fmla="*/ 320607 w 1096335"/>
                    <a:gd name="connsiteY276" fmla="*/ 380354 h 831850"/>
                    <a:gd name="connsiteX277" fmla="*/ 334454 w 1096335"/>
                    <a:gd name="connsiteY277" fmla="*/ 392104 h 831850"/>
                    <a:gd name="connsiteX278" fmla="*/ 320607 w 1096335"/>
                    <a:gd name="connsiteY278" fmla="*/ 403854 h 831850"/>
                    <a:gd name="connsiteX279" fmla="*/ 306760 w 1096335"/>
                    <a:gd name="connsiteY279" fmla="*/ 392104 h 831850"/>
                    <a:gd name="connsiteX280" fmla="*/ 320607 w 1096335"/>
                    <a:gd name="connsiteY280" fmla="*/ 380354 h 831850"/>
                    <a:gd name="connsiteX281" fmla="*/ 245331 w 1096335"/>
                    <a:gd name="connsiteY281" fmla="*/ 373282 h 831850"/>
                    <a:gd name="connsiteX282" fmla="*/ 259178 w 1096335"/>
                    <a:gd name="connsiteY282" fmla="*/ 385032 h 831850"/>
                    <a:gd name="connsiteX283" fmla="*/ 245331 w 1096335"/>
                    <a:gd name="connsiteY283" fmla="*/ 396782 h 831850"/>
                    <a:gd name="connsiteX284" fmla="*/ 231483 w 1096335"/>
                    <a:gd name="connsiteY284" fmla="*/ 385032 h 831850"/>
                    <a:gd name="connsiteX285" fmla="*/ 245331 w 1096335"/>
                    <a:gd name="connsiteY285" fmla="*/ 373282 h 831850"/>
                    <a:gd name="connsiteX286" fmla="*/ 444555 w 1096335"/>
                    <a:gd name="connsiteY286" fmla="*/ 365539 h 831850"/>
                    <a:gd name="connsiteX287" fmla="*/ 458403 w 1096335"/>
                    <a:gd name="connsiteY287" fmla="*/ 377289 h 831850"/>
                    <a:gd name="connsiteX288" fmla="*/ 444555 w 1096335"/>
                    <a:gd name="connsiteY288" fmla="*/ 389038 h 831850"/>
                    <a:gd name="connsiteX289" fmla="*/ 430708 w 1096335"/>
                    <a:gd name="connsiteY289" fmla="*/ 377289 h 831850"/>
                    <a:gd name="connsiteX290" fmla="*/ 444555 w 1096335"/>
                    <a:gd name="connsiteY290" fmla="*/ 365539 h 831850"/>
                    <a:gd name="connsiteX291" fmla="*/ 81710 w 1096335"/>
                    <a:gd name="connsiteY291" fmla="*/ 364339 h 831850"/>
                    <a:gd name="connsiteX292" fmla="*/ 95557 w 1096335"/>
                    <a:gd name="connsiteY292" fmla="*/ 376088 h 831850"/>
                    <a:gd name="connsiteX293" fmla="*/ 81710 w 1096335"/>
                    <a:gd name="connsiteY293" fmla="*/ 387838 h 831850"/>
                    <a:gd name="connsiteX294" fmla="*/ 67862 w 1096335"/>
                    <a:gd name="connsiteY294" fmla="*/ 376088 h 831850"/>
                    <a:gd name="connsiteX295" fmla="*/ 81710 w 1096335"/>
                    <a:gd name="connsiteY295" fmla="*/ 364339 h 831850"/>
                    <a:gd name="connsiteX296" fmla="*/ 964047 w 1096335"/>
                    <a:gd name="connsiteY296" fmla="*/ 351956 h 831850"/>
                    <a:gd name="connsiteX297" fmla="*/ 977895 w 1096335"/>
                    <a:gd name="connsiteY297" fmla="*/ 363706 h 831850"/>
                    <a:gd name="connsiteX298" fmla="*/ 964047 w 1096335"/>
                    <a:gd name="connsiteY298" fmla="*/ 375456 h 831850"/>
                    <a:gd name="connsiteX299" fmla="*/ 950200 w 1096335"/>
                    <a:gd name="connsiteY299" fmla="*/ 363706 h 831850"/>
                    <a:gd name="connsiteX300" fmla="*/ 964047 w 1096335"/>
                    <a:gd name="connsiteY300" fmla="*/ 351956 h 831850"/>
                    <a:gd name="connsiteX301" fmla="*/ 707241 w 1096335"/>
                    <a:gd name="connsiteY301" fmla="*/ 346399 h 831850"/>
                    <a:gd name="connsiteX302" fmla="*/ 721088 w 1096335"/>
                    <a:gd name="connsiteY302" fmla="*/ 358149 h 831850"/>
                    <a:gd name="connsiteX303" fmla="*/ 707241 w 1096335"/>
                    <a:gd name="connsiteY303" fmla="*/ 369899 h 831850"/>
                    <a:gd name="connsiteX304" fmla="*/ 693393 w 1096335"/>
                    <a:gd name="connsiteY304" fmla="*/ 358149 h 831850"/>
                    <a:gd name="connsiteX305" fmla="*/ 707241 w 1096335"/>
                    <a:gd name="connsiteY305" fmla="*/ 346399 h 831850"/>
                    <a:gd name="connsiteX306" fmla="*/ 357084 w 1096335"/>
                    <a:gd name="connsiteY306" fmla="*/ 345487 h 831850"/>
                    <a:gd name="connsiteX307" fmla="*/ 370931 w 1096335"/>
                    <a:gd name="connsiteY307" fmla="*/ 357236 h 831850"/>
                    <a:gd name="connsiteX308" fmla="*/ 357084 w 1096335"/>
                    <a:gd name="connsiteY308" fmla="*/ 368986 h 831850"/>
                    <a:gd name="connsiteX309" fmla="*/ 343237 w 1096335"/>
                    <a:gd name="connsiteY309" fmla="*/ 357236 h 831850"/>
                    <a:gd name="connsiteX310" fmla="*/ 357084 w 1096335"/>
                    <a:gd name="connsiteY310" fmla="*/ 345487 h 831850"/>
                    <a:gd name="connsiteX311" fmla="*/ 546374 w 1096335"/>
                    <a:gd name="connsiteY311" fmla="*/ 339621 h 831850"/>
                    <a:gd name="connsiteX312" fmla="*/ 560222 w 1096335"/>
                    <a:gd name="connsiteY312" fmla="*/ 351371 h 831850"/>
                    <a:gd name="connsiteX313" fmla="*/ 546374 w 1096335"/>
                    <a:gd name="connsiteY313" fmla="*/ 363120 h 831850"/>
                    <a:gd name="connsiteX314" fmla="*/ 532527 w 1096335"/>
                    <a:gd name="connsiteY314" fmla="*/ 351371 h 831850"/>
                    <a:gd name="connsiteX315" fmla="*/ 546374 w 1096335"/>
                    <a:gd name="connsiteY315" fmla="*/ 339621 h 831850"/>
                    <a:gd name="connsiteX316" fmla="*/ 801357 w 1096335"/>
                    <a:gd name="connsiteY316" fmla="*/ 329483 h 831850"/>
                    <a:gd name="connsiteX317" fmla="*/ 815204 w 1096335"/>
                    <a:gd name="connsiteY317" fmla="*/ 341233 h 831850"/>
                    <a:gd name="connsiteX318" fmla="*/ 801357 w 1096335"/>
                    <a:gd name="connsiteY318" fmla="*/ 352982 h 831850"/>
                    <a:gd name="connsiteX319" fmla="*/ 787510 w 1096335"/>
                    <a:gd name="connsiteY319" fmla="*/ 341233 h 831850"/>
                    <a:gd name="connsiteX320" fmla="*/ 801357 w 1096335"/>
                    <a:gd name="connsiteY320" fmla="*/ 329483 h 831850"/>
                    <a:gd name="connsiteX321" fmla="*/ 15513 w 1096335"/>
                    <a:gd name="connsiteY321" fmla="*/ 318634 h 831850"/>
                    <a:gd name="connsiteX322" fmla="*/ 23044 w 1096335"/>
                    <a:gd name="connsiteY322" fmla="*/ 321281 h 831850"/>
                    <a:gd name="connsiteX323" fmla="*/ 27100 w 1096335"/>
                    <a:gd name="connsiteY323" fmla="*/ 329589 h 831850"/>
                    <a:gd name="connsiteX324" fmla="*/ 13252 w 1096335"/>
                    <a:gd name="connsiteY324" fmla="*/ 341339 h 831850"/>
                    <a:gd name="connsiteX325" fmla="*/ 3461 w 1096335"/>
                    <a:gd name="connsiteY325" fmla="*/ 337898 h 831850"/>
                    <a:gd name="connsiteX326" fmla="*/ 0 w 1096335"/>
                    <a:gd name="connsiteY326" fmla="*/ 330807 h 831850"/>
                    <a:gd name="connsiteX327" fmla="*/ 4097 w 1096335"/>
                    <a:gd name="connsiteY327" fmla="*/ 326113 h 831850"/>
                    <a:gd name="connsiteX328" fmla="*/ 178229 w 1096335"/>
                    <a:gd name="connsiteY328" fmla="*/ 313345 h 831850"/>
                    <a:gd name="connsiteX329" fmla="*/ 192077 w 1096335"/>
                    <a:gd name="connsiteY329" fmla="*/ 325094 h 831850"/>
                    <a:gd name="connsiteX330" fmla="*/ 178229 w 1096335"/>
                    <a:gd name="connsiteY330" fmla="*/ 336844 h 831850"/>
                    <a:gd name="connsiteX331" fmla="*/ 164382 w 1096335"/>
                    <a:gd name="connsiteY331" fmla="*/ 325094 h 831850"/>
                    <a:gd name="connsiteX332" fmla="*/ 178229 w 1096335"/>
                    <a:gd name="connsiteY332" fmla="*/ 313345 h 831850"/>
                    <a:gd name="connsiteX333" fmla="*/ 1029034 w 1096335"/>
                    <a:gd name="connsiteY333" fmla="*/ 303353 h 831850"/>
                    <a:gd name="connsiteX334" fmla="*/ 1032930 w 1096335"/>
                    <a:gd name="connsiteY334" fmla="*/ 313839 h 831850"/>
                    <a:gd name="connsiteX335" fmla="*/ 1042889 w 1096335"/>
                    <a:gd name="connsiteY335" fmla="*/ 320364 h 831850"/>
                    <a:gd name="connsiteX336" fmla="*/ 1041935 w 1096335"/>
                    <a:gd name="connsiteY336" fmla="*/ 322319 h 831850"/>
                    <a:gd name="connsiteX337" fmla="*/ 1032144 w 1096335"/>
                    <a:gd name="connsiteY337" fmla="*/ 325760 h 831850"/>
                    <a:gd name="connsiteX338" fmla="*/ 1018297 w 1096335"/>
                    <a:gd name="connsiteY338" fmla="*/ 314010 h 831850"/>
                    <a:gd name="connsiteX339" fmla="*/ 1022353 w 1096335"/>
                    <a:gd name="connsiteY339" fmla="*/ 305702 h 831850"/>
                    <a:gd name="connsiteX340" fmla="*/ 414091 w 1096335"/>
                    <a:gd name="connsiteY340" fmla="*/ 299112 h 831850"/>
                    <a:gd name="connsiteX341" fmla="*/ 427938 w 1096335"/>
                    <a:gd name="connsiteY341" fmla="*/ 310862 h 831850"/>
                    <a:gd name="connsiteX342" fmla="*/ 414091 w 1096335"/>
                    <a:gd name="connsiteY342" fmla="*/ 322612 h 831850"/>
                    <a:gd name="connsiteX343" fmla="*/ 400243 w 1096335"/>
                    <a:gd name="connsiteY343" fmla="*/ 310862 h 831850"/>
                    <a:gd name="connsiteX344" fmla="*/ 414091 w 1096335"/>
                    <a:gd name="connsiteY344" fmla="*/ 299112 h 831850"/>
                    <a:gd name="connsiteX345" fmla="*/ 868523 w 1096335"/>
                    <a:gd name="connsiteY345" fmla="*/ 293316 h 831850"/>
                    <a:gd name="connsiteX346" fmla="*/ 882370 w 1096335"/>
                    <a:gd name="connsiteY346" fmla="*/ 305066 h 831850"/>
                    <a:gd name="connsiteX347" fmla="*/ 868523 w 1096335"/>
                    <a:gd name="connsiteY347" fmla="*/ 316816 h 831850"/>
                    <a:gd name="connsiteX348" fmla="*/ 854675 w 1096335"/>
                    <a:gd name="connsiteY348" fmla="*/ 305066 h 831850"/>
                    <a:gd name="connsiteX349" fmla="*/ 868523 w 1096335"/>
                    <a:gd name="connsiteY349" fmla="*/ 293316 h 831850"/>
                    <a:gd name="connsiteX350" fmla="*/ 90758 w 1096335"/>
                    <a:gd name="connsiteY350" fmla="*/ 293292 h 831850"/>
                    <a:gd name="connsiteX351" fmla="*/ 104605 w 1096335"/>
                    <a:gd name="connsiteY351" fmla="*/ 305042 h 831850"/>
                    <a:gd name="connsiteX352" fmla="*/ 90758 w 1096335"/>
                    <a:gd name="connsiteY352" fmla="*/ 316792 h 831850"/>
                    <a:gd name="connsiteX353" fmla="*/ 76911 w 1096335"/>
                    <a:gd name="connsiteY353" fmla="*/ 305042 h 831850"/>
                    <a:gd name="connsiteX354" fmla="*/ 90758 w 1096335"/>
                    <a:gd name="connsiteY354" fmla="*/ 293292 h 831850"/>
                    <a:gd name="connsiteX355" fmla="*/ 656692 w 1096335"/>
                    <a:gd name="connsiteY355" fmla="*/ 289441 h 831850"/>
                    <a:gd name="connsiteX356" fmla="*/ 670540 w 1096335"/>
                    <a:gd name="connsiteY356" fmla="*/ 301191 h 831850"/>
                    <a:gd name="connsiteX357" fmla="*/ 656692 w 1096335"/>
                    <a:gd name="connsiteY357" fmla="*/ 312941 h 831850"/>
                    <a:gd name="connsiteX358" fmla="*/ 642845 w 1096335"/>
                    <a:gd name="connsiteY358" fmla="*/ 301191 h 831850"/>
                    <a:gd name="connsiteX359" fmla="*/ 656692 w 1096335"/>
                    <a:gd name="connsiteY359" fmla="*/ 289441 h 831850"/>
                    <a:gd name="connsiteX360" fmla="*/ 280048 w 1096335"/>
                    <a:gd name="connsiteY360" fmla="*/ 287426 h 831850"/>
                    <a:gd name="connsiteX361" fmla="*/ 293896 w 1096335"/>
                    <a:gd name="connsiteY361" fmla="*/ 299176 h 831850"/>
                    <a:gd name="connsiteX362" fmla="*/ 280048 w 1096335"/>
                    <a:gd name="connsiteY362" fmla="*/ 310926 h 831850"/>
                    <a:gd name="connsiteX363" fmla="*/ 266201 w 1096335"/>
                    <a:gd name="connsiteY363" fmla="*/ 299176 h 831850"/>
                    <a:gd name="connsiteX364" fmla="*/ 280048 w 1096335"/>
                    <a:gd name="connsiteY364" fmla="*/ 287426 h 831850"/>
                    <a:gd name="connsiteX365" fmla="*/ 508207 w 1096335"/>
                    <a:gd name="connsiteY365" fmla="*/ 282195 h 831850"/>
                    <a:gd name="connsiteX366" fmla="*/ 522054 w 1096335"/>
                    <a:gd name="connsiteY366" fmla="*/ 293945 h 831850"/>
                    <a:gd name="connsiteX367" fmla="*/ 508207 w 1096335"/>
                    <a:gd name="connsiteY367" fmla="*/ 305695 h 831850"/>
                    <a:gd name="connsiteX368" fmla="*/ 494359 w 1096335"/>
                    <a:gd name="connsiteY368" fmla="*/ 293945 h 831850"/>
                    <a:gd name="connsiteX369" fmla="*/ 508207 w 1096335"/>
                    <a:gd name="connsiteY369" fmla="*/ 282195 h 831850"/>
                    <a:gd name="connsiteX370" fmla="*/ 147765 w 1096335"/>
                    <a:gd name="connsiteY370" fmla="*/ 246918 h 831850"/>
                    <a:gd name="connsiteX371" fmla="*/ 161612 w 1096335"/>
                    <a:gd name="connsiteY371" fmla="*/ 258667 h 831850"/>
                    <a:gd name="connsiteX372" fmla="*/ 147765 w 1096335"/>
                    <a:gd name="connsiteY372" fmla="*/ 270417 h 831850"/>
                    <a:gd name="connsiteX373" fmla="*/ 133917 w 1096335"/>
                    <a:gd name="connsiteY373" fmla="*/ 258667 h 831850"/>
                    <a:gd name="connsiteX374" fmla="*/ 147765 w 1096335"/>
                    <a:gd name="connsiteY374" fmla="*/ 246918 h 831850"/>
                    <a:gd name="connsiteX375" fmla="*/ 800065 w 1096335"/>
                    <a:gd name="connsiteY375" fmla="*/ 246817 h 831850"/>
                    <a:gd name="connsiteX376" fmla="*/ 813913 w 1096335"/>
                    <a:gd name="connsiteY376" fmla="*/ 258567 h 831850"/>
                    <a:gd name="connsiteX377" fmla="*/ 800065 w 1096335"/>
                    <a:gd name="connsiteY377" fmla="*/ 270316 h 831850"/>
                    <a:gd name="connsiteX378" fmla="*/ 786218 w 1096335"/>
                    <a:gd name="connsiteY378" fmla="*/ 258567 h 831850"/>
                    <a:gd name="connsiteX379" fmla="*/ 800065 w 1096335"/>
                    <a:gd name="connsiteY379" fmla="*/ 246817 h 831850"/>
                    <a:gd name="connsiteX380" fmla="*/ 575372 w 1096335"/>
                    <a:gd name="connsiteY380" fmla="*/ 246029 h 831850"/>
                    <a:gd name="connsiteX381" fmla="*/ 589220 w 1096335"/>
                    <a:gd name="connsiteY381" fmla="*/ 257779 h 831850"/>
                    <a:gd name="connsiteX382" fmla="*/ 575372 w 1096335"/>
                    <a:gd name="connsiteY382" fmla="*/ 269529 h 831850"/>
                    <a:gd name="connsiteX383" fmla="*/ 561525 w 1096335"/>
                    <a:gd name="connsiteY383" fmla="*/ 257779 h 831850"/>
                    <a:gd name="connsiteX384" fmla="*/ 575372 w 1096335"/>
                    <a:gd name="connsiteY384" fmla="*/ 246029 h 831850"/>
                    <a:gd name="connsiteX385" fmla="*/ 965043 w 1096335"/>
                    <a:gd name="connsiteY385" fmla="*/ 242322 h 831850"/>
                    <a:gd name="connsiteX386" fmla="*/ 978890 w 1096335"/>
                    <a:gd name="connsiteY386" fmla="*/ 254072 h 831850"/>
                    <a:gd name="connsiteX387" fmla="*/ 965043 w 1096335"/>
                    <a:gd name="connsiteY387" fmla="*/ 265822 h 831850"/>
                    <a:gd name="connsiteX388" fmla="*/ 951195 w 1096335"/>
                    <a:gd name="connsiteY388" fmla="*/ 254072 h 831850"/>
                    <a:gd name="connsiteX389" fmla="*/ 965043 w 1096335"/>
                    <a:gd name="connsiteY389" fmla="*/ 242322 h 831850"/>
                    <a:gd name="connsiteX390" fmla="*/ 363542 w 1096335"/>
                    <a:gd name="connsiteY390" fmla="*/ 242154 h 831850"/>
                    <a:gd name="connsiteX391" fmla="*/ 377390 w 1096335"/>
                    <a:gd name="connsiteY391" fmla="*/ 253904 h 831850"/>
                    <a:gd name="connsiteX392" fmla="*/ 363542 w 1096335"/>
                    <a:gd name="connsiteY392" fmla="*/ 265654 h 831850"/>
                    <a:gd name="connsiteX393" fmla="*/ 349695 w 1096335"/>
                    <a:gd name="connsiteY393" fmla="*/ 253904 h 831850"/>
                    <a:gd name="connsiteX394" fmla="*/ 363542 w 1096335"/>
                    <a:gd name="connsiteY394" fmla="*/ 242154 h 831850"/>
                    <a:gd name="connsiteX395" fmla="*/ 724789 w 1096335"/>
                    <a:gd name="connsiteY395" fmla="*/ 239745 h 831850"/>
                    <a:gd name="connsiteX396" fmla="*/ 738636 w 1096335"/>
                    <a:gd name="connsiteY396" fmla="*/ 251495 h 831850"/>
                    <a:gd name="connsiteX397" fmla="*/ 724789 w 1096335"/>
                    <a:gd name="connsiteY397" fmla="*/ 263245 h 831850"/>
                    <a:gd name="connsiteX398" fmla="*/ 710941 w 1096335"/>
                    <a:gd name="connsiteY398" fmla="*/ 251495 h 831850"/>
                    <a:gd name="connsiteX399" fmla="*/ 724789 w 1096335"/>
                    <a:gd name="connsiteY399" fmla="*/ 239745 h 831850"/>
                    <a:gd name="connsiteX400" fmla="*/ 241881 w 1096335"/>
                    <a:gd name="connsiteY400" fmla="*/ 230001 h 831850"/>
                    <a:gd name="connsiteX401" fmla="*/ 255728 w 1096335"/>
                    <a:gd name="connsiteY401" fmla="*/ 241751 h 831850"/>
                    <a:gd name="connsiteX402" fmla="*/ 241881 w 1096335"/>
                    <a:gd name="connsiteY402" fmla="*/ 253501 h 831850"/>
                    <a:gd name="connsiteX403" fmla="*/ 228034 w 1096335"/>
                    <a:gd name="connsiteY403" fmla="*/ 241751 h 831850"/>
                    <a:gd name="connsiteX404" fmla="*/ 241881 w 1096335"/>
                    <a:gd name="connsiteY404" fmla="*/ 230001 h 831850"/>
                    <a:gd name="connsiteX405" fmla="*/ 877571 w 1096335"/>
                    <a:gd name="connsiteY405" fmla="*/ 222270 h 831850"/>
                    <a:gd name="connsiteX406" fmla="*/ 891419 w 1096335"/>
                    <a:gd name="connsiteY406" fmla="*/ 234020 h 831850"/>
                    <a:gd name="connsiteX407" fmla="*/ 877571 w 1096335"/>
                    <a:gd name="connsiteY407" fmla="*/ 245770 h 831850"/>
                    <a:gd name="connsiteX408" fmla="*/ 863724 w 1096335"/>
                    <a:gd name="connsiteY408" fmla="*/ 234020 h 831850"/>
                    <a:gd name="connsiteX409" fmla="*/ 877571 w 1096335"/>
                    <a:gd name="connsiteY409" fmla="*/ 222270 h 831850"/>
                    <a:gd name="connsiteX410" fmla="*/ 506915 w 1096335"/>
                    <a:gd name="connsiteY410" fmla="*/ 199530 h 831850"/>
                    <a:gd name="connsiteX411" fmla="*/ 520762 w 1096335"/>
                    <a:gd name="connsiteY411" fmla="*/ 211280 h 831850"/>
                    <a:gd name="connsiteX412" fmla="*/ 506915 w 1096335"/>
                    <a:gd name="connsiteY412" fmla="*/ 223030 h 831850"/>
                    <a:gd name="connsiteX413" fmla="*/ 493068 w 1096335"/>
                    <a:gd name="connsiteY413" fmla="*/ 211280 h 831850"/>
                    <a:gd name="connsiteX414" fmla="*/ 506915 w 1096335"/>
                    <a:gd name="connsiteY414" fmla="*/ 199530 h 831850"/>
                    <a:gd name="connsiteX415" fmla="*/ 309047 w 1096335"/>
                    <a:gd name="connsiteY415" fmla="*/ 193835 h 831850"/>
                    <a:gd name="connsiteX416" fmla="*/ 322894 w 1096335"/>
                    <a:gd name="connsiteY416" fmla="*/ 205585 h 831850"/>
                    <a:gd name="connsiteX417" fmla="*/ 309047 w 1096335"/>
                    <a:gd name="connsiteY417" fmla="*/ 217335 h 831850"/>
                    <a:gd name="connsiteX418" fmla="*/ 295199 w 1096335"/>
                    <a:gd name="connsiteY418" fmla="*/ 205585 h 831850"/>
                    <a:gd name="connsiteX419" fmla="*/ 309047 w 1096335"/>
                    <a:gd name="connsiteY419" fmla="*/ 193835 h 831850"/>
                    <a:gd name="connsiteX420" fmla="*/ 431639 w 1096335"/>
                    <a:gd name="connsiteY420" fmla="*/ 192458 h 831850"/>
                    <a:gd name="connsiteX421" fmla="*/ 445486 w 1096335"/>
                    <a:gd name="connsiteY421" fmla="*/ 204208 h 831850"/>
                    <a:gd name="connsiteX422" fmla="*/ 431639 w 1096335"/>
                    <a:gd name="connsiteY422" fmla="*/ 215958 h 831850"/>
                    <a:gd name="connsiteX423" fmla="*/ 417791 w 1096335"/>
                    <a:gd name="connsiteY423" fmla="*/ 204208 h 831850"/>
                    <a:gd name="connsiteX424" fmla="*/ 431639 w 1096335"/>
                    <a:gd name="connsiteY424" fmla="*/ 192458 h 831850"/>
                    <a:gd name="connsiteX425" fmla="*/ 97216 w 1096335"/>
                    <a:gd name="connsiteY425" fmla="*/ 189960 h 831850"/>
                    <a:gd name="connsiteX426" fmla="*/ 111064 w 1096335"/>
                    <a:gd name="connsiteY426" fmla="*/ 201710 h 831850"/>
                    <a:gd name="connsiteX427" fmla="*/ 97216 w 1096335"/>
                    <a:gd name="connsiteY427" fmla="*/ 213460 h 831850"/>
                    <a:gd name="connsiteX428" fmla="*/ 87425 w 1096335"/>
                    <a:gd name="connsiteY428" fmla="*/ 210019 h 831850"/>
                    <a:gd name="connsiteX429" fmla="*/ 84921 w 1096335"/>
                    <a:gd name="connsiteY429" fmla="*/ 204888 h 831850"/>
                    <a:gd name="connsiteX430" fmla="*/ 95263 w 1096335"/>
                    <a:gd name="connsiteY430" fmla="*/ 190647 h 831850"/>
                    <a:gd name="connsiteX431" fmla="*/ 692020 w 1096335"/>
                    <a:gd name="connsiteY431" fmla="*/ 183029 h 831850"/>
                    <a:gd name="connsiteX432" fmla="*/ 705867 w 1096335"/>
                    <a:gd name="connsiteY432" fmla="*/ 194779 h 831850"/>
                    <a:gd name="connsiteX433" fmla="*/ 692020 w 1096335"/>
                    <a:gd name="connsiteY433" fmla="*/ 206529 h 831850"/>
                    <a:gd name="connsiteX434" fmla="*/ 678172 w 1096335"/>
                    <a:gd name="connsiteY434" fmla="*/ 194779 h 831850"/>
                    <a:gd name="connsiteX435" fmla="*/ 692020 w 1096335"/>
                    <a:gd name="connsiteY435" fmla="*/ 183029 h 831850"/>
                    <a:gd name="connsiteX436" fmla="*/ 934578 w 1096335"/>
                    <a:gd name="connsiteY436" fmla="*/ 175896 h 831850"/>
                    <a:gd name="connsiteX437" fmla="*/ 948425 w 1096335"/>
                    <a:gd name="connsiteY437" fmla="*/ 187645 h 831850"/>
                    <a:gd name="connsiteX438" fmla="*/ 934578 w 1096335"/>
                    <a:gd name="connsiteY438" fmla="*/ 199395 h 831850"/>
                    <a:gd name="connsiteX439" fmla="*/ 920731 w 1096335"/>
                    <a:gd name="connsiteY439" fmla="*/ 187645 h 831850"/>
                    <a:gd name="connsiteX440" fmla="*/ 934578 w 1096335"/>
                    <a:gd name="connsiteY440" fmla="*/ 175896 h 831850"/>
                    <a:gd name="connsiteX441" fmla="*/ 604548 w 1096335"/>
                    <a:gd name="connsiteY441" fmla="*/ 162977 h 831850"/>
                    <a:gd name="connsiteX442" fmla="*/ 618396 w 1096335"/>
                    <a:gd name="connsiteY442" fmla="*/ 174727 h 831850"/>
                    <a:gd name="connsiteX443" fmla="*/ 604548 w 1096335"/>
                    <a:gd name="connsiteY443" fmla="*/ 186477 h 831850"/>
                    <a:gd name="connsiteX444" fmla="*/ 590701 w 1096335"/>
                    <a:gd name="connsiteY444" fmla="*/ 174727 h 831850"/>
                    <a:gd name="connsiteX445" fmla="*/ 604548 w 1096335"/>
                    <a:gd name="connsiteY445" fmla="*/ 162977 h 831850"/>
                    <a:gd name="connsiteX446" fmla="*/ 793839 w 1096335"/>
                    <a:gd name="connsiteY446" fmla="*/ 157111 h 831850"/>
                    <a:gd name="connsiteX447" fmla="*/ 807686 w 1096335"/>
                    <a:gd name="connsiteY447" fmla="*/ 168861 h 831850"/>
                    <a:gd name="connsiteX448" fmla="*/ 793839 w 1096335"/>
                    <a:gd name="connsiteY448" fmla="*/ 180611 h 831850"/>
                    <a:gd name="connsiteX449" fmla="*/ 779992 w 1096335"/>
                    <a:gd name="connsiteY449" fmla="*/ 168861 h 831850"/>
                    <a:gd name="connsiteX450" fmla="*/ 793839 w 1096335"/>
                    <a:gd name="connsiteY450" fmla="*/ 157111 h 831850"/>
                    <a:gd name="connsiteX451" fmla="*/ 240589 w 1096335"/>
                    <a:gd name="connsiteY451" fmla="*/ 147336 h 831850"/>
                    <a:gd name="connsiteX452" fmla="*/ 254437 w 1096335"/>
                    <a:gd name="connsiteY452" fmla="*/ 159086 h 831850"/>
                    <a:gd name="connsiteX453" fmla="*/ 240589 w 1096335"/>
                    <a:gd name="connsiteY453" fmla="*/ 170835 h 831850"/>
                    <a:gd name="connsiteX454" fmla="*/ 226742 w 1096335"/>
                    <a:gd name="connsiteY454" fmla="*/ 159086 h 831850"/>
                    <a:gd name="connsiteX455" fmla="*/ 240589 w 1096335"/>
                    <a:gd name="connsiteY455" fmla="*/ 147336 h 831850"/>
                    <a:gd name="connsiteX456" fmla="*/ 165313 w 1096335"/>
                    <a:gd name="connsiteY456" fmla="*/ 140264 h 831850"/>
                    <a:gd name="connsiteX457" fmla="*/ 179160 w 1096335"/>
                    <a:gd name="connsiteY457" fmla="*/ 152014 h 831850"/>
                    <a:gd name="connsiteX458" fmla="*/ 165313 w 1096335"/>
                    <a:gd name="connsiteY458" fmla="*/ 163764 h 831850"/>
                    <a:gd name="connsiteX459" fmla="*/ 151465 w 1096335"/>
                    <a:gd name="connsiteY459" fmla="*/ 152014 h 831850"/>
                    <a:gd name="connsiteX460" fmla="*/ 165313 w 1096335"/>
                    <a:gd name="connsiteY460" fmla="*/ 140264 h 831850"/>
                    <a:gd name="connsiteX461" fmla="*/ 411191 w 1096335"/>
                    <a:gd name="connsiteY461" fmla="*/ 119509 h 831850"/>
                    <a:gd name="connsiteX462" fmla="*/ 425039 w 1096335"/>
                    <a:gd name="connsiteY462" fmla="*/ 131259 h 831850"/>
                    <a:gd name="connsiteX463" fmla="*/ 411191 w 1096335"/>
                    <a:gd name="connsiteY463" fmla="*/ 143008 h 831850"/>
                    <a:gd name="connsiteX464" fmla="*/ 397344 w 1096335"/>
                    <a:gd name="connsiteY464" fmla="*/ 131259 h 831850"/>
                    <a:gd name="connsiteX465" fmla="*/ 411191 w 1096335"/>
                    <a:gd name="connsiteY465" fmla="*/ 119509 h 831850"/>
                    <a:gd name="connsiteX466" fmla="*/ 884030 w 1096335"/>
                    <a:gd name="connsiteY466" fmla="*/ 118938 h 831850"/>
                    <a:gd name="connsiteX467" fmla="*/ 897877 w 1096335"/>
                    <a:gd name="connsiteY467" fmla="*/ 130688 h 831850"/>
                    <a:gd name="connsiteX468" fmla="*/ 884030 w 1096335"/>
                    <a:gd name="connsiteY468" fmla="*/ 142438 h 831850"/>
                    <a:gd name="connsiteX469" fmla="*/ 870182 w 1096335"/>
                    <a:gd name="connsiteY469" fmla="*/ 130688 h 831850"/>
                    <a:gd name="connsiteX470" fmla="*/ 884030 w 1096335"/>
                    <a:gd name="connsiteY470" fmla="*/ 118938 h 831850"/>
                    <a:gd name="connsiteX471" fmla="*/ 661555 w 1096335"/>
                    <a:gd name="connsiteY471" fmla="*/ 116603 h 831850"/>
                    <a:gd name="connsiteX472" fmla="*/ 675402 w 1096335"/>
                    <a:gd name="connsiteY472" fmla="*/ 128352 h 831850"/>
                    <a:gd name="connsiteX473" fmla="*/ 661555 w 1096335"/>
                    <a:gd name="connsiteY473" fmla="*/ 140102 h 831850"/>
                    <a:gd name="connsiteX474" fmla="*/ 647708 w 1096335"/>
                    <a:gd name="connsiteY474" fmla="*/ 128352 h 831850"/>
                    <a:gd name="connsiteX475" fmla="*/ 661555 w 1096335"/>
                    <a:gd name="connsiteY475" fmla="*/ 116603 h 831850"/>
                    <a:gd name="connsiteX476" fmla="*/ 755671 w 1096335"/>
                    <a:gd name="connsiteY476" fmla="*/ 99686 h 831850"/>
                    <a:gd name="connsiteX477" fmla="*/ 769519 w 1096335"/>
                    <a:gd name="connsiteY477" fmla="*/ 111436 h 831850"/>
                    <a:gd name="connsiteX478" fmla="*/ 755671 w 1096335"/>
                    <a:gd name="connsiteY478" fmla="*/ 123186 h 831850"/>
                    <a:gd name="connsiteX479" fmla="*/ 741824 w 1096335"/>
                    <a:gd name="connsiteY479" fmla="*/ 111436 h 831850"/>
                    <a:gd name="connsiteX480" fmla="*/ 755671 w 1096335"/>
                    <a:gd name="connsiteY480" fmla="*/ 99686 h 831850"/>
                    <a:gd name="connsiteX481" fmla="*/ 323720 w 1096335"/>
                    <a:gd name="connsiteY481" fmla="*/ 99457 h 831850"/>
                    <a:gd name="connsiteX482" fmla="*/ 337567 w 1096335"/>
                    <a:gd name="connsiteY482" fmla="*/ 111207 h 831850"/>
                    <a:gd name="connsiteX483" fmla="*/ 323720 w 1096335"/>
                    <a:gd name="connsiteY483" fmla="*/ 122956 h 831850"/>
                    <a:gd name="connsiteX484" fmla="*/ 309873 w 1096335"/>
                    <a:gd name="connsiteY484" fmla="*/ 111207 h 831850"/>
                    <a:gd name="connsiteX485" fmla="*/ 323720 w 1096335"/>
                    <a:gd name="connsiteY485" fmla="*/ 99457 h 831850"/>
                    <a:gd name="connsiteX486" fmla="*/ 513010 w 1096335"/>
                    <a:gd name="connsiteY486" fmla="*/ 93591 h 831850"/>
                    <a:gd name="connsiteX487" fmla="*/ 526858 w 1096335"/>
                    <a:gd name="connsiteY487" fmla="*/ 105341 h 831850"/>
                    <a:gd name="connsiteX488" fmla="*/ 513010 w 1096335"/>
                    <a:gd name="connsiteY488" fmla="*/ 117091 h 831850"/>
                    <a:gd name="connsiteX489" fmla="*/ 499163 w 1096335"/>
                    <a:gd name="connsiteY489" fmla="*/ 105341 h 831850"/>
                    <a:gd name="connsiteX490" fmla="*/ 513010 w 1096335"/>
                    <a:gd name="connsiteY490" fmla="*/ 93591 h 831850"/>
                    <a:gd name="connsiteX491" fmla="*/ 822837 w 1096335"/>
                    <a:gd name="connsiteY491" fmla="*/ 63520 h 831850"/>
                    <a:gd name="connsiteX492" fmla="*/ 836684 w 1096335"/>
                    <a:gd name="connsiteY492" fmla="*/ 75270 h 831850"/>
                    <a:gd name="connsiteX493" fmla="*/ 822837 w 1096335"/>
                    <a:gd name="connsiteY493" fmla="*/ 87020 h 831850"/>
                    <a:gd name="connsiteX494" fmla="*/ 808990 w 1096335"/>
                    <a:gd name="connsiteY494" fmla="*/ 75270 h 831850"/>
                    <a:gd name="connsiteX495" fmla="*/ 822837 w 1096335"/>
                    <a:gd name="connsiteY495" fmla="*/ 63520 h 831850"/>
                    <a:gd name="connsiteX496" fmla="*/ 231954 w 1096335"/>
                    <a:gd name="connsiteY496" fmla="*/ 60811 h 831850"/>
                    <a:gd name="connsiteX497" fmla="*/ 239692 w 1096335"/>
                    <a:gd name="connsiteY497" fmla="*/ 63531 h 831850"/>
                    <a:gd name="connsiteX498" fmla="*/ 243747 w 1096335"/>
                    <a:gd name="connsiteY498" fmla="*/ 71839 h 831850"/>
                    <a:gd name="connsiteX499" fmla="*/ 229900 w 1096335"/>
                    <a:gd name="connsiteY499" fmla="*/ 83589 h 831850"/>
                    <a:gd name="connsiteX500" fmla="*/ 220109 w 1096335"/>
                    <a:gd name="connsiteY500" fmla="*/ 80148 h 831850"/>
                    <a:gd name="connsiteX501" fmla="*/ 216425 w 1096335"/>
                    <a:gd name="connsiteY501" fmla="*/ 72600 h 831850"/>
                    <a:gd name="connsiteX502" fmla="*/ 611007 w 1096335"/>
                    <a:gd name="connsiteY502" fmla="*/ 59645 h 831850"/>
                    <a:gd name="connsiteX503" fmla="*/ 624854 w 1096335"/>
                    <a:gd name="connsiteY503" fmla="*/ 71395 h 831850"/>
                    <a:gd name="connsiteX504" fmla="*/ 611007 w 1096335"/>
                    <a:gd name="connsiteY504" fmla="*/ 83145 h 831850"/>
                    <a:gd name="connsiteX505" fmla="*/ 597159 w 1096335"/>
                    <a:gd name="connsiteY505" fmla="*/ 71395 h 831850"/>
                    <a:gd name="connsiteX506" fmla="*/ 611007 w 1096335"/>
                    <a:gd name="connsiteY506" fmla="*/ 59645 h 831850"/>
                    <a:gd name="connsiteX507" fmla="*/ 380727 w 1096335"/>
                    <a:gd name="connsiteY507" fmla="*/ 53082 h 831850"/>
                    <a:gd name="connsiteX508" fmla="*/ 394574 w 1096335"/>
                    <a:gd name="connsiteY508" fmla="*/ 64832 h 831850"/>
                    <a:gd name="connsiteX509" fmla="*/ 380727 w 1096335"/>
                    <a:gd name="connsiteY509" fmla="*/ 76582 h 831850"/>
                    <a:gd name="connsiteX510" fmla="*/ 366879 w 1096335"/>
                    <a:gd name="connsiteY510" fmla="*/ 64832 h 831850"/>
                    <a:gd name="connsiteX511" fmla="*/ 380727 w 1096335"/>
                    <a:gd name="connsiteY511" fmla="*/ 53082 h 831850"/>
                    <a:gd name="connsiteX512" fmla="*/ 474843 w 1096335"/>
                    <a:gd name="connsiteY512" fmla="*/ 36166 h 831850"/>
                    <a:gd name="connsiteX513" fmla="*/ 488690 w 1096335"/>
                    <a:gd name="connsiteY513" fmla="*/ 47916 h 831850"/>
                    <a:gd name="connsiteX514" fmla="*/ 474843 w 1096335"/>
                    <a:gd name="connsiteY514" fmla="*/ 59666 h 831850"/>
                    <a:gd name="connsiteX515" fmla="*/ 460996 w 1096335"/>
                    <a:gd name="connsiteY515" fmla="*/ 47916 h 831850"/>
                    <a:gd name="connsiteX516" fmla="*/ 474843 w 1096335"/>
                    <a:gd name="connsiteY516" fmla="*/ 36166 h 831850"/>
                    <a:gd name="connsiteX517" fmla="*/ 751717 w 1096335"/>
                    <a:gd name="connsiteY517" fmla="*/ 17957 h 831850"/>
                    <a:gd name="connsiteX518" fmla="*/ 754885 w 1096335"/>
                    <a:gd name="connsiteY518" fmla="*/ 19000 h 831850"/>
                    <a:gd name="connsiteX519" fmla="*/ 766082 w 1096335"/>
                    <a:gd name="connsiteY519" fmla="*/ 24376 h 831850"/>
                    <a:gd name="connsiteX520" fmla="*/ 768227 w 1096335"/>
                    <a:gd name="connsiteY520" fmla="*/ 28771 h 831850"/>
                    <a:gd name="connsiteX521" fmla="*/ 754380 w 1096335"/>
                    <a:gd name="connsiteY521" fmla="*/ 40520 h 831850"/>
                    <a:gd name="connsiteX522" fmla="*/ 740532 w 1096335"/>
                    <a:gd name="connsiteY522" fmla="*/ 28771 h 831850"/>
                    <a:gd name="connsiteX523" fmla="*/ 744588 w 1096335"/>
                    <a:gd name="connsiteY523" fmla="*/ 20463 h 831850"/>
                    <a:gd name="connsiteX524" fmla="*/ 679103 w 1096335"/>
                    <a:gd name="connsiteY524" fmla="*/ 9949 h 831850"/>
                    <a:gd name="connsiteX525" fmla="*/ 692950 w 1096335"/>
                    <a:gd name="connsiteY525" fmla="*/ 21699 h 831850"/>
                    <a:gd name="connsiteX526" fmla="*/ 679103 w 1096335"/>
                    <a:gd name="connsiteY526" fmla="*/ 33449 h 831850"/>
                    <a:gd name="connsiteX527" fmla="*/ 665256 w 1096335"/>
                    <a:gd name="connsiteY527" fmla="*/ 21699 h 831850"/>
                    <a:gd name="connsiteX528" fmla="*/ 679103 w 1096335"/>
                    <a:gd name="connsiteY528" fmla="*/ 9949 h 831850"/>
                    <a:gd name="connsiteX529" fmla="*/ 343942 w 1096335"/>
                    <a:gd name="connsiteY529" fmla="*/ 8047 h 831850"/>
                    <a:gd name="connsiteX530" fmla="*/ 339970 w 1096335"/>
                    <a:gd name="connsiteY530" fmla="*/ 16184 h 831850"/>
                    <a:gd name="connsiteX531" fmla="*/ 330178 w 1096335"/>
                    <a:gd name="connsiteY531" fmla="*/ 19625 h 831850"/>
                    <a:gd name="connsiteX532" fmla="*/ 320387 w 1096335"/>
                    <a:gd name="connsiteY532" fmla="*/ 16184 h 831850"/>
                    <a:gd name="connsiteX533" fmla="*/ 320226 w 1096335"/>
                    <a:gd name="connsiteY533" fmla="*/ 15854 h 831850"/>
                    <a:gd name="connsiteX534" fmla="*/ 542009 w 1096335"/>
                    <a:gd name="connsiteY534" fmla="*/ 0 h 831850"/>
                    <a:gd name="connsiteX535" fmla="*/ 555856 w 1096335"/>
                    <a:gd name="connsiteY535" fmla="*/ 11750 h 831850"/>
                    <a:gd name="connsiteX536" fmla="*/ 542009 w 1096335"/>
                    <a:gd name="connsiteY536" fmla="*/ 23499 h 831850"/>
                    <a:gd name="connsiteX537" fmla="*/ 528161 w 1096335"/>
                    <a:gd name="connsiteY537" fmla="*/ 11750 h 831850"/>
                    <a:gd name="connsiteX538" fmla="*/ 542009 w 1096335"/>
                    <a:gd name="connsiteY538" fmla="*/ 0 h 831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</a:cxnLst>
                  <a:rect l="l" t="t" r="r" b="b"/>
                  <a:pathLst>
                    <a:path w="1096335" h="831850">
                      <a:moveTo>
                        <a:pt x="505095" y="817167"/>
                      </a:moveTo>
                      <a:cubicBezTo>
                        <a:pt x="512742" y="817167"/>
                        <a:pt x="518942" y="822428"/>
                        <a:pt x="518942" y="828917"/>
                      </a:cubicBezTo>
                      <a:lnTo>
                        <a:pt x="517510" y="831850"/>
                      </a:lnTo>
                      <a:lnTo>
                        <a:pt x="491889" y="830231"/>
                      </a:lnTo>
                      <a:lnTo>
                        <a:pt x="491248" y="828917"/>
                      </a:lnTo>
                      <a:cubicBezTo>
                        <a:pt x="491248" y="822428"/>
                        <a:pt x="497448" y="817167"/>
                        <a:pt x="505095" y="817167"/>
                      </a:cubicBezTo>
                      <a:close/>
                      <a:moveTo>
                        <a:pt x="319544" y="777927"/>
                      </a:moveTo>
                      <a:cubicBezTo>
                        <a:pt x="327191" y="777927"/>
                        <a:pt x="333391" y="783187"/>
                        <a:pt x="333391" y="789676"/>
                      </a:cubicBezTo>
                      <a:lnTo>
                        <a:pt x="329853" y="796924"/>
                      </a:lnTo>
                      <a:lnTo>
                        <a:pt x="310669" y="790609"/>
                      </a:lnTo>
                      <a:lnTo>
                        <a:pt x="306272" y="788497"/>
                      </a:lnTo>
                      <a:lnTo>
                        <a:pt x="309752" y="781368"/>
                      </a:lnTo>
                      <a:cubicBezTo>
                        <a:pt x="312258" y="779242"/>
                        <a:pt x="315720" y="777927"/>
                        <a:pt x="319544" y="777927"/>
                      </a:cubicBezTo>
                      <a:close/>
                      <a:moveTo>
                        <a:pt x="562102" y="770793"/>
                      </a:moveTo>
                      <a:cubicBezTo>
                        <a:pt x="569749" y="770793"/>
                        <a:pt x="575949" y="776054"/>
                        <a:pt x="575949" y="782543"/>
                      </a:cubicBezTo>
                      <a:cubicBezTo>
                        <a:pt x="575949" y="789032"/>
                        <a:pt x="569749" y="794293"/>
                        <a:pt x="562102" y="794293"/>
                      </a:cubicBezTo>
                      <a:cubicBezTo>
                        <a:pt x="554454" y="794293"/>
                        <a:pt x="548254" y="789032"/>
                        <a:pt x="548254" y="782543"/>
                      </a:cubicBezTo>
                      <a:cubicBezTo>
                        <a:pt x="548254" y="776054"/>
                        <a:pt x="554454" y="770793"/>
                        <a:pt x="562102" y="770793"/>
                      </a:cubicBezTo>
                      <a:close/>
                      <a:moveTo>
                        <a:pt x="777880" y="766030"/>
                      </a:moveTo>
                      <a:cubicBezTo>
                        <a:pt x="781704" y="766030"/>
                        <a:pt x="785165" y="767345"/>
                        <a:pt x="787671" y="769472"/>
                      </a:cubicBezTo>
                      <a:lnTo>
                        <a:pt x="789804" y="773841"/>
                      </a:lnTo>
                      <a:lnTo>
                        <a:pt x="767369" y="784614"/>
                      </a:lnTo>
                      <a:lnTo>
                        <a:pt x="764032" y="777780"/>
                      </a:lnTo>
                      <a:cubicBezTo>
                        <a:pt x="764032" y="771290"/>
                        <a:pt x="770232" y="766030"/>
                        <a:pt x="777880" y="766030"/>
                      </a:cubicBezTo>
                      <a:close/>
                      <a:moveTo>
                        <a:pt x="656218" y="753877"/>
                      </a:moveTo>
                      <a:cubicBezTo>
                        <a:pt x="663865" y="753877"/>
                        <a:pt x="670065" y="759137"/>
                        <a:pt x="670065" y="765627"/>
                      </a:cubicBezTo>
                      <a:cubicBezTo>
                        <a:pt x="670065" y="772116"/>
                        <a:pt x="663865" y="777376"/>
                        <a:pt x="656218" y="777376"/>
                      </a:cubicBezTo>
                      <a:cubicBezTo>
                        <a:pt x="648570" y="777376"/>
                        <a:pt x="642371" y="772116"/>
                        <a:pt x="642371" y="765627"/>
                      </a:cubicBezTo>
                      <a:cubicBezTo>
                        <a:pt x="642371" y="759137"/>
                        <a:pt x="648570" y="753877"/>
                        <a:pt x="656218" y="753877"/>
                      </a:cubicBezTo>
                      <a:close/>
                      <a:moveTo>
                        <a:pt x="421363" y="752009"/>
                      </a:moveTo>
                      <a:cubicBezTo>
                        <a:pt x="429010" y="752009"/>
                        <a:pt x="435210" y="757269"/>
                        <a:pt x="435210" y="763759"/>
                      </a:cubicBezTo>
                      <a:cubicBezTo>
                        <a:pt x="435210" y="770248"/>
                        <a:pt x="429010" y="775508"/>
                        <a:pt x="421363" y="775508"/>
                      </a:cubicBezTo>
                      <a:cubicBezTo>
                        <a:pt x="413715" y="775508"/>
                        <a:pt x="407515" y="770248"/>
                        <a:pt x="407515" y="763759"/>
                      </a:cubicBezTo>
                      <a:cubicBezTo>
                        <a:pt x="407515" y="757269"/>
                        <a:pt x="413715" y="752009"/>
                        <a:pt x="421363" y="752009"/>
                      </a:cubicBezTo>
                      <a:close/>
                      <a:moveTo>
                        <a:pt x="723384" y="717711"/>
                      </a:moveTo>
                      <a:cubicBezTo>
                        <a:pt x="731031" y="717711"/>
                        <a:pt x="737231" y="722971"/>
                        <a:pt x="737231" y="729460"/>
                      </a:cubicBezTo>
                      <a:cubicBezTo>
                        <a:pt x="737231" y="735949"/>
                        <a:pt x="731031" y="741210"/>
                        <a:pt x="723384" y="741210"/>
                      </a:cubicBezTo>
                      <a:cubicBezTo>
                        <a:pt x="715736" y="741210"/>
                        <a:pt x="709536" y="735949"/>
                        <a:pt x="709536" y="729460"/>
                      </a:cubicBezTo>
                      <a:cubicBezTo>
                        <a:pt x="709536" y="722971"/>
                        <a:pt x="715736" y="717711"/>
                        <a:pt x="723384" y="717711"/>
                      </a:cubicBezTo>
                      <a:close/>
                      <a:moveTo>
                        <a:pt x="845976" y="716334"/>
                      </a:moveTo>
                      <a:cubicBezTo>
                        <a:pt x="853623" y="716334"/>
                        <a:pt x="859823" y="721594"/>
                        <a:pt x="859823" y="728083"/>
                      </a:cubicBezTo>
                      <a:lnTo>
                        <a:pt x="859197" y="729366"/>
                      </a:lnTo>
                      <a:lnTo>
                        <a:pt x="845588" y="739697"/>
                      </a:lnTo>
                      <a:lnTo>
                        <a:pt x="836185" y="736392"/>
                      </a:lnTo>
                      <a:cubicBezTo>
                        <a:pt x="833679" y="734266"/>
                        <a:pt x="832129" y="731328"/>
                        <a:pt x="832129" y="728083"/>
                      </a:cubicBezTo>
                      <a:cubicBezTo>
                        <a:pt x="832129" y="721594"/>
                        <a:pt x="838329" y="716334"/>
                        <a:pt x="845976" y="716334"/>
                      </a:cubicBezTo>
                      <a:close/>
                      <a:moveTo>
                        <a:pt x="511553" y="713836"/>
                      </a:moveTo>
                      <a:cubicBezTo>
                        <a:pt x="519201" y="713836"/>
                        <a:pt x="525401" y="719096"/>
                        <a:pt x="525401" y="725585"/>
                      </a:cubicBezTo>
                      <a:cubicBezTo>
                        <a:pt x="525401" y="732075"/>
                        <a:pt x="519201" y="737335"/>
                        <a:pt x="511553" y="737335"/>
                      </a:cubicBezTo>
                      <a:cubicBezTo>
                        <a:pt x="503906" y="737335"/>
                        <a:pt x="497706" y="732075"/>
                        <a:pt x="497706" y="725585"/>
                      </a:cubicBezTo>
                      <a:cubicBezTo>
                        <a:pt x="497706" y="719096"/>
                        <a:pt x="503906" y="713836"/>
                        <a:pt x="511553" y="713836"/>
                      </a:cubicBezTo>
                      <a:close/>
                      <a:moveTo>
                        <a:pt x="289079" y="711500"/>
                      </a:moveTo>
                      <a:cubicBezTo>
                        <a:pt x="296726" y="711500"/>
                        <a:pt x="302926" y="716761"/>
                        <a:pt x="302926" y="723250"/>
                      </a:cubicBezTo>
                      <a:cubicBezTo>
                        <a:pt x="302926" y="729739"/>
                        <a:pt x="296726" y="735000"/>
                        <a:pt x="289079" y="735000"/>
                      </a:cubicBezTo>
                      <a:cubicBezTo>
                        <a:pt x="281431" y="735000"/>
                        <a:pt x="275232" y="729739"/>
                        <a:pt x="275232" y="723250"/>
                      </a:cubicBezTo>
                      <a:cubicBezTo>
                        <a:pt x="275232" y="716761"/>
                        <a:pt x="281431" y="711500"/>
                        <a:pt x="289079" y="711500"/>
                      </a:cubicBezTo>
                      <a:close/>
                      <a:moveTo>
                        <a:pt x="383195" y="694584"/>
                      </a:moveTo>
                      <a:cubicBezTo>
                        <a:pt x="390842" y="694584"/>
                        <a:pt x="397042" y="699844"/>
                        <a:pt x="397042" y="706334"/>
                      </a:cubicBezTo>
                      <a:cubicBezTo>
                        <a:pt x="397042" y="712823"/>
                        <a:pt x="390842" y="718083"/>
                        <a:pt x="383195" y="718083"/>
                      </a:cubicBezTo>
                      <a:cubicBezTo>
                        <a:pt x="375548" y="718083"/>
                        <a:pt x="369348" y="712823"/>
                        <a:pt x="369348" y="706334"/>
                      </a:cubicBezTo>
                      <a:cubicBezTo>
                        <a:pt x="369348" y="699844"/>
                        <a:pt x="375548" y="694584"/>
                        <a:pt x="383195" y="694584"/>
                      </a:cubicBezTo>
                      <a:close/>
                      <a:moveTo>
                        <a:pt x="654926" y="671211"/>
                      </a:moveTo>
                      <a:cubicBezTo>
                        <a:pt x="662574" y="671211"/>
                        <a:pt x="668774" y="676472"/>
                        <a:pt x="668774" y="682961"/>
                      </a:cubicBezTo>
                      <a:cubicBezTo>
                        <a:pt x="668774" y="689450"/>
                        <a:pt x="662574" y="694711"/>
                        <a:pt x="654926" y="694711"/>
                      </a:cubicBezTo>
                      <a:cubicBezTo>
                        <a:pt x="647279" y="694711"/>
                        <a:pt x="641079" y="689450"/>
                        <a:pt x="641079" y="682961"/>
                      </a:cubicBezTo>
                      <a:cubicBezTo>
                        <a:pt x="641079" y="676472"/>
                        <a:pt x="647279" y="671211"/>
                        <a:pt x="654926" y="671211"/>
                      </a:cubicBezTo>
                      <a:close/>
                      <a:moveTo>
                        <a:pt x="579650" y="664140"/>
                      </a:moveTo>
                      <a:cubicBezTo>
                        <a:pt x="587297" y="664140"/>
                        <a:pt x="593497" y="669400"/>
                        <a:pt x="593497" y="675889"/>
                      </a:cubicBezTo>
                      <a:cubicBezTo>
                        <a:pt x="593497" y="682378"/>
                        <a:pt x="587297" y="687639"/>
                        <a:pt x="579650" y="687639"/>
                      </a:cubicBezTo>
                      <a:cubicBezTo>
                        <a:pt x="572002" y="687639"/>
                        <a:pt x="565802" y="682378"/>
                        <a:pt x="565802" y="675889"/>
                      </a:cubicBezTo>
                      <a:cubicBezTo>
                        <a:pt x="565802" y="669400"/>
                        <a:pt x="572002" y="664140"/>
                        <a:pt x="579650" y="664140"/>
                      </a:cubicBezTo>
                      <a:close/>
                      <a:moveTo>
                        <a:pt x="450361" y="658418"/>
                      </a:moveTo>
                      <a:cubicBezTo>
                        <a:pt x="458008" y="658418"/>
                        <a:pt x="464208" y="663678"/>
                        <a:pt x="464208" y="670167"/>
                      </a:cubicBezTo>
                      <a:cubicBezTo>
                        <a:pt x="464208" y="676657"/>
                        <a:pt x="458008" y="681917"/>
                        <a:pt x="450361" y="681917"/>
                      </a:cubicBezTo>
                      <a:cubicBezTo>
                        <a:pt x="442713" y="681917"/>
                        <a:pt x="436513" y="676657"/>
                        <a:pt x="436513" y="670167"/>
                      </a:cubicBezTo>
                      <a:cubicBezTo>
                        <a:pt x="436513" y="663678"/>
                        <a:pt x="442713" y="658418"/>
                        <a:pt x="450361" y="658418"/>
                      </a:cubicBezTo>
                      <a:close/>
                      <a:moveTo>
                        <a:pt x="238531" y="654543"/>
                      </a:moveTo>
                      <a:cubicBezTo>
                        <a:pt x="246178" y="654543"/>
                        <a:pt x="252378" y="659803"/>
                        <a:pt x="252378" y="666292"/>
                      </a:cubicBezTo>
                      <a:cubicBezTo>
                        <a:pt x="252378" y="672782"/>
                        <a:pt x="246178" y="678042"/>
                        <a:pt x="238531" y="678042"/>
                      </a:cubicBezTo>
                      <a:cubicBezTo>
                        <a:pt x="230883" y="678042"/>
                        <a:pt x="224683" y="672782"/>
                        <a:pt x="224683" y="666292"/>
                      </a:cubicBezTo>
                      <a:cubicBezTo>
                        <a:pt x="224683" y="659803"/>
                        <a:pt x="230883" y="654543"/>
                        <a:pt x="238531" y="654543"/>
                      </a:cubicBezTo>
                      <a:close/>
                      <a:moveTo>
                        <a:pt x="825529" y="643384"/>
                      </a:moveTo>
                      <a:cubicBezTo>
                        <a:pt x="833176" y="643384"/>
                        <a:pt x="839376" y="648645"/>
                        <a:pt x="839376" y="655134"/>
                      </a:cubicBezTo>
                      <a:cubicBezTo>
                        <a:pt x="839376" y="661623"/>
                        <a:pt x="833176" y="666884"/>
                        <a:pt x="825529" y="666884"/>
                      </a:cubicBezTo>
                      <a:cubicBezTo>
                        <a:pt x="817881" y="666884"/>
                        <a:pt x="811681" y="661623"/>
                        <a:pt x="811681" y="655134"/>
                      </a:cubicBezTo>
                      <a:cubicBezTo>
                        <a:pt x="811681" y="648645"/>
                        <a:pt x="817881" y="643384"/>
                        <a:pt x="825529" y="643384"/>
                      </a:cubicBezTo>
                      <a:close/>
                      <a:moveTo>
                        <a:pt x="104630" y="631859"/>
                      </a:moveTo>
                      <a:lnTo>
                        <a:pt x="112158" y="634505"/>
                      </a:lnTo>
                      <a:cubicBezTo>
                        <a:pt x="114664" y="636632"/>
                        <a:pt x="116214" y="639569"/>
                        <a:pt x="116214" y="642813"/>
                      </a:cubicBezTo>
                      <a:lnTo>
                        <a:pt x="114755" y="645802"/>
                      </a:lnTo>
                      <a:close/>
                      <a:moveTo>
                        <a:pt x="738057" y="623332"/>
                      </a:moveTo>
                      <a:cubicBezTo>
                        <a:pt x="745705" y="623332"/>
                        <a:pt x="751905" y="628593"/>
                        <a:pt x="751905" y="635082"/>
                      </a:cubicBezTo>
                      <a:cubicBezTo>
                        <a:pt x="751905" y="641571"/>
                        <a:pt x="745705" y="646832"/>
                        <a:pt x="738057" y="646832"/>
                      </a:cubicBezTo>
                      <a:cubicBezTo>
                        <a:pt x="730410" y="646832"/>
                        <a:pt x="724210" y="641571"/>
                        <a:pt x="724210" y="635082"/>
                      </a:cubicBezTo>
                      <a:cubicBezTo>
                        <a:pt x="724210" y="628593"/>
                        <a:pt x="730410" y="623332"/>
                        <a:pt x="738057" y="623332"/>
                      </a:cubicBezTo>
                      <a:close/>
                      <a:moveTo>
                        <a:pt x="927348" y="617466"/>
                      </a:moveTo>
                      <a:cubicBezTo>
                        <a:pt x="934995" y="617466"/>
                        <a:pt x="941195" y="622727"/>
                        <a:pt x="941195" y="629216"/>
                      </a:cubicBezTo>
                      <a:cubicBezTo>
                        <a:pt x="941195" y="635705"/>
                        <a:pt x="934995" y="640966"/>
                        <a:pt x="927348" y="640966"/>
                      </a:cubicBezTo>
                      <a:cubicBezTo>
                        <a:pt x="919700" y="640966"/>
                        <a:pt x="913500" y="635705"/>
                        <a:pt x="913500" y="629216"/>
                      </a:cubicBezTo>
                      <a:cubicBezTo>
                        <a:pt x="913500" y="622727"/>
                        <a:pt x="919700" y="617466"/>
                        <a:pt x="927348" y="617466"/>
                      </a:cubicBezTo>
                      <a:close/>
                      <a:moveTo>
                        <a:pt x="381903" y="611918"/>
                      </a:moveTo>
                      <a:cubicBezTo>
                        <a:pt x="389551" y="611918"/>
                        <a:pt x="395751" y="617179"/>
                        <a:pt x="395751" y="623668"/>
                      </a:cubicBezTo>
                      <a:cubicBezTo>
                        <a:pt x="395751" y="630157"/>
                        <a:pt x="389551" y="635418"/>
                        <a:pt x="381903" y="635418"/>
                      </a:cubicBezTo>
                      <a:cubicBezTo>
                        <a:pt x="374256" y="635418"/>
                        <a:pt x="368056" y="630157"/>
                        <a:pt x="368056" y="623668"/>
                      </a:cubicBezTo>
                      <a:cubicBezTo>
                        <a:pt x="368056" y="617179"/>
                        <a:pt x="374256" y="611918"/>
                        <a:pt x="381903" y="611918"/>
                      </a:cubicBezTo>
                      <a:close/>
                      <a:moveTo>
                        <a:pt x="542418" y="609883"/>
                      </a:moveTo>
                      <a:cubicBezTo>
                        <a:pt x="550065" y="609883"/>
                        <a:pt x="556265" y="615143"/>
                        <a:pt x="556265" y="621632"/>
                      </a:cubicBezTo>
                      <a:cubicBezTo>
                        <a:pt x="556265" y="628121"/>
                        <a:pt x="550065" y="633382"/>
                        <a:pt x="542418" y="633382"/>
                      </a:cubicBezTo>
                      <a:cubicBezTo>
                        <a:pt x="534771" y="633382"/>
                        <a:pt x="528571" y="628121"/>
                        <a:pt x="528571" y="621632"/>
                      </a:cubicBezTo>
                      <a:cubicBezTo>
                        <a:pt x="528571" y="615143"/>
                        <a:pt x="534771" y="609883"/>
                        <a:pt x="542418" y="609883"/>
                      </a:cubicBezTo>
                      <a:close/>
                      <a:moveTo>
                        <a:pt x="306627" y="604847"/>
                      </a:moveTo>
                      <a:cubicBezTo>
                        <a:pt x="314274" y="604847"/>
                        <a:pt x="320474" y="610107"/>
                        <a:pt x="320474" y="616596"/>
                      </a:cubicBezTo>
                      <a:cubicBezTo>
                        <a:pt x="320474" y="623085"/>
                        <a:pt x="314274" y="628346"/>
                        <a:pt x="306627" y="628346"/>
                      </a:cubicBezTo>
                      <a:cubicBezTo>
                        <a:pt x="298980" y="628346"/>
                        <a:pt x="292780" y="623085"/>
                        <a:pt x="292780" y="616596"/>
                      </a:cubicBezTo>
                      <a:cubicBezTo>
                        <a:pt x="292780" y="610107"/>
                        <a:pt x="298980" y="604847"/>
                        <a:pt x="306627" y="604847"/>
                      </a:cubicBezTo>
                      <a:close/>
                      <a:moveTo>
                        <a:pt x="169533" y="594897"/>
                      </a:moveTo>
                      <a:cubicBezTo>
                        <a:pt x="177180" y="594897"/>
                        <a:pt x="183380" y="600158"/>
                        <a:pt x="183380" y="606647"/>
                      </a:cubicBezTo>
                      <a:cubicBezTo>
                        <a:pt x="183380" y="613136"/>
                        <a:pt x="177180" y="618397"/>
                        <a:pt x="169533" y="618397"/>
                      </a:cubicBezTo>
                      <a:cubicBezTo>
                        <a:pt x="161885" y="618397"/>
                        <a:pt x="155685" y="613136"/>
                        <a:pt x="155685" y="606647"/>
                      </a:cubicBezTo>
                      <a:cubicBezTo>
                        <a:pt x="155685" y="600158"/>
                        <a:pt x="161885" y="594897"/>
                        <a:pt x="169533" y="594897"/>
                      </a:cubicBezTo>
                      <a:close/>
                      <a:moveTo>
                        <a:pt x="454947" y="589830"/>
                      </a:moveTo>
                      <a:cubicBezTo>
                        <a:pt x="462594" y="589830"/>
                        <a:pt x="468794" y="595091"/>
                        <a:pt x="468794" y="601580"/>
                      </a:cubicBezTo>
                      <a:cubicBezTo>
                        <a:pt x="468794" y="608069"/>
                        <a:pt x="462594" y="613330"/>
                        <a:pt x="454947" y="613330"/>
                      </a:cubicBezTo>
                      <a:cubicBezTo>
                        <a:pt x="447299" y="613330"/>
                        <a:pt x="441100" y="608069"/>
                        <a:pt x="441100" y="601580"/>
                      </a:cubicBezTo>
                      <a:cubicBezTo>
                        <a:pt x="441100" y="595091"/>
                        <a:pt x="447299" y="589830"/>
                        <a:pt x="454947" y="589830"/>
                      </a:cubicBezTo>
                      <a:close/>
                      <a:moveTo>
                        <a:pt x="644237" y="583965"/>
                      </a:moveTo>
                      <a:cubicBezTo>
                        <a:pt x="651885" y="583965"/>
                        <a:pt x="658084" y="589225"/>
                        <a:pt x="658084" y="595714"/>
                      </a:cubicBezTo>
                      <a:cubicBezTo>
                        <a:pt x="658084" y="602204"/>
                        <a:pt x="651885" y="607464"/>
                        <a:pt x="644237" y="607464"/>
                      </a:cubicBezTo>
                      <a:cubicBezTo>
                        <a:pt x="636590" y="607464"/>
                        <a:pt x="630390" y="602204"/>
                        <a:pt x="630390" y="595714"/>
                      </a:cubicBezTo>
                      <a:cubicBezTo>
                        <a:pt x="630390" y="589225"/>
                        <a:pt x="636590" y="583965"/>
                        <a:pt x="644237" y="583965"/>
                      </a:cubicBezTo>
                      <a:close/>
                      <a:moveTo>
                        <a:pt x="795064" y="576958"/>
                      </a:moveTo>
                      <a:cubicBezTo>
                        <a:pt x="802711" y="576958"/>
                        <a:pt x="808911" y="582219"/>
                        <a:pt x="808911" y="588708"/>
                      </a:cubicBezTo>
                      <a:cubicBezTo>
                        <a:pt x="808911" y="595197"/>
                        <a:pt x="802711" y="600457"/>
                        <a:pt x="795064" y="600457"/>
                      </a:cubicBezTo>
                      <a:cubicBezTo>
                        <a:pt x="787417" y="600457"/>
                        <a:pt x="781217" y="595197"/>
                        <a:pt x="781217" y="588708"/>
                      </a:cubicBezTo>
                      <a:cubicBezTo>
                        <a:pt x="781217" y="582219"/>
                        <a:pt x="787417" y="576958"/>
                        <a:pt x="795064" y="576958"/>
                      </a:cubicBezTo>
                      <a:close/>
                      <a:moveTo>
                        <a:pt x="889180" y="560042"/>
                      </a:moveTo>
                      <a:cubicBezTo>
                        <a:pt x="896828" y="560042"/>
                        <a:pt x="903028" y="565302"/>
                        <a:pt x="903028" y="571791"/>
                      </a:cubicBezTo>
                      <a:cubicBezTo>
                        <a:pt x="903028" y="578280"/>
                        <a:pt x="896828" y="583541"/>
                        <a:pt x="889180" y="583541"/>
                      </a:cubicBezTo>
                      <a:cubicBezTo>
                        <a:pt x="881533" y="583541"/>
                        <a:pt x="875333" y="578280"/>
                        <a:pt x="875333" y="571791"/>
                      </a:cubicBezTo>
                      <a:cubicBezTo>
                        <a:pt x="875333" y="565302"/>
                        <a:pt x="881533" y="560042"/>
                        <a:pt x="889180" y="560042"/>
                      </a:cubicBezTo>
                      <a:close/>
                      <a:moveTo>
                        <a:pt x="101075" y="548398"/>
                      </a:moveTo>
                      <a:cubicBezTo>
                        <a:pt x="108723" y="548398"/>
                        <a:pt x="114923" y="553659"/>
                        <a:pt x="114923" y="560148"/>
                      </a:cubicBezTo>
                      <a:cubicBezTo>
                        <a:pt x="114923" y="566637"/>
                        <a:pt x="108723" y="571898"/>
                        <a:pt x="101075" y="571898"/>
                      </a:cubicBezTo>
                      <a:cubicBezTo>
                        <a:pt x="93428" y="571898"/>
                        <a:pt x="87228" y="566637"/>
                        <a:pt x="87228" y="560148"/>
                      </a:cubicBezTo>
                      <a:cubicBezTo>
                        <a:pt x="87228" y="553659"/>
                        <a:pt x="93428" y="548398"/>
                        <a:pt x="101075" y="548398"/>
                      </a:cubicBezTo>
                      <a:close/>
                      <a:moveTo>
                        <a:pt x="258247" y="546362"/>
                      </a:moveTo>
                      <a:cubicBezTo>
                        <a:pt x="265895" y="546362"/>
                        <a:pt x="272094" y="551623"/>
                        <a:pt x="272094" y="558112"/>
                      </a:cubicBezTo>
                      <a:cubicBezTo>
                        <a:pt x="272094" y="564601"/>
                        <a:pt x="265895" y="569862"/>
                        <a:pt x="258247" y="569862"/>
                      </a:cubicBezTo>
                      <a:cubicBezTo>
                        <a:pt x="250600" y="569862"/>
                        <a:pt x="244400" y="564601"/>
                        <a:pt x="244400" y="558112"/>
                      </a:cubicBezTo>
                      <a:cubicBezTo>
                        <a:pt x="244400" y="551623"/>
                        <a:pt x="250600" y="546362"/>
                        <a:pt x="258247" y="546362"/>
                      </a:cubicBezTo>
                      <a:close/>
                      <a:moveTo>
                        <a:pt x="511953" y="543456"/>
                      </a:moveTo>
                      <a:cubicBezTo>
                        <a:pt x="519601" y="543456"/>
                        <a:pt x="525801" y="548717"/>
                        <a:pt x="525801" y="555206"/>
                      </a:cubicBezTo>
                      <a:cubicBezTo>
                        <a:pt x="525801" y="561695"/>
                        <a:pt x="519601" y="566956"/>
                        <a:pt x="511953" y="566956"/>
                      </a:cubicBezTo>
                      <a:cubicBezTo>
                        <a:pt x="504306" y="566956"/>
                        <a:pt x="498106" y="561695"/>
                        <a:pt x="498106" y="555206"/>
                      </a:cubicBezTo>
                      <a:cubicBezTo>
                        <a:pt x="498106" y="548717"/>
                        <a:pt x="504306" y="543456"/>
                        <a:pt x="511953" y="543456"/>
                      </a:cubicBezTo>
                      <a:close/>
                      <a:moveTo>
                        <a:pt x="606070" y="526540"/>
                      </a:moveTo>
                      <a:cubicBezTo>
                        <a:pt x="613717" y="526540"/>
                        <a:pt x="619917" y="531800"/>
                        <a:pt x="619917" y="538290"/>
                      </a:cubicBezTo>
                      <a:cubicBezTo>
                        <a:pt x="619917" y="544779"/>
                        <a:pt x="613717" y="550039"/>
                        <a:pt x="606070" y="550039"/>
                      </a:cubicBezTo>
                      <a:cubicBezTo>
                        <a:pt x="598422" y="550039"/>
                        <a:pt x="592222" y="544779"/>
                        <a:pt x="592222" y="538290"/>
                      </a:cubicBezTo>
                      <a:cubicBezTo>
                        <a:pt x="592222" y="531800"/>
                        <a:pt x="598422" y="526540"/>
                        <a:pt x="606070" y="526540"/>
                      </a:cubicBezTo>
                      <a:close/>
                      <a:moveTo>
                        <a:pt x="170776" y="526310"/>
                      </a:moveTo>
                      <a:cubicBezTo>
                        <a:pt x="178423" y="526310"/>
                        <a:pt x="184623" y="531571"/>
                        <a:pt x="184623" y="538060"/>
                      </a:cubicBezTo>
                      <a:cubicBezTo>
                        <a:pt x="184623" y="544549"/>
                        <a:pt x="178423" y="549810"/>
                        <a:pt x="170776" y="549810"/>
                      </a:cubicBezTo>
                      <a:cubicBezTo>
                        <a:pt x="163128" y="549810"/>
                        <a:pt x="156929" y="544549"/>
                        <a:pt x="156929" y="538060"/>
                      </a:cubicBezTo>
                      <a:cubicBezTo>
                        <a:pt x="156929" y="531571"/>
                        <a:pt x="163128" y="526310"/>
                        <a:pt x="170776" y="526310"/>
                      </a:cubicBezTo>
                      <a:close/>
                      <a:moveTo>
                        <a:pt x="956346" y="523875"/>
                      </a:moveTo>
                      <a:cubicBezTo>
                        <a:pt x="963993" y="523875"/>
                        <a:pt x="970193" y="529136"/>
                        <a:pt x="970193" y="535625"/>
                      </a:cubicBezTo>
                      <a:cubicBezTo>
                        <a:pt x="970193" y="542114"/>
                        <a:pt x="963993" y="547375"/>
                        <a:pt x="956346" y="547375"/>
                      </a:cubicBezTo>
                      <a:cubicBezTo>
                        <a:pt x="948699" y="547375"/>
                        <a:pt x="942499" y="542114"/>
                        <a:pt x="942499" y="535625"/>
                      </a:cubicBezTo>
                      <a:cubicBezTo>
                        <a:pt x="942499" y="529136"/>
                        <a:pt x="948699" y="523875"/>
                        <a:pt x="956346" y="523875"/>
                      </a:cubicBezTo>
                      <a:close/>
                      <a:moveTo>
                        <a:pt x="360066" y="520444"/>
                      </a:moveTo>
                      <a:cubicBezTo>
                        <a:pt x="367714" y="520444"/>
                        <a:pt x="373913" y="525705"/>
                        <a:pt x="373913" y="532194"/>
                      </a:cubicBezTo>
                      <a:cubicBezTo>
                        <a:pt x="373913" y="538683"/>
                        <a:pt x="367714" y="543944"/>
                        <a:pt x="360066" y="543944"/>
                      </a:cubicBezTo>
                      <a:cubicBezTo>
                        <a:pt x="352419" y="543944"/>
                        <a:pt x="346219" y="538683"/>
                        <a:pt x="346219" y="532194"/>
                      </a:cubicBezTo>
                      <a:cubicBezTo>
                        <a:pt x="346219" y="525705"/>
                        <a:pt x="352419" y="520444"/>
                        <a:pt x="360066" y="520444"/>
                      </a:cubicBezTo>
                      <a:close/>
                      <a:moveTo>
                        <a:pt x="744516" y="520000"/>
                      </a:moveTo>
                      <a:cubicBezTo>
                        <a:pt x="752163" y="520000"/>
                        <a:pt x="758363" y="525261"/>
                        <a:pt x="758363" y="531750"/>
                      </a:cubicBezTo>
                      <a:cubicBezTo>
                        <a:pt x="758363" y="538239"/>
                        <a:pt x="752163" y="543500"/>
                        <a:pt x="744516" y="543500"/>
                      </a:cubicBezTo>
                      <a:cubicBezTo>
                        <a:pt x="736868" y="543500"/>
                        <a:pt x="730668" y="538239"/>
                        <a:pt x="730668" y="531750"/>
                      </a:cubicBezTo>
                      <a:cubicBezTo>
                        <a:pt x="730668" y="525261"/>
                        <a:pt x="736868" y="520000"/>
                        <a:pt x="744516" y="520000"/>
                      </a:cubicBezTo>
                      <a:close/>
                      <a:moveTo>
                        <a:pt x="673235" y="490374"/>
                      </a:moveTo>
                      <a:cubicBezTo>
                        <a:pt x="680883" y="490374"/>
                        <a:pt x="687083" y="495634"/>
                        <a:pt x="687083" y="502123"/>
                      </a:cubicBezTo>
                      <a:cubicBezTo>
                        <a:pt x="687083" y="508613"/>
                        <a:pt x="680883" y="513873"/>
                        <a:pt x="673235" y="513873"/>
                      </a:cubicBezTo>
                      <a:cubicBezTo>
                        <a:pt x="665588" y="513873"/>
                        <a:pt x="659388" y="508613"/>
                        <a:pt x="659388" y="502123"/>
                      </a:cubicBezTo>
                      <a:cubicBezTo>
                        <a:pt x="659388" y="495634"/>
                        <a:pt x="665588" y="490374"/>
                        <a:pt x="673235" y="490374"/>
                      </a:cubicBezTo>
                      <a:close/>
                      <a:moveTo>
                        <a:pt x="461405" y="486499"/>
                      </a:moveTo>
                      <a:cubicBezTo>
                        <a:pt x="469052" y="486499"/>
                        <a:pt x="475252" y="491759"/>
                        <a:pt x="475252" y="498248"/>
                      </a:cubicBezTo>
                      <a:cubicBezTo>
                        <a:pt x="475252" y="504738"/>
                        <a:pt x="469052" y="509998"/>
                        <a:pt x="461405" y="509998"/>
                      </a:cubicBezTo>
                      <a:cubicBezTo>
                        <a:pt x="453758" y="509998"/>
                        <a:pt x="447558" y="504738"/>
                        <a:pt x="447558" y="498248"/>
                      </a:cubicBezTo>
                      <a:cubicBezTo>
                        <a:pt x="447558" y="491759"/>
                        <a:pt x="453758" y="486499"/>
                        <a:pt x="461405" y="486499"/>
                      </a:cubicBezTo>
                      <a:close/>
                      <a:moveTo>
                        <a:pt x="227782" y="479936"/>
                      </a:moveTo>
                      <a:cubicBezTo>
                        <a:pt x="235430" y="479936"/>
                        <a:pt x="241630" y="485196"/>
                        <a:pt x="241630" y="491686"/>
                      </a:cubicBezTo>
                      <a:cubicBezTo>
                        <a:pt x="241630" y="498175"/>
                        <a:pt x="235430" y="503435"/>
                        <a:pt x="227782" y="503435"/>
                      </a:cubicBezTo>
                      <a:cubicBezTo>
                        <a:pt x="220135" y="503435"/>
                        <a:pt x="213935" y="498175"/>
                        <a:pt x="213935" y="491686"/>
                      </a:cubicBezTo>
                      <a:cubicBezTo>
                        <a:pt x="213935" y="485196"/>
                        <a:pt x="220135" y="479936"/>
                        <a:pt x="227782" y="479936"/>
                      </a:cubicBezTo>
                      <a:close/>
                      <a:moveTo>
                        <a:pt x="887889" y="477376"/>
                      </a:moveTo>
                      <a:cubicBezTo>
                        <a:pt x="895536" y="477376"/>
                        <a:pt x="901736" y="482637"/>
                        <a:pt x="901736" y="489126"/>
                      </a:cubicBezTo>
                      <a:cubicBezTo>
                        <a:pt x="901736" y="495615"/>
                        <a:pt x="895536" y="500876"/>
                        <a:pt x="887889" y="500876"/>
                      </a:cubicBezTo>
                      <a:cubicBezTo>
                        <a:pt x="880241" y="500876"/>
                        <a:pt x="874041" y="495615"/>
                        <a:pt x="874041" y="489126"/>
                      </a:cubicBezTo>
                      <a:cubicBezTo>
                        <a:pt x="874041" y="482637"/>
                        <a:pt x="880241" y="477376"/>
                        <a:pt x="887889" y="477376"/>
                      </a:cubicBezTo>
                      <a:close/>
                      <a:moveTo>
                        <a:pt x="1045060" y="475340"/>
                      </a:moveTo>
                      <a:cubicBezTo>
                        <a:pt x="1048884" y="475340"/>
                        <a:pt x="1052346" y="476655"/>
                        <a:pt x="1054852" y="478782"/>
                      </a:cubicBezTo>
                      <a:lnTo>
                        <a:pt x="1055184" y="479461"/>
                      </a:lnTo>
                      <a:lnTo>
                        <a:pt x="1051663" y="483495"/>
                      </a:lnTo>
                      <a:lnTo>
                        <a:pt x="1034839" y="494518"/>
                      </a:lnTo>
                      <a:lnTo>
                        <a:pt x="1031213" y="487090"/>
                      </a:lnTo>
                      <a:cubicBezTo>
                        <a:pt x="1031213" y="480601"/>
                        <a:pt x="1037413" y="475340"/>
                        <a:pt x="1045060" y="475340"/>
                      </a:cubicBezTo>
                      <a:close/>
                      <a:moveTo>
                        <a:pt x="812612" y="470304"/>
                      </a:moveTo>
                      <a:cubicBezTo>
                        <a:pt x="820260" y="470304"/>
                        <a:pt x="826460" y="475565"/>
                        <a:pt x="826460" y="482054"/>
                      </a:cubicBezTo>
                      <a:cubicBezTo>
                        <a:pt x="826460" y="488543"/>
                        <a:pt x="820260" y="493804"/>
                        <a:pt x="812612" y="493804"/>
                      </a:cubicBezTo>
                      <a:cubicBezTo>
                        <a:pt x="804965" y="493804"/>
                        <a:pt x="798765" y="488543"/>
                        <a:pt x="798765" y="482054"/>
                      </a:cubicBezTo>
                      <a:cubicBezTo>
                        <a:pt x="798765" y="475565"/>
                        <a:pt x="804965" y="470304"/>
                        <a:pt x="812612" y="470304"/>
                      </a:cubicBezTo>
                      <a:close/>
                      <a:moveTo>
                        <a:pt x="321899" y="463019"/>
                      </a:moveTo>
                      <a:cubicBezTo>
                        <a:pt x="329546" y="463019"/>
                        <a:pt x="335746" y="468280"/>
                        <a:pt x="335746" y="474769"/>
                      </a:cubicBezTo>
                      <a:cubicBezTo>
                        <a:pt x="335746" y="481258"/>
                        <a:pt x="329546" y="486519"/>
                        <a:pt x="321899" y="486519"/>
                      </a:cubicBezTo>
                      <a:cubicBezTo>
                        <a:pt x="314251" y="486519"/>
                        <a:pt x="308051" y="481258"/>
                        <a:pt x="308051" y="474769"/>
                      </a:cubicBezTo>
                      <a:cubicBezTo>
                        <a:pt x="308051" y="468280"/>
                        <a:pt x="314251" y="463019"/>
                        <a:pt x="321899" y="463019"/>
                      </a:cubicBezTo>
                      <a:close/>
                      <a:moveTo>
                        <a:pt x="52711" y="457930"/>
                      </a:moveTo>
                      <a:cubicBezTo>
                        <a:pt x="60359" y="457930"/>
                        <a:pt x="66559" y="463190"/>
                        <a:pt x="66559" y="469680"/>
                      </a:cubicBezTo>
                      <a:cubicBezTo>
                        <a:pt x="66559" y="476169"/>
                        <a:pt x="60359" y="481429"/>
                        <a:pt x="52711" y="481429"/>
                      </a:cubicBezTo>
                      <a:cubicBezTo>
                        <a:pt x="45064" y="481429"/>
                        <a:pt x="38864" y="476169"/>
                        <a:pt x="38864" y="469680"/>
                      </a:cubicBezTo>
                      <a:cubicBezTo>
                        <a:pt x="38864" y="463190"/>
                        <a:pt x="45064" y="457930"/>
                        <a:pt x="52711" y="457930"/>
                      </a:cubicBezTo>
                      <a:close/>
                      <a:moveTo>
                        <a:pt x="957589" y="455288"/>
                      </a:moveTo>
                      <a:cubicBezTo>
                        <a:pt x="965237" y="455288"/>
                        <a:pt x="971436" y="460549"/>
                        <a:pt x="971436" y="467038"/>
                      </a:cubicBezTo>
                      <a:cubicBezTo>
                        <a:pt x="971436" y="473527"/>
                        <a:pt x="965237" y="478788"/>
                        <a:pt x="957589" y="478788"/>
                      </a:cubicBezTo>
                      <a:cubicBezTo>
                        <a:pt x="949942" y="478788"/>
                        <a:pt x="943742" y="473527"/>
                        <a:pt x="943742" y="467038"/>
                      </a:cubicBezTo>
                      <a:cubicBezTo>
                        <a:pt x="943742" y="460549"/>
                        <a:pt x="949942" y="455288"/>
                        <a:pt x="957589" y="455288"/>
                      </a:cubicBezTo>
                      <a:close/>
                      <a:moveTo>
                        <a:pt x="604778" y="443874"/>
                      </a:moveTo>
                      <a:cubicBezTo>
                        <a:pt x="612425" y="443874"/>
                        <a:pt x="618625" y="449135"/>
                        <a:pt x="618625" y="455624"/>
                      </a:cubicBezTo>
                      <a:cubicBezTo>
                        <a:pt x="618625" y="462113"/>
                        <a:pt x="612425" y="467374"/>
                        <a:pt x="604778" y="467374"/>
                      </a:cubicBezTo>
                      <a:cubicBezTo>
                        <a:pt x="597131" y="467374"/>
                        <a:pt x="590931" y="462113"/>
                        <a:pt x="590931" y="455624"/>
                      </a:cubicBezTo>
                      <a:cubicBezTo>
                        <a:pt x="590931" y="449135"/>
                        <a:pt x="597131" y="443874"/>
                        <a:pt x="604778" y="443874"/>
                      </a:cubicBezTo>
                      <a:close/>
                      <a:moveTo>
                        <a:pt x="529502" y="436803"/>
                      </a:moveTo>
                      <a:cubicBezTo>
                        <a:pt x="537149" y="436803"/>
                        <a:pt x="543349" y="442063"/>
                        <a:pt x="543349" y="448552"/>
                      </a:cubicBezTo>
                      <a:cubicBezTo>
                        <a:pt x="543349" y="455041"/>
                        <a:pt x="537149" y="460302"/>
                        <a:pt x="529502" y="460302"/>
                      </a:cubicBezTo>
                      <a:cubicBezTo>
                        <a:pt x="521854" y="460302"/>
                        <a:pt x="515654" y="455041"/>
                        <a:pt x="515654" y="448552"/>
                      </a:cubicBezTo>
                      <a:cubicBezTo>
                        <a:pt x="515654" y="442063"/>
                        <a:pt x="521854" y="436803"/>
                        <a:pt x="529502" y="436803"/>
                      </a:cubicBezTo>
                      <a:close/>
                      <a:moveTo>
                        <a:pt x="389064" y="426853"/>
                      </a:moveTo>
                      <a:cubicBezTo>
                        <a:pt x="396712" y="426853"/>
                        <a:pt x="402912" y="432114"/>
                        <a:pt x="402912" y="438603"/>
                      </a:cubicBezTo>
                      <a:cubicBezTo>
                        <a:pt x="402912" y="445092"/>
                        <a:pt x="396712" y="450353"/>
                        <a:pt x="389064" y="450353"/>
                      </a:cubicBezTo>
                      <a:cubicBezTo>
                        <a:pt x="381417" y="450353"/>
                        <a:pt x="375217" y="445092"/>
                        <a:pt x="375217" y="438603"/>
                      </a:cubicBezTo>
                      <a:cubicBezTo>
                        <a:pt x="375217" y="432114"/>
                        <a:pt x="381417" y="426853"/>
                        <a:pt x="389064" y="426853"/>
                      </a:cubicBezTo>
                      <a:close/>
                      <a:moveTo>
                        <a:pt x="177234" y="422978"/>
                      </a:moveTo>
                      <a:cubicBezTo>
                        <a:pt x="184882" y="422978"/>
                        <a:pt x="191081" y="428239"/>
                        <a:pt x="191081" y="434728"/>
                      </a:cubicBezTo>
                      <a:cubicBezTo>
                        <a:pt x="191081" y="441217"/>
                        <a:pt x="184882" y="446478"/>
                        <a:pt x="177234" y="446478"/>
                      </a:cubicBezTo>
                      <a:cubicBezTo>
                        <a:pt x="169587" y="446478"/>
                        <a:pt x="163387" y="441217"/>
                        <a:pt x="163387" y="434728"/>
                      </a:cubicBezTo>
                      <a:cubicBezTo>
                        <a:pt x="163387" y="428239"/>
                        <a:pt x="169587" y="422978"/>
                        <a:pt x="177234" y="422978"/>
                      </a:cubicBezTo>
                      <a:close/>
                      <a:moveTo>
                        <a:pt x="737706" y="412826"/>
                      </a:moveTo>
                      <a:cubicBezTo>
                        <a:pt x="745353" y="412826"/>
                        <a:pt x="751553" y="418086"/>
                        <a:pt x="751553" y="424575"/>
                      </a:cubicBezTo>
                      <a:cubicBezTo>
                        <a:pt x="751553" y="431065"/>
                        <a:pt x="745353" y="436325"/>
                        <a:pt x="737706" y="436325"/>
                      </a:cubicBezTo>
                      <a:cubicBezTo>
                        <a:pt x="730058" y="436325"/>
                        <a:pt x="723858" y="431065"/>
                        <a:pt x="723858" y="424575"/>
                      </a:cubicBezTo>
                      <a:cubicBezTo>
                        <a:pt x="723858" y="418086"/>
                        <a:pt x="730058" y="412826"/>
                        <a:pt x="737706" y="412826"/>
                      </a:cubicBezTo>
                      <a:close/>
                      <a:moveTo>
                        <a:pt x="1014596" y="408914"/>
                      </a:moveTo>
                      <a:cubicBezTo>
                        <a:pt x="1022243" y="408914"/>
                        <a:pt x="1028443" y="414174"/>
                        <a:pt x="1028443" y="420664"/>
                      </a:cubicBezTo>
                      <a:cubicBezTo>
                        <a:pt x="1028443" y="427153"/>
                        <a:pt x="1022243" y="432413"/>
                        <a:pt x="1014596" y="432413"/>
                      </a:cubicBezTo>
                      <a:cubicBezTo>
                        <a:pt x="1006948" y="432413"/>
                        <a:pt x="1000748" y="427153"/>
                        <a:pt x="1000748" y="420664"/>
                      </a:cubicBezTo>
                      <a:cubicBezTo>
                        <a:pt x="1000748" y="414174"/>
                        <a:pt x="1006948" y="408914"/>
                        <a:pt x="1014596" y="408914"/>
                      </a:cubicBezTo>
                      <a:close/>
                      <a:moveTo>
                        <a:pt x="1095606" y="402230"/>
                      </a:moveTo>
                      <a:lnTo>
                        <a:pt x="1096335" y="404804"/>
                      </a:lnTo>
                      <a:lnTo>
                        <a:pt x="1095985" y="406040"/>
                      </a:lnTo>
                      <a:lnTo>
                        <a:pt x="1094865" y="403747"/>
                      </a:lnTo>
                      <a:close/>
                      <a:moveTo>
                        <a:pt x="14544" y="400505"/>
                      </a:moveTo>
                      <a:cubicBezTo>
                        <a:pt x="22191" y="400505"/>
                        <a:pt x="28391" y="405765"/>
                        <a:pt x="28391" y="412255"/>
                      </a:cubicBezTo>
                      <a:cubicBezTo>
                        <a:pt x="28391" y="418744"/>
                        <a:pt x="22191" y="424004"/>
                        <a:pt x="14544" y="424004"/>
                      </a:cubicBezTo>
                      <a:cubicBezTo>
                        <a:pt x="6896" y="424004"/>
                        <a:pt x="697" y="418744"/>
                        <a:pt x="697" y="412255"/>
                      </a:cubicBezTo>
                      <a:cubicBezTo>
                        <a:pt x="697" y="405765"/>
                        <a:pt x="6896" y="400505"/>
                        <a:pt x="14544" y="400505"/>
                      </a:cubicBezTo>
                      <a:close/>
                      <a:moveTo>
                        <a:pt x="650234" y="392774"/>
                      </a:moveTo>
                      <a:cubicBezTo>
                        <a:pt x="657881" y="392774"/>
                        <a:pt x="664081" y="398034"/>
                        <a:pt x="664081" y="404523"/>
                      </a:cubicBezTo>
                      <a:cubicBezTo>
                        <a:pt x="664081" y="411012"/>
                        <a:pt x="657881" y="416273"/>
                        <a:pt x="650234" y="416273"/>
                      </a:cubicBezTo>
                      <a:cubicBezTo>
                        <a:pt x="642587" y="416273"/>
                        <a:pt x="636387" y="411012"/>
                        <a:pt x="636387" y="404523"/>
                      </a:cubicBezTo>
                      <a:cubicBezTo>
                        <a:pt x="636387" y="398034"/>
                        <a:pt x="642587" y="392774"/>
                        <a:pt x="650234" y="392774"/>
                      </a:cubicBezTo>
                      <a:close/>
                      <a:moveTo>
                        <a:pt x="839525" y="386908"/>
                      </a:moveTo>
                      <a:cubicBezTo>
                        <a:pt x="847172" y="386908"/>
                        <a:pt x="853372" y="392168"/>
                        <a:pt x="853372" y="398658"/>
                      </a:cubicBezTo>
                      <a:cubicBezTo>
                        <a:pt x="853372" y="405147"/>
                        <a:pt x="847172" y="410407"/>
                        <a:pt x="839525" y="410407"/>
                      </a:cubicBezTo>
                      <a:cubicBezTo>
                        <a:pt x="831877" y="410407"/>
                        <a:pt x="825677" y="405147"/>
                        <a:pt x="825677" y="398658"/>
                      </a:cubicBezTo>
                      <a:cubicBezTo>
                        <a:pt x="825677" y="392168"/>
                        <a:pt x="831877" y="386908"/>
                        <a:pt x="839525" y="386908"/>
                      </a:cubicBezTo>
                      <a:close/>
                      <a:moveTo>
                        <a:pt x="320607" y="380354"/>
                      </a:moveTo>
                      <a:cubicBezTo>
                        <a:pt x="328254" y="380354"/>
                        <a:pt x="334454" y="385615"/>
                        <a:pt x="334454" y="392104"/>
                      </a:cubicBezTo>
                      <a:cubicBezTo>
                        <a:pt x="334454" y="398593"/>
                        <a:pt x="328254" y="403854"/>
                        <a:pt x="320607" y="403854"/>
                      </a:cubicBezTo>
                      <a:cubicBezTo>
                        <a:pt x="312960" y="403854"/>
                        <a:pt x="306760" y="398593"/>
                        <a:pt x="306760" y="392104"/>
                      </a:cubicBezTo>
                      <a:cubicBezTo>
                        <a:pt x="306760" y="385615"/>
                        <a:pt x="312960" y="380354"/>
                        <a:pt x="320607" y="380354"/>
                      </a:cubicBezTo>
                      <a:close/>
                      <a:moveTo>
                        <a:pt x="245331" y="373282"/>
                      </a:moveTo>
                      <a:cubicBezTo>
                        <a:pt x="252978" y="373282"/>
                        <a:pt x="259178" y="378543"/>
                        <a:pt x="259178" y="385032"/>
                      </a:cubicBezTo>
                      <a:cubicBezTo>
                        <a:pt x="259178" y="391521"/>
                        <a:pt x="252978" y="396782"/>
                        <a:pt x="245331" y="396782"/>
                      </a:cubicBezTo>
                      <a:cubicBezTo>
                        <a:pt x="237683" y="396782"/>
                        <a:pt x="231483" y="391521"/>
                        <a:pt x="231483" y="385032"/>
                      </a:cubicBezTo>
                      <a:cubicBezTo>
                        <a:pt x="231483" y="378543"/>
                        <a:pt x="237683" y="373282"/>
                        <a:pt x="245331" y="373282"/>
                      </a:cubicBezTo>
                      <a:close/>
                      <a:moveTo>
                        <a:pt x="444555" y="365539"/>
                      </a:moveTo>
                      <a:cubicBezTo>
                        <a:pt x="452203" y="365539"/>
                        <a:pt x="458403" y="370799"/>
                        <a:pt x="458403" y="377289"/>
                      </a:cubicBezTo>
                      <a:cubicBezTo>
                        <a:pt x="458403" y="383778"/>
                        <a:pt x="452203" y="389038"/>
                        <a:pt x="444555" y="389038"/>
                      </a:cubicBezTo>
                      <a:cubicBezTo>
                        <a:pt x="436908" y="389038"/>
                        <a:pt x="430708" y="383778"/>
                        <a:pt x="430708" y="377289"/>
                      </a:cubicBezTo>
                      <a:cubicBezTo>
                        <a:pt x="430708" y="370799"/>
                        <a:pt x="436908" y="365539"/>
                        <a:pt x="444555" y="365539"/>
                      </a:cubicBezTo>
                      <a:close/>
                      <a:moveTo>
                        <a:pt x="81710" y="364339"/>
                      </a:moveTo>
                      <a:cubicBezTo>
                        <a:pt x="89357" y="364339"/>
                        <a:pt x="95557" y="369599"/>
                        <a:pt x="95557" y="376088"/>
                      </a:cubicBezTo>
                      <a:cubicBezTo>
                        <a:pt x="95557" y="382578"/>
                        <a:pt x="89357" y="387838"/>
                        <a:pt x="81710" y="387838"/>
                      </a:cubicBezTo>
                      <a:cubicBezTo>
                        <a:pt x="74062" y="387838"/>
                        <a:pt x="67862" y="382578"/>
                        <a:pt x="67862" y="376088"/>
                      </a:cubicBezTo>
                      <a:cubicBezTo>
                        <a:pt x="67862" y="369599"/>
                        <a:pt x="74062" y="364339"/>
                        <a:pt x="81710" y="364339"/>
                      </a:cubicBezTo>
                      <a:close/>
                      <a:moveTo>
                        <a:pt x="964047" y="351956"/>
                      </a:moveTo>
                      <a:cubicBezTo>
                        <a:pt x="971695" y="351956"/>
                        <a:pt x="977895" y="357217"/>
                        <a:pt x="977895" y="363706"/>
                      </a:cubicBezTo>
                      <a:cubicBezTo>
                        <a:pt x="977895" y="370195"/>
                        <a:pt x="971695" y="375456"/>
                        <a:pt x="964047" y="375456"/>
                      </a:cubicBezTo>
                      <a:cubicBezTo>
                        <a:pt x="956400" y="375456"/>
                        <a:pt x="950200" y="370195"/>
                        <a:pt x="950200" y="363706"/>
                      </a:cubicBezTo>
                      <a:cubicBezTo>
                        <a:pt x="950200" y="357217"/>
                        <a:pt x="956400" y="351956"/>
                        <a:pt x="964047" y="351956"/>
                      </a:cubicBezTo>
                      <a:close/>
                      <a:moveTo>
                        <a:pt x="707241" y="346399"/>
                      </a:moveTo>
                      <a:cubicBezTo>
                        <a:pt x="714888" y="346399"/>
                        <a:pt x="721088" y="351660"/>
                        <a:pt x="721088" y="358149"/>
                      </a:cubicBezTo>
                      <a:cubicBezTo>
                        <a:pt x="721088" y="364638"/>
                        <a:pt x="714888" y="369899"/>
                        <a:pt x="707241" y="369899"/>
                      </a:cubicBezTo>
                      <a:cubicBezTo>
                        <a:pt x="699593" y="369899"/>
                        <a:pt x="693393" y="364638"/>
                        <a:pt x="693393" y="358149"/>
                      </a:cubicBezTo>
                      <a:cubicBezTo>
                        <a:pt x="693393" y="351660"/>
                        <a:pt x="699593" y="346399"/>
                        <a:pt x="707241" y="346399"/>
                      </a:cubicBezTo>
                      <a:close/>
                      <a:moveTo>
                        <a:pt x="357084" y="345487"/>
                      </a:moveTo>
                      <a:cubicBezTo>
                        <a:pt x="364731" y="345487"/>
                        <a:pt x="370931" y="350747"/>
                        <a:pt x="370931" y="357236"/>
                      </a:cubicBezTo>
                      <a:cubicBezTo>
                        <a:pt x="370931" y="363725"/>
                        <a:pt x="364731" y="368986"/>
                        <a:pt x="357084" y="368986"/>
                      </a:cubicBezTo>
                      <a:cubicBezTo>
                        <a:pt x="349437" y="368986"/>
                        <a:pt x="343237" y="363725"/>
                        <a:pt x="343237" y="357236"/>
                      </a:cubicBezTo>
                      <a:cubicBezTo>
                        <a:pt x="343237" y="350747"/>
                        <a:pt x="349437" y="345487"/>
                        <a:pt x="357084" y="345487"/>
                      </a:cubicBezTo>
                      <a:close/>
                      <a:moveTo>
                        <a:pt x="546374" y="339621"/>
                      </a:moveTo>
                      <a:cubicBezTo>
                        <a:pt x="554022" y="339621"/>
                        <a:pt x="560222" y="344881"/>
                        <a:pt x="560222" y="351371"/>
                      </a:cubicBezTo>
                      <a:cubicBezTo>
                        <a:pt x="560222" y="357860"/>
                        <a:pt x="554022" y="363120"/>
                        <a:pt x="546374" y="363120"/>
                      </a:cubicBezTo>
                      <a:cubicBezTo>
                        <a:pt x="538727" y="363120"/>
                        <a:pt x="532527" y="357860"/>
                        <a:pt x="532527" y="351371"/>
                      </a:cubicBezTo>
                      <a:cubicBezTo>
                        <a:pt x="532527" y="344881"/>
                        <a:pt x="538727" y="339621"/>
                        <a:pt x="546374" y="339621"/>
                      </a:cubicBezTo>
                      <a:close/>
                      <a:moveTo>
                        <a:pt x="801357" y="329483"/>
                      </a:moveTo>
                      <a:cubicBezTo>
                        <a:pt x="809004" y="329483"/>
                        <a:pt x="815204" y="334743"/>
                        <a:pt x="815204" y="341233"/>
                      </a:cubicBezTo>
                      <a:cubicBezTo>
                        <a:pt x="815204" y="347722"/>
                        <a:pt x="809004" y="352982"/>
                        <a:pt x="801357" y="352982"/>
                      </a:cubicBezTo>
                      <a:cubicBezTo>
                        <a:pt x="793710" y="352982"/>
                        <a:pt x="787510" y="347722"/>
                        <a:pt x="787510" y="341233"/>
                      </a:cubicBezTo>
                      <a:cubicBezTo>
                        <a:pt x="787510" y="334743"/>
                        <a:pt x="793710" y="329483"/>
                        <a:pt x="801357" y="329483"/>
                      </a:cubicBezTo>
                      <a:close/>
                      <a:moveTo>
                        <a:pt x="15513" y="318634"/>
                      </a:moveTo>
                      <a:lnTo>
                        <a:pt x="23044" y="321281"/>
                      </a:lnTo>
                      <a:cubicBezTo>
                        <a:pt x="25550" y="323407"/>
                        <a:pt x="27100" y="326345"/>
                        <a:pt x="27100" y="329589"/>
                      </a:cubicBezTo>
                      <a:cubicBezTo>
                        <a:pt x="27100" y="336078"/>
                        <a:pt x="20900" y="341339"/>
                        <a:pt x="13252" y="341339"/>
                      </a:cubicBezTo>
                      <a:cubicBezTo>
                        <a:pt x="9429" y="341339"/>
                        <a:pt x="5967" y="340024"/>
                        <a:pt x="3461" y="337898"/>
                      </a:cubicBezTo>
                      <a:lnTo>
                        <a:pt x="0" y="330807"/>
                      </a:lnTo>
                      <a:lnTo>
                        <a:pt x="4097" y="326113"/>
                      </a:lnTo>
                      <a:close/>
                      <a:moveTo>
                        <a:pt x="178229" y="313345"/>
                      </a:moveTo>
                      <a:cubicBezTo>
                        <a:pt x="185877" y="313345"/>
                        <a:pt x="192077" y="318605"/>
                        <a:pt x="192077" y="325094"/>
                      </a:cubicBezTo>
                      <a:cubicBezTo>
                        <a:pt x="192077" y="331583"/>
                        <a:pt x="185877" y="336844"/>
                        <a:pt x="178229" y="336844"/>
                      </a:cubicBezTo>
                      <a:cubicBezTo>
                        <a:pt x="170582" y="336844"/>
                        <a:pt x="164382" y="331583"/>
                        <a:pt x="164382" y="325094"/>
                      </a:cubicBezTo>
                      <a:cubicBezTo>
                        <a:pt x="164382" y="318605"/>
                        <a:pt x="170582" y="313345"/>
                        <a:pt x="178229" y="313345"/>
                      </a:cubicBezTo>
                      <a:close/>
                      <a:moveTo>
                        <a:pt x="1029034" y="303353"/>
                      </a:moveTo>
                      <a:lnTo>
                        <a:pt x="1032930" y="313839"/>
                      </a:lnTo>
                      <a:lnTo>
                        <a:pt x="1042889" y="320364"/>
                      </a:lnTo>
                      <a:lnTo>
                        <a:pt x="1041935" y="322319"/>
                      </a:lnTo>
                      <a:cubicBezTo>
                        <a:pt x="1039429" y="324445"/>
                        <a:pt x="1035968" y="325760"/>
                        <a:pt x="1032144" y="325760"/>
                      </a:cubicBezTo>
                      <a:cubicBezTo>
                        <a:pt x="1024497" y="325760"/>
                        <a:pt x="1018297" y="320499"/>
                        <a:pt x="1018297" y="314010"/>
                      </a:cubicBezTo>
                      <a:cubicBezTo>
                        <a:pt x="1018297" y="310766"/>
                        <a:pt x="1019847" y="307828"/>
                        <a:pt x="1022353" y="305702"/>
                      </a:cubicBezTo>
                      <a:close/>
                      <a:moveTo>
                        <a:pt x="414091" y="299112"/>
                      </a:moveTo>
                      <a:cubicBezTo>
                        <a:pt x="421738" y="299112"/>
                        <a:pt x="427938" y="304373"/>
                        <a:pt x="427938" y="310862"/>
                      </a:cubicBezTo>
                      <a:cubicBezTo>
                        <a:pt x="427938" y="317351"/>
                        <a:pt x="421738" y="322612"/>
                        <a:pt x="414091" y="322612"/>
                      </a:cubicBezTo>
                      <a:cubicBezTo>
                        <a:pt x="406443" y="322612"/>
                        <a:pt x="400243" y="317351"/>
                        <a:pt x="400243" y="310862"/>
                      </a:cubicBezTo>
                      <a:cubicBezTo>
                        <a:pt x="400243" y="304373"/>
                        <a:pt x="406443" y="299112"/>
                        <a:pt x="414091" y="299112"/>
                      </a:cubicBezTo>
                      <a:close/>
                      <a:moveTo>
                        <a:pt x="868523" y="293316"/>
                      </a:moveTo>
                      <a:cubicBezTo>
                        <a:pt x="876170" y="293316"/>
                        <a:pt x="882370" y="298577"/>
                        <a:pt x="882370" y="305066"/>
                      </a:cubicBezTo>
                      <a:cubicBezTo>
                        <a:pt x="882370" y="311556"/>
                        <a:pt x="876170" y="316816"/>
                        <a:pt x="868523" y="316816"/>
                      </a:cubicBezTo>
                      <a:cubicBezTo>
                        <a:pt x="860875" y="316816"/>
                        <a:pt x="854675" y="311556"/>
                        <a:pt x="854675" y="305066"/>
                      </a:cubicBezTo>
                      <a:cubicBezTo>
                        <a:pt x="854675" y="298577"/>
                        <a:pt x="860875" y="293316"/>
                        <a:pt x="868523" y="293316"/>
                      </a:cubicBezTo>
                      <a:close/>
                      <a:moveTo>
                        <a:pt x="90758" y="293292"/>
                      </a:moveTo>
                      <a:cubicBezTo>
                        <a:pt x="98405" y="293292"/>
                        <a:pt x="104605" y="298553"/>
                        <a:pt x="104605" y="305042"/>
                      </a:cubicBezTo>
                      <a:cubicBezTo>
                        <a:pt x="104605" y="311531"/>
                        <a:pt x="98405" y="316792"/>
                        <a:pt x="90758" y="316792"/>
                      </a:cubicBezTo>
                      <a:cubicBezTo>
                        <a:pt x="83111" y="316792"/>
                        <a:pt x="76911" y="311531"/>
                        <a:pt x="76911" y="305042"/>
                      </a:cubicBezTo>
                      <a:cubicBezTo>
                        <a:pt x="76911" y="298553"/>
                        <a:pt x="83111" y="293292"/>
                        <a:pt x="90758" y="293292"/>
                      </a:cubicBezTo>
                      <a:close/>
                      <a:moveTo>
                        <a:pt x="656692" y="289441"/>
                      </a:moveTo>
                      <a:cubicBezTo>
                        <a:pt x="664340" y="289441"/>
                        <a:pt x="670540" y="294702"/>
                        <a:pt x="670540" y="301191"/>
                      </a:cubicBezTo>
                      <a:cubicBezTo>
                        <a:pt x="670540" y="307681"/>
                        <a:pt x="664340" y="312941"/>
                        <a:pt x="656692" y="312941"/>
                      </a:cubicBezTo>
                      <a:cubicBezTo>
                        <a:pt x="649045" y="312941"/>
                        <a:pt x="642845" y="307681"/>
                        <a:pt x="642845" y="301191"/>
                      </a:cubicBezTo>
                      <a:cubicBezTo>
                        <a:pt x="642845" y="294702"/>
                        <a:pt x="649045" y="289441"/>
                        <a:pt x="656692" y="289441"/>
                      </a:cubicBezTo>
                      <a:close/>
                      <a:moveTo>
                        <a:pt x="280048" y="287426"/>
                      </a:moveTo>
                      <a:cubicBezTo>
                        <a:pt x="287696" y="287426"/>
                        <a:pt x="293896" y="292687"/>
                        <a:pt x="293896" y="299176"/>
                      </a:cubicBezTo>
                      <a:cubicBezTo>
                        <a:pt x="293896" y="305666"/>
                        <a:pt x="287696" y="310926"/>
                        <a:pt x="280048" y="310926"/>
                      </a:cubicBezTo>
                      <a:cubicBezTo>
                        <a:pt x="272401" y="310926"/>
                        <a:pt x="266201" y="305666"/>
                        <a:pt x="266201" y="299176"/>
                      </a:cubicBezTo>
                      <a:cubicBezTo>
                        <a:pt x="266201" y="292687"/>
                        <a:pt x="272401" y="287426"/>
                        <a:pt x="280048" y="287426"/>
                      </a:cubicBezTo>
                      <a:close/>
                      <a:moveTo>
                        <a:pt x="508207" y="282195"/>
                      </a:moveTo>
                      <a:cubicBezTo>
                        <a:pt x="515854" y="282195"/>
                        <a:pt x="522054" y="287456"/>
                        <a:pt x="522054" y="293945"/>
                      </a:cubicBezTo>
                      <a:cubicBezTo>
                        <a:pt x="522054" y="300434"/>
                        <a:pt x="515854" y="305695"/>
                        <a:pt x="508207" y="305695"/>
                      </a:cubicBezTo>
                      <a:cubicBezTo>
                        <a:pt x="500559" y="305695"/>
                        <a:pt x="494359" y="300434"/>
                        <a:pt x="494359" y="293945"/>
                      </a:cubicBezTo>
                      <a:cubicBezTo>
                        <a:pt x="494359" y="287456"/>
                        <a:pt x="500559" y="282195"/>
                        <a:pt x="508207" y="282195"/>
                      </a:cubicBezTo>
                      <a:close/>
                      <a:moveTo>
                        <a:pt x="147765" y="246918"/>
                      </a:moveTo>
                      <a:cubicBezTo>
                        <a:pt x="155412" y="246918"/>
                        <a:pt x="161612" y="252178"/>
                        <a:pt x="161612" y="258667"/>
                      </a:cubicBezTo>
                      <a:cubicBezTo>
                        <a:pt x="161612" y="265157"/>
                        <a:pt x="155412" y="270417"/>
                        <a:pt x="147765" y="270417"/>
                      </a:cubicBezTo>
                      <a:cubicBezTo>
                        <a:pt x="140117" y="270417"/>
                        <a:pt x="133917" y="265157"/>
                        <a:pt x="133917" y="258667"/>
                      </a:cubicBezTo>
                      <a:cubicBezTo>
                        <a:pt x="133917" y="252178"/>
                        <a:pt x="140117" y="246918"/>
                        <a:pt x="147765" y="246918"/>
                      </a:cubicBezTo>
                      <a:close/>
                      <a:moveTo>
                        <a:pt x="800065" y="246817"/>
                      </a:moveTo>
                      <a:cubicBezTo>
                        <a:pt x="807713" y="246817"/>
                        <a:pt x="813913" y="252078"/>
                        <a:pt x="813913" y="258567"/>
                      </a:cubicBezTo>
                      <a:cubicBezTo>
                        <a:pt x="813913" y="265056"/>
                        <a:pt x="807713" y="270316"/>
                        <a:pt x="800065" y="270316"/>
                      </a:cubicBezTo>
                      <a:cubicBezTo>
                        <a:pt x="792418" y="270316"/>
                        <a:pt x="786218" y="265056"/>
                        <a:pt x="786218" y="258567"/>
                      </a:cubicBezTo>
                      <a:cubicBezTo>
                        <a:pt x="786218" y="252078"/>
                        <a:pt x="792418" y="246817"/>
                        <a:pt x="800065" y="246817"/>
                      </a:cubicBezTo>
                      <a:close/>
                      <a:moveTo>
                        <a:pt x="575372" y="246029"/>
                      </a:moveTo>
                      <a:cubicBezTo>
                        <a:pt x="583020" y="246029"/>
                        <a:pt x="589220" y="251290"/>
                        <a:pt x="589220" y="257779"/>
                      </a:cubicBezTo>
                      <a:cubicBezTo>
                        <a:pt x="589220" y="264268"/>
                        <a:pt x="583020" y="269529"/>
                        <a:pt x="575372" y="269529"/>
                      </a:cubicBezTo>
                      <a:cubicBezTo>
                        <a:pt x="567725" y="269529"/>
                        <a:pt x="561525" y="264268"/>
                        <a:pt x="561525" y="257779"/>
                      </a:cubicBezTo>
                      <a:cubicBezTo>
                        <a:pt x="561525" y="251290"/>
                        <a:pt x="567725" y="246029"/>
                        <a:pt x="575372" y="246029"/>
                      </a:cubicBezTo>
                      <a:close/>
                      <a:moveTo>
                        <a:pt x="965043" y="242322"/>
                      </a:moveTo>
                      <a:cubicBezTo>
                        <a:pt x="972690" y="242322"/>
                        <a:pt x="978890" y="247583"/>
                        <a:pt x="978890" y="254072"/>
                      </a:cubicBezTo>
                      <a:cubicBezTo>
                        <a:pt x="978890" y="260561"/>
                        <a:pt x="972690" y="265822"/>
                        <a:pt x="965043" y="265822"/>
                      </a:cubicBezTo>
                      <a:cubicBezTo>
                        <a:pt x="957395" y="265822"/>
                        <a:pt x="951195" y="260561"/>
                        <a:pt x="951195" y="254072"/>
                      </a:cubicBezTo>
                      <a:cubicBezTo>
                        <a:pt x="951195" y="247583"/>
                        <a:pt x="957395" y="242322"/>
                        <a:pt x="965043" y="242322"/>
                      </a:cubicBezTo>
                      <a:close/>
                      <a:moveTo>
                        <a:pt x="363542" y="242154"/>
                      </a:moveTo>
                      <a:cubicBezTo>
                        <a:pt x="371190" y="242154"/>
                        <a:pt x="377390" y="247415"/>
                        <a:pt x="377390" y="253904"/>
                      </a:cubicBezTo>
                      <a:cubicBezTo>
                        <a:pt x="377390" y="260393"/>
                        <a:pt x="371190" y="265654"/>
                        <a:pt x="363542" y="265654"/>
                      </a:cubicBezTo>
                      <a:cubicBezTo>
                        <a:pt x="355895" y="265654"/>
                        <a:pt x="349695" y="260393"/>
                        <a:pt x="349695" y="253904"/>
                      </a:cubicBezTo>
                      <a:cubicBezTo>
                        <a:pt x="349695" y="247415"/>
                        <a:pt x="355895" y="242154"/>
                        <a:pt x="363542" y="242154"/>
                      </a:cubicBezTo>
                      <a:close/>
                      <a:moveTo>
                        <a:pt x="724789" y="239745"/>
                      </a:moveTo>
                      <a:cubicBezTo>
                        <a:pt x="732436" y="239745"/>
                        <a:pt x="738636" y="245006"/>
                        <a:pt x="738636" y="251495"/>
                      </a:cubicBezTo>
                      <a:cubicBezTo>
                        <a:pt x="738636" y="257984"/>
                        <a:pt x="732436" y="263245"/>
                        <a:pt x="724789" y="263245"/>
                      </a:cubicBezTo>
                      <a:cubicBezTo>
                        <a:pt x="717141" y="263245"/>
                        <a:pt x="710941" y="257984"/>
                        <a:pt x="710941" y="251495"/>
                      </a:cubicBezTo>
                      <a:cubicBezTo>
                        <a:pt x="710941" y="245006"/>
                        <a:pt x="717141" y="239745"/>
                        <a:pt x="724789" y="239745"/>
                      </a:cubicBezTo>
                      <a:close/>
                      <a:moveTo>
                        <a:pt x="241881" y="230001"/>
                      </a:moveTo>
                      <a:cubicBezTo>
                        <a:pt x="249528" y="230001"/>
                        <a:pt x="255728" y="235262"/>
                        <a:pt x="255728" y="241751"/>
                      </a:cubicBezTo>
                      <a:cubicBezTo>
                        <a:pt x="255728" y="248240"/>
                        <a:pt x="249528" y="253501"/>
                        <a:pt x="241881" y="253501"/>
                      </a:cubicBezTo>
                      <a:cubicBezTo>
                        <a:pt x="234233" y="253501"/>
                        <a:pt x="228034" y="248240"/>
                        <a:pt x="228034" y="241751"/>
                      </a:cubicBezTo>
                      <a:cubicBezTo>
                        <a:pt x="228034" y="235262"/>
                        <a:pt x="234233" y="230001"/>
                        <a:pt x="241881" y="230001"/>
                      </a:cubicBezTo>
                      <a:close/>
                      <a:moveTo>
                        <a:pt x="877571" y="222270"/>
                      </a:moveTo>
                      <a:cubicBezTo>
                        <a:pt x="885219" y="222270"/>
                        <a:pt x="891419" y="227531"/>
                        <a:pt x="891419" y="234020"/>
                      </a:cubicBezTo>
                      <a:cubicBezTo>
                        <a:pt x="891419" y="240509"/>
                        <a:pt x="885219" y="245770"/>
                        <a:pt x="877571" y="245770"/>
                      </a:cubicBezTo>
                      <a:cubicBezTo>
                        <a:pt x="869924" y="245770"/>
                        <a:pt x="863724" y="240509"/>
                        <a:pt x="863724" y="234020"/>
                      </a:cubicBezTo>
                      <a:cubicBezTo>
                        <a:pt x="863724" y="227531"/>
                        <a:pt x="869924" y="222270"/>
                        <a:pt x="877571" y="222270"/>
                      </a:cubicBezTo>
                      <a:close/>
                      <a:moveTo>
                        <a:pt x="506915" y="199530"/>
                      </a:moveTo>
                      <a:cubicBezTo>
                        <a:pt x="514563" y="199530"/>
                        <a:pt x="520762" y="204791"/>
                        <a:pt x="520762" y="211280"/>
                      </a:cubicBezTo>
                      <a:cubicBezTo>
                        <a:pt x="520762" y="217769"/>
                        <a:pt x="514563" y="223030"/>
                        <a:pt x="506915" y="223030"/>
                      </a:cubicBezTo>
                      <a:cubicBezTo>
                        <a:pt x="499268" y="223030"/>
                        <a:pt x="493068" y="217769"/>
                        <a:pt x="493068" y="211280"/>
                      </a:cubicBezTo>
                      <a:cubicBezTo>
                        <a:pt x="493068" y="204791"/>
                        <a:pt x="499268" y="199530"/>
                        <a:pt x="506915" y="199530"/>
                      </a:cubicBezTo>
                      <a:close/>
                      <a:moveTo>
                        <a:pt x="309047" y="193835"/>
                      </a:moveTo>
                      <a:cubicBezTo>
                        <a:pt x="316694" y="193835"/>
                        <a:pt x="322894" y="199096"/>
                        <a:pt x="322894" y="205585"/>
                      </a:cubicBezTo>
                      <a:cubicBezTo>
                        <a:pt x="322894" y="212074"/>
                        <a:pt x="316694" y="217335"/>
                        <a:pt x="309047" y="217335"/>
                      </a:cubicBezTo>
                      <a:cubicBezTo>
                        <a:pt x="301399" y="217335"/>
                        <a:pt x="295199" y="212074"/>
                        <a:pt x="295199" y="205585"/>
                      </a:cubicBezTo>
                      <a:cubicBezTo>
                        <a:pt x="295199" y="199096"/>
                        <a:pt x="301399" y="193835"/>
                        <a:pt x="309047" y="193835"/>
                      </a:cubicBezTo>
                      <a:close/>
                      <a:moveTo>
                        <a:pt x="431639" y="192458"/>
                      </a:moveTo>
                      <a:cubicBezTo>
                        <a:pt x="439286" y="192458"/>
                        <a:pt x="445486" y="197719"/>
                        <a:pt x="445486" y="204208"/>
                      </a:cubicBezTo>
                      <a:cubicBezTo>
                        <a:pt x="445486" y="210697"/>
                        <a:pt x="439286" y="215958"/>
                        <a:pt x="431639" y="215958"/>
                      </a:cubicBezTo>
                      <a:cubicBezTo>
                        <a:pt x="423991" y="215958"/>
                        <a:pt x="417791" y="210697"/>
                        <a:pt x="417791" y="204208"/>
                      </a:cubicBezTo>
                      <a:cubicBezTo>
                        <a:pt x="417791" y="197719"/>
                        <a:pt x="423991" y="192458"/>
                        <a:pt x="431639" y="192458"/>
                      </a:cubicBezTo>
                      <a:close/>
                      <a:moveTo>
                        <a:pt x="97216" y="189960"/>
                      </a:moveTo>
                      <a:cubicBezTo>
                        <a:pt x="104864" y="189960"/>
                        <a:pt x="111064" y="195221"/>
                        <a:pt x="111064" y="201710"/>
                      </a:cubicBezTo>
                      <a:cubicBezTo>
                        <a:pt x="111064" y="208199"/>
                        <a:pt x="104864" y="213460"/>
                        <a:pt x="97216" y="213460"/>
                      </a:cubicBezTo>
                      <a:cubicBezTo>
                        <a:pt x="93393" y="213460"/>
                        <a:pt x="89931" y="212145"/>
                        <a:pt x="87425" y="210019"/>
                      </a:cubicBezTo>
                      <a:lnTo>
                        <a:pt x="84921" y="204888"/>
                      </a:lnTo>
                      <a:lnTo>
                        <a:pt x="95263" y="190647"/>
                      </a:lnTo>
                      <a:close/>
                      <a:moveTo>
                        <a:pt x="692020" y="183029"/>
                      </a:moveTo>
                      <a:cubicBezTo>
                        <a:pt x="699667" y="183029"/>
                        <a:pt x="705867" y="188290"/>
                        <a:pt x="705867" y="194779"/>
                      </a:cubicBezTo>
                      <a:cubicBezTo>
                        <a:pt x="705867" y="201268"/>
                        <a:pt x="699667" y="206529"/>
                        <a:pt x="692020" y="206529"/>
                      </a:cubicBezTo>
                      <a:cubicBezTo>
                        <a:pt x="684372" y="206529"/>
                        <a:pt x="678172" y="201268"/>
                        <a:pt x="678172" y="194779"/>
                      </a:cubicBezTo>
                      <a:cubicBezTo>
                        <a:pt x="678172" y="188290"/>
                        <a:pt x="684372" y="183029"/>
                        <a:pt x="692020" y="183029"/>
                      </a:cubicBezTo>
                      <a:close/>
                      <a:moveTo>
                        <a:pt x="934578" y="175896"/>
                      </a:moveTo>
                      <a:cubicBezTo>
                        <a:pt x="942225" y="175896"/>
                        <a:pt x="948425" y="181156"/>
                        <a:pt x="948425" y="187645"/>
                      </a:cubicBezTo>
                      <a:cubicBezTo>
                        <a:pt x="948425" y="194135"/>
                        <a:pt x="942225" y="199395"/>
                        <a:pt x="934578" y="199395"/>
                      </a:cubicBezTo>
                      <a:cubicBezTo>
                        <a:pt x="926931" y="199395"/>
                        <a:pt x="920731" y="194135"/>
                        <a:pt x="920731" y="187645"/>
                      </a:cubicBezTo>
                      <a:cubicBezTo>
                        <a:pt x="920731" y="181156"/>
                        <a:pt x="926931" y="175896"/>
                        <a:pt x="934578" y="175896"/>
                      </a:cubicBezTo>
                      <a:close/>
                      <a:moveTo>
                        <a:pt x="604548" y="162977"/>
                      </a:moveTo>
                      <a:cubicBezTo>
                        <a:pt x="612196" y="162977"/>
                        <a:pt x="618396" y="168238"/>
                        <a:pt x="618396" y="174727"/>
                      </a:cubicBezTo>
                      <a:cubicBezTo>
                        <a:pt x="618396" y="181216"/>
                        <a:pt x="612196" y="186477"/>
                        <a:pt x="604548" y="186477"/>
                      </a:cubicBezTo>
                      <a:cubicBezTo>
                        <a:pt x="596901" y="186477"/>
                        <a:pt x="590701" y="181216"/>
                        <a:pt x="590701" y="174727"/>
                      </a:cubicBezTo>
                      <a:cubicBezTo>
                        <a:pt x="590701" y="168238"/>
                        <a:pt x="596901" y="162977"/>
                        <a:pt x="604548" y="162977"/>
                      </a:cubicBezTo>
                      <a:close/>
                      <a:moveTo>
                        <a:pt x="793839" y="157111"/>
                      </a:moveTo>
                      <a:cubicBezTo>
                        <a:pt x="801486" y="157111"/>
                        <a:pt x="807686" y="162372"/>
                        <a:pt x="807686" y="168861"/>
                      </a:cubicBezTo>
                      <a:cubicBezTo>
                        <a:pt x="807686" y="175350"/>
                        <a:pt x="801486" y="180611"/>
                        <a:pt x="793839" y="180611"/>
                      </a:cubicBezTo>
                      <a:cubicBezTo>
                        <a:pt x="786191" y="180611"/>
                        <a:pt x="779992" y="175350"/>
                        <a:pt x="779992" y="168861"/>
                      </a:cubicBezTo>
                      <a:cubicBezTo>
                        <a:pt x="779992" y="162372"/>
                        <a:pt x="786191" y="157111"/>
                        <a:pt x="793839" y="157111"/>
                      </a:cubicBezTo>
                      <a:close/>
                      <a:moveTo>
                        <a:pt x="240589" y="147336"/>
                      </a:moveTo>
                      <a:cubicBezTo>
                        <a:pt x="248237" y="147336"/>
                        <a:pt x="254437" y="152596"/>
                        <a:pt x="254437" y="159086"/>
                      </a:cubicBezTo>
                      <a:cubicBezTo>
                        <a:pt x="254437" y="165575"/>
                        <a:pt x="248237" y="170835"/>
                        <a:pt x="240589" y="170835"/>
                      </a:cubicBezTo>
                      <a:cubicBezTo>
                        <a:pt x="232942" y="170835"/>
                        <a:pt x="226742" y="165575"/>
                        <a:pt x="226742" y="159086"/>
                      </a:cubicBezTo>
                      <a:cubicBezTo>
                        <a:pt x="226742" y="152596"/>
                        <a:pt x="232942" y="147336"/>
                        <a:pt x="240589" y="147336"/>
                      </a:cubicBezTo>
                      <a:close/>
                      <a:moveTo>
                        <a:pt x="165313" y="140264"/>
                      </a:moveTo>
                      <a:cubicBezTo>
                        <a:pt x="172960" y="140264"/>
                        <a:pt x="179160" y="145525"/>
                        <a:pt x="179160" y="152014"/>
                      </a:cubicBezTo>
                      <a:cubicBezTo>
                        <a:pt x="179160" y="158503"/>
                        <a:pt x="172960" y="163764"/>
                        <a:pt x="165313" y="163764"/>
                      </a:cubicBezTo>
                      <a:cubicBezTo>
                        <a:pt x="157665" y="163764"/>
                        <a:pt x="151465" y="158503"/>
                        <a:pt x="151465" y="152014"/>
                      </a:cubicBezTo>
                      <a:cubicBezTo>
                        <a:pt x="151465" y="145525"/>
                        <a:pt x="157665" y="140264"/>
                        <a:pt x="165313" y="140264"/>
                      </a:cubicBezTo>
                      <a:close/>
                      <a:moveTo>
                        <a:pt x="411191" y="119509"/>
                      </a:moveTo>
                      <a:cubicBezTo>
                        <a:pt x="418839" y="119509"/>
                        <a:pt x="425039" y="124770"/>
                        <a:pt x="425039" y="131259"/>
                      </a:cubicBezTo>
                      <a:cubicBezTo>
                        <a:pt x="425039" y="137748"/>
                        <a:pt x="418839" y="143008"/>
                        <a:pt x="411191" y="143008"/>
                      </a:cubicBezTo>
                      <a:cubicBezTo>
                        <a:pt x="403544" y="143008"/>
                        <a:pt x="397344" y="137748"/>
                        <a:pt x="397344" y="131259"/>
                      </a:cubicBezTo>
                      <a:cubicBezTo>
                        <a:pt x="397344" y="124770"/>
                        <a:pt x="403544" y="119509"/>
                        <a:pt x="411191" y="119509"/>
                      </a:cubicBezTo>
                      <a:close/>
                      <a:moveTo>
                        <a:pt x="884030" y="118938"/>
                      </a:moveTo>
                      <a:cubicBezTo>
                        <a:pt x="891677" y="118938"/>
                        <a:pt x="897877" y="124199"/>
                        <a:pt x="897877" y="130688"/>
                      </a:cubicBezTo>
                      <a:cubicBezTo>
                        <a:pt x="897877" y="137177"/>
                        <a:pt x="891677" y="142438"/>
                        <a:pt x="884030" y="142438"/>
                      </a:cubicBezTo>
                      <a:cubicBezTo>
                        <a:pt x="876382" y="142438"/>
                        <a:pt x="870182" y="137177"/>
                        <a:pt x="870182" y="130688"/>
                      </a:cubicBezTo>
                      <a:cubicBezTo>
                        <a:pt x="870182" y="124199"/>
                        <a:pt x="876382" y="118938"/>
                        <a:pt x="884030" y="118938"/>
                      </a:cubicBezTo>
                      <a:close/>
                      <a:moveTo>
                        <a:pt x="661555" y="116603"/>
                      </a:moveTo>
                      <a:cubicBezTo>
                        <a:pt x="669202" y="116603"/>
                        <a:pt x="675402" y="121863"/>
                        <a:pt x="675402" y="128352"/>
                      </a:cubicBezTo>
                      <a:cubicBezTo>
                        <a:pt x="675402" y="134842"/>
                        <a:pt x="669202" y="140102"/>
                        <a:pt x="661555" y="140102"/>
                      </a:cubicBezTo>
                      <a:cubicBezTo>
                        <a:pt x="653907" y="140102"/>
                        <a:pt x="647708" y="134842"/>
                        <a:pt x="647708" y="128352"/>
                      </a:cubicBezTo>
                      <a:cubicBezTo>
                        <a:pt x="647708" y="121863"/>
                        <a:pt x="653907" y="116603"/>
                        <a:pt x="661555" y="116603"/>
                      </a:cubicBezTo>
                      <a:close/>
                      <a:moveTo>
                        <a:pt x="755671" y="99686"/>
                      </a:moveTo>
                      <a:cubicBezTo>
                        <a:pt x="763319" y="99686"/>
                        <a:pt x="769519" y="104947"/>
                        <a:pt x="769519" y="111436"/>
                      </a:cubicBezTo>
                      <a:cubicBezTo>
                        <a:pt x="769519" y="117925"/>
                        <a:pt x="763319" y="123186"/>
                        <a:pt x="755671" y="123186"/>
                      </a:cubicBezTo>
                      <a:cubicBezTo>
                        <a:pt x="748024" y="123186"/>
                        <a:pt x="741824" y="117925"/>
                        <a:pt x="741824" y="111436"/>
                      </a:cubicBezTo>
                      <a:cubicBezTo>
                        <a:pt x="741824" y="104947"/>
                        <a:pt x="748024" y="99686"/>
                        <a:pt x="755671" y="99686"/>
                      </a:cubicBezTo>
                      <a:close/>
                      <a:moveTo>
                        <a:pt x="323720" y="99457"/>
                      </a:moveTo>
                      <a:cubicBezTo>
                        <a:pt x="331368" y="99457"/>
                        <a:pt x="337567" y="104717"/>
                        <a:pt x="337567" y="111207"/>
                      </a:cubicBezTo>
                      <a:cubicBezTo>
                        <a:pt x="337567" y="117696"/>
                        <a:pt x="331368" y="122956"/>
                        <a:pt x="323720" y="122956"/>
                      </a:cubicBezTo>
                      <a:cubicBezTo>
                        <a:pt x="316073" y="122956"/>
                        <a:pt x="309873" y="117696"/>
                        <a:pt x="309873" y="111207"/>
                      </a:cubicBezTo>
                      <a:cubicBezTo>
                        <a:pt x="309873" y="104717"/>
                        <a:pt x="316073" y="99457"/>
                        <a:pt x="323720" y="99457"/>
                      </a:cubicBezTo>
                      <a:close/>
                      <a:moveTo>
                        <a:pt x="513010" y="93591"/>
                      </a:moveTo>
                      <a:cubicBezTo>
                        <a:pt x="520658" y="93591"/>
                        <a:pt x="526858" y="98852"/>
                        <a:pt x="526858" y="105341"/>
                      </a:cubicBezTo>
                      <a:cubicBezTo>
                        <a:pt x="526858" y="111830"/>
                        <a:pt x="520658" y="117091"/>
                        <a:pt x="513010" y="117091"/>
                      </a:cubicBezTo>
                      <a:cubicBezTo>
                        <a:pt x="505363" y="117091"/>
                        <a:pt x="499163" y="111830"/>
                        <a:pt x="499163" y="105341"/>
                      </a:cubicBezTo>
                      <a:cubicBezTo>
                        <a:pt x="499163" y="98852"/>
                        <a:pt x="505363" y="93591"/>
                        <a:pt x="513010" y="93591"/>
                      </a:cubicBezTo>
                      <a:close/>
                      <a:moveTo>
                        <a:pt x="822837" y="63520"/>
                      </a:moveTo>
                      <a:cubicBezTo>
                        <a:pt x="830484" y="63520"/>
                        <a:pt x="836684" y="68781"/>
                        <a:pt x="836684" y="75270"/>
                      </a:cubicBezTo>
                      <a:cubicBezTo>
                        <a:pt x="836684" y="81759"/>
                        <a:pt x="830484" y="87020"/>
                        <a:pt x="822837" y="87020"/>
                      </a:cubicBezTo>
                      <a:cubicBezTo>
                        <a:pt x="815190" y="87020"/>
                        <a:pt x="808990" y="81759"/>
                        <a:pt x="808990" y="75270"/>
                      </a:cubicBezTo>
                      <a:cubicBezTo>
                        <a:pt x="808990" y="68781"/>
                        <a:pt x="815190" y="63520"/>
                        <a:pt x="822837" y="63520"/>
                      </a:cubicBezTo>
                      <a:close/>
                      <a:moveTo>
                        <a:pt x="231954" y="60811"/>
                      </a:moveTo>
                      <a:lnTo>
                        <a:pt x="239692" y="63531"/>
                      </a:lnTo>
                      <a:cubicBezTo>
                        <a:pt x="242197" y="65657"/>
                        <a:pt x="243747" y="68595"/>
                        <a:pt x="243747" y="71839"/>
                      </a:cubicBezTo>
                      <a:cubicBezTo>
                        <a:pt x="243747" y="78328"/>
                        <a:pt x="237548" y="83589"/>
                        <a:pt x="229900" y="83589"/>
                      </a:cubicBezTo>
                      <a:cubicBezTo>
                        <a:pt x="226077" y="83589"/>
                        <a:pt x="222615" y="82274"/>
                        <a:pt x="220109" y="80148"/>
                      </a:cubicBezTo>
                      <a:lnTo>
                        <a:pt x="216425" y="72600"/>
                      </a:lnTo>
                      <a:close/>
                      <a:moveTo>
                        <a:pt x="611007" y="59645"/>
                      </a:moveTo>
                      <a:cubicBezTo>
                        <a:pt x="618654" y="59645"/>
                        <a:pt x="624854" y="64906"/>
                        <a:pt x="624854" y="71395"/>
                      </a:cubicBezTo>
                      <a:cubicBezTo>
                        <a:pt x="624854" y="77884"/>
                        <a:pt x="618654" y="83145"/>
                        <a:pt x="611007" y="83145"/>
                      </a:cubicBezTo>
                      <a:cubicBezTo>
                        <a:pt x="603359" y="83145"/>
                        <a:pt x="597159" y="77884"/>
                        <a:pt x="597159" y="71395"/>
                      </a:cubicBezTo>
                      <a:cubicBezTo>
                        <a:pt x="597159" y="64906"/>
                        <a:pt x="603359" y="59645"/>
                        <a:pt x="611007" y="59645"/>
                      </a:cubicBezTo>
                      <a:close/>
                      <a:moveTo>
                        <a:pt x="380727" y="53082"/>
                      </a:moveTo>
                      <a:cubicBezTo>
                        <a:pt x="388374" y="53082"/>
                        <a:pt x="394574" y="58343"/>
                        <a:pt x="394574" y="64832"/>
                      </a:cubicBezTo>
                      <a:cubicBezTo>
                        <a:pt x="394574" y="71321"/>
                        <a:pt x="388374" y="76582"/>
                        <a:pt x="380727" y="76582"/>
                      </a:cubicBezTo>
                      <a:cubicBezTo>
                        <a:pt x="373079" y="76582"/>
                        <a:pt x="366879" y="71321"/>
                        <a:pt x="366879" y="64832"/>
                      </a:cubicBezTo>
                      <a:cubicBezTo>
                        <a:pt x="366879" y="58343"/>
                        <a:pt x="373079" y="53082"/>
                        <a:pt x="380727" y="53082"/>
                      </a:cubicBezTo>
                      <a:close/>
                      <a:moveTo>
                        <a:pt x="474843" y="36166"/>
                      </a:moveTo>
                      <a:cubicBezTo>
                        <a:pt x="482490" y="36166"/>
                        <a:pt x="488690" y="41427"/>
                        <a:pt x="488690" y="47916"/>
                      </a:cubicBezTo>
                      <a:cubicBezTo>
                        <a:pt x="488690" y="54405"/>
                        <a:pt x="482490" y="59666"/>
                        <a:pt x="474843" y="59666"/>
                      </a:cubicBezTo>
                      <a:cubicBezTo>
                        <a:pt x="467196" y="59666"/>
                        <a:pt x="460996" y="54405"/>
                        <a:pt x="460996" y="47916"/>
                      </a:cubicBezTo>
                      <a:cubicBezTo>
                        <a:pt x="460996" y="41427"/>
                        <a:pt x="467196" y="36166"/>
                        <a:pt x="474843" y="36166"/>
                      </a:cubicBezTo>
                      <a:close/>
                      <a:moveTo>
                        <a:pt x="751717" y="17957"/>
                      </a:moveTo>
                      <a:lnTo>
                        <a:pt x="754885" y="19000"/>
                      </a:lnTo>
                      <a:lnTo>
                        <a:pt x="766082" y="24376"/>
                      </a:lnTo>
                      <a:lnTo>
                        <a:pt x="768227" y="28771"/>
                      </a:lnTo>
                      <a:cubicBezTo>
                        <a:pt x="768227" y="35260"/>
                        <a:pt x="762027" y="40520"/>
                        <a:pt x="754380" y="40520"/>
                      </a:cubicBezTo>
                      <a:cubicBezTo>
                        <a:pt x="746732" y="40520"/>
                        <a:pt x="740532" y="35260"/>
                        <a:pt x="740532" y="28771"/>
                      </a:cubicBezTo>
                      <a:cubicBezTo>
                        <a:pt x="740532" y="25527"/>
                        <a:pt x="742082" y="22589"/>
                        <a:pt x="744588" y="20463"/>
                      </a:cubicBezTo>
                      <a:close/>
                      <a:moveTo>
                        <a:pt x="679103" y="9949"/>
                      </a:moveTo>
                      <a:cubicBezTo>
                        <a:pt x="686750" y="9949"/>
                        <a:pt x="692950" y="15210"/>
                        <a:pt x="692950" y="21699"/>
                      </a:cubicBezTo>
                      <a:cubicBezTo>
                        <a:pt x="692950" y="28188"/>
                        <a:pt x="686750" y="33449"/>
                        <a:pt x="679103" y="33449"/>
                      </a:cubicBezTo>
                      <a:cubicBezTo>
                        <a:pt x="671456" y="33449"/>
                        <a:pt x="665256" y="28188"/>
                        <a:pt x="665256" y="21699"/>
                      </a:cubicBezTo>
                      <a:cubicBezTo>
                        <a:pt x="665256" y="15210"/>
                        <a:pt x="671456" y="9949"/>
                        <a:pt x="679103" y="9949"/>
                      </a:cubicBezTo>
                      <a:close/>
                      <a:moveTo>
                        <a:pt x="343942" y="8047"/>
                      </a:moveTo>
                      <a:lnTo>
                        <a:pt x="339970" y="16184"/>
                      </a:lnTo>
                      <a:cubicBezTo>
                        <a:pt x="337464" y="18310"/>
                        <a:pt x="334002" y="19625"/>
                        <a:pt x="330178" y="19625"/>
                      </a:cubicBezTo>
                      <a:cubicBezTo>
                        <a:pt x="326355" y="19625"/>
                        <a:pt x="322893" y="18310"/>
                        <a:pt x="320387" y="16184"/>
                      </a:cubicBezTo>
                      <a:lnTo>
                        <a:pt x="320226" y="15854"/>
                      </a:lnTo>
                      <a:close/>
                      <a:moveTo>
                        <a:pt x="542009" y="0"/>
                      </a:moveTo>
                      <a:cubicBezTo>
                        <a:pt x="549656" y="0"/>
                        <a:pt x="555856" y="5261"/>
                        <a:pt x="555856" y="11750"/>
                      </a:cubicBezTo>
                      <a:cubicBezTo>
                        <a:pt x="555856" y="18239"/>
                        <a:pt x="549656" y="23499"/>
                        <a:pt x="542009" y="23499"/>
                      </a:cubicBezTo>
                      <a:cubicBezTo>
                        <a:pt x="534361" y="23499"/>
                        <a:pt x="528161" y="18239"/>
                        <a:pt x="528161" y="11750"/>
                      </a:cubicBezTo>
                      <a:cubicBezTo>
                        <a:pt x="528161" y="5261"/>
                        <a:pt x="534361" y="0"/>
                        <a:pt x="542009" y="0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A7785C78-CDDC-4A6B-A8EA-130B0AE8805E}"/>
                    </a:ext>
                  </a:extLst>
                </p:cNvPr>
                <p:cNvSpPr/>
                <p:nvPr/>
              </p:nvSpPr>
              <p:spPr>
                <a:xfrm>
                  <a:off x="3006507" y="2592455"/>
                  <a:ext cx="180975" cy="15510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407D30AD-A09C-4C1C-9EC8-CA2CDAB16A71}"/>
                    </a:ext>
                  </a:extLst>
                </p:cNvPr>
                <p:cNvSpPr/>
                <p:nvPr/>
              </p:nvSpPr>
              <p:spPr>
                <a:xfrm>
                  <a:off x="2343808" y="3090745"/>
                  <a:ext cx="957574" cy="280978"/>
                </a:xfrm>
                <a:custGeom>
                  <a:avLst/>
                  <a:gdLst>
                    <a:gd name="connsiteX0" fmla="*/ 0 w 957574"/>
                    <a:gd name="connsiteY0" fmla="*/ 0 h 280978"/>
                    <a:gd name="connsiteX1" fmla="*/ 1472 w 957574"/>
                    <a:gd name="connsiteY1" fmla="*/ 1092 h 280978"/>
                    <a:gd name="connsiteX2" fmla="*/ 20424 w 957574"/>
                    <a:gd name="connsiteY2" fmla="*/ 10889 h 280978"/>
                    <a:gd name="connsiteX3" fmla="*/ 46212 w 957574"/>
                    <a:gd name="connsiteY3" fmla="*/ 46399 h 280978"/>
                    <a:gd name="connsiteX4" fmla="*/ 479794 w 957574"/>
                    <a:gd name="connsiteY4" fmla="*/ 217229 h 280978"/>
                    <a:gd name="connsiteX5" fmla="*/ 913376 w 957574"/>
                    <a:gd name="connsiteY5" fmla="*/ 46399 h 280978"/>
                    <a:gd name="connsiteX6" fmla="*/ 937421 w 957574"/>
                    <a:gd name="connsiteY6" fmla="*/ 13288 h 280978"/>
                    <a:gd name="connsiteX7" fmla="*/ 957574 w 957574"/>
                    <a:gd name="connsiteY7" fmla="*/ 2871 h 280978"/>
                    <a:gd name="connsiteX8" fmla="*/ 951370 w 957574"/>
                    <a:gd name="connsiteY8" fmla="*/ 19568 h 280978"/>
                    <a:gd name="connsiteX9" fmla="*/ 479320 w 957574"/>
                    <a:gd name="connsiteY9" fmla="*/ 280978 h 280978"/>
                    <a:gd name="connsiteX10" fmla="*/ 7270 w 957574"/>
                    <a:gd name="connsiteY10" fmla="*/ 19568 h 280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7574" h="280978">
                      <a:moveTo>
                        <a:pt x="0" y="0"/>
                      </a:moveTo>
                      <a:lnTo>
                        <a:pt x="1472" y="1092"/>
                      </a:lnTo>
                      <a:lnTo>
                        <a:pt x="20424" y="10889"/>
                      </a:lnTo>
                      <a:lnTo>
                        <a:pt x="46212" y="46399"/>
                      </a:lnTo>
                      <a:cubicBezTo>
                        <a:pt x="149271" y="150729"/>
                        <a:pt x="305237" y="217229"/>
                        <a:pt x="479794" y="217229"/>
                      </a:cubicBezTo>
                      <a:cubicBezTo>
                        <a:pt x="654351" y="217229"/>
                        <a:pt x="810317" y="150729"/>
                        <a:pt x="913376" y="46399"/>
                      </a:cubicBezTo>
                      <a:lnTo>
                        <a:pt x="937421" y="13288"/>
                      </a:lnTo>
                      <a:lnTo>
                        <a:pt x="957574" y="2871"/>
                      </a:lnTo>
                      <a:lnTo>
                        <a:pt x="951370" y="19568"/>
                      </a:lnTo>
                      <a:cubicBezTo>
                        <a:pt x="873597" y="173188"/>
                        <a:pt x="691526" y="280978"/>
                        <a:pt x="479320" y="280978"/>
                      </a:cubicBezTo>
                      <a:cubicBezTo>
                        <a:pt x="267114" y="280978"/>
                        <a:pt x="85043" y="173188"/>
                        <a:pt x="7270" y="19568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D6CA3C48-11BD-4542-BDE2-2D199A1C81BD}"/>
                  </a:ext>
                </a:extLst>
              </p:cNvPr>
              <p:cNvGrpSpPr/>
              <p:nvPr/>
            </p:nvGrpSpPr>
            <p:grpSpPr>
              <a:xfrm>
                <a:off x="8751653" y="4254841"/>
                <a:ext cx="894510" cy="681014"/>
                <a:chOff x="2250569" y="2506163"/>
                <a:chExt cx="1136911" cy="865560"/>
              </a:xfrm>
            </p:grpSpPr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D2E43595-98DC-4CC8-BF5D-70BA66B28512}"/>
                    </a:ext>
                  </a:extLst>
                </p:cNvPr>
                <p:cNvSpPr/>
                <p:nvPr/>
              </p:nvSpPr>
              <p:spPr>
                <a:xfrm>
                  <a:off x="2250569" y="2506163"/>
                  <a:ext cx="1136910" cy="856022"/>
                </a:xfrm>
                <a:custGeom>
                  <a:avLst/>
                  <a:gdLst>
                    <a:gd name="connsiteX0" fmla="*/ 573352 w 1136910"/>
                    <a:gd name="connsiteY0" fmla="*/ 0 h 856022"/>
                    <a:gd name="connsiteX1" fmla="*/ 1045402 w 1136910"/>
                    <a:gd name="connsiteY1" fmla="*/ 261410 h 856022"/>
                    <a:gd name="connsiteX2" fmla="*/ 1073505 w 1136910"/>
                    <a:gd name="connsiteY2" fmla="*/ 337046 h 856022"/>
                    <a:gd name="connsiteX3" fmla="*/ 1092238 w 1136910"/>
                    <a:gd name="connsiteY3" fmla="*/ 349320 h 856022"/>
                    <a:gd name="connsiteX4" fmla="*/ 1136910 w 1136910"/>
                    <a:gd name="connsiteY4" fmla="*/ 428011 h 856022"/>
                    <a:gd name="connsiteX5" fmla="*/ 1092238 w 1136910"/>
                    <a:gd name="connsiteY5" fmla="*/ 506702 h 856022"/>
                    <a:gd name="connsiteX6" fmla="*/ 1073505 w 1136910"/>
                    <a:gd name="connsiteY6" fmla="*/ 518976 h 856022"/>
                    <a:gd name="connsiteX7" fmla="*/ 1045402 w 1136910"/>
                    <a:gd name="connsiteY7" fmla="*/ 594612 h 856022"/>
                    <a:gd name="connsiteX8" fmla="*/ 573352 w 1136910"/>
                    <a:gd name="connsiteY8" fmla="*/ 856022 h 856022"/>
                    <a:gd name="connsiteX9" fmla="*/ 101302 w 1136910"/>
                    <a:gd name="connsiteY9" fmla="*/ 594612 h 856022"/>
                    <a:gd name="connsiteX10" fmla="*/ 76351 w 1136910"/>
                    <a:gd name="connsiteY10" fmla="*/ 527459 h 856022"/>
                    <a:gd name="connsiteX11" fmla="*/ 44672 w 1136910"/>
                    <a:gd name="connsiteY11" fmla="*/ 506702 h 856022"/>
                    <a:gd name="connsiteX12" fmla="*/ 0 w 1136910"/>
                    <a:gd name="connsiteY12" fmla="*/ 428011 h 856022"/>
                    <a:gd name="connsiteX13" fmla="*/ 44672 w 1136910"/>
                    <a:gd name="connsiteY13" fmla="*/ 349320 h 856022"/>
                    <a:gd name="connsiteX14" fmla="*/ 76351 w 1136910"/>
                    <a:gd name="connsiteY14" fmla="*/ 328564 h 856022"/>
                    <a:gd name="connsiteX15" fmla="*/ 101302 w 1136910"/>
                    <a:gd name="connsiteY15" fmla="*/ 261410 h 856022"/>
                    <a:gd name="connsiteX16" fmla="*/ 573352 w 1136910"/>
                    <a:gd name="connsiteY16" fmla="*/ 0 h 856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36910" h="856022">
                      <a:moveTo>
                        <a:pt x="573352" y="0"/>
                      </a:moveTo>
                      <a:cubicBezTo>
                        <a:pt x="785558" y="0"/>
                        <a:pt x="967629" y="107790"/>
                        <a:pt x="1045402" y="261410"/>
                      </a:cubicBezTo>
                      <a:lnTo>
                        <a:pt x="1073505" y="337046"/>
                      </a:lnTo>
                      <a:lnTo>
                        <a:pt x="1092238" y="349320"/>
                      </a:lnTo>
                      <a:cubicBezTo>
                        <a:pt x="1121003" y="373506"/>
                        <a:pt x="1136910" y="400098"/>
                        <a:pt x="1136910" y="428011"/>
                      </a:cubicBezTo>
                      <a:cubicBezTo>
                        <a:pt x="1136910" y="455924"/>
                        <a:pt x="1121003" y="482516"/>
                        <a:pt x="1092238" y="506702"/>
                      </a:cubicBezTo>
                      <a:lnTo>
                        <a:pt x="1073505" y="518976"/>
                      </a:lnTo>
                      <a:lnTo>
                        <a:pt x="1045402" y="594612"/>
                      </a:lnTo>
                      <a:cubicBezTo>
                        <a:pt x="967629" y="748232"/>
                        <a:pt x="785558" y="856022"/>
                        <a:pt x="573352" y="856022"/>
                      </a:cubicBezTo>
                      <a:cubicBezTo>
                        <a:pt x="361146" y="856022"/>
                        <a:pt x="179075" y="748232"/>
                        <a:pt x="101302" y="594612"/>
                      </a:cubicBezTo>
                      <a:lnTo>
                        <a:pt x="76351" y="527459"/>
                      </a:lnTo>
                      <a:lnTo>
                        <a:pt x="44672" y="506702"/>
                      </a:lnTo>
                      <a:cubicBezTo>
                        <a:pt x="15907" y="482516"/>
                        <a:pt x="0" y="455924"/>
                        <a:pt x="0" y="428011"/>
                      </a:cubicBezTo>
                      <a:cubicBezTo>
                        <a:pt x="0" y="400098"/>
                        <a:pt x="15907" y="373506"/>
                        <a:pt x="44672" y="349320"/>
                      </a:cubicBezTo>
                      <a:lnTo>
                        <a:pt x="76351" y="328564"/>
                      </a:lnTo>
                      <a:lnTo>
                        <a:pt x="101302" y="261410"/>
                      </a:lnTo>
                      <a:cubicBezTo>
                        <a:pt x="179075" y="107790"/>
                        <a:pt x="361146" y="0"/>
                        <a:pt x="573352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C000"/>
                    </a:gs>
                    <a:gs pos="0">
                      <a:srgbClr val="FFFF99"/>
                    </a:gs>
                    <a:gs pos="6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A452A5D2-6A6A-4D3B-B5B1-A8A5770465BC}"/>
                    </a:ext>
                  </a:extLst>
                </p:cNvPr>
                <p:cNvSpPr/>
                <p:nvPr/>
              </p:nvSpPr>
              <p:spPr>
                <a:xfrm>
                  <a:off x="2291145" y="2535679"/>
                  <a:ext cx="1096335" cy="831850"/>
                </a:xfrm>
                <a:custGeom>
                  <a:avLst/>
                  <a:gdLst>
                    <a:gd name="connsiteX0" fmla="*/ 505095 w 1096335"/>
                    <a:gd name="connsiteY0" fmla="*/ 817167 h 831850"/>
                    <a:gd name="connsiteX1" fmla="*/ 518942 w 1096335"/>
                    <a:gd name="connsiteY1" fmla="*/ 828917 h 831850"/>
                    <a:gd name="connsiteX2" fmla="*/ 517510 w 1096335"/>
                    <a:gd name="connsiteY2" fmla="*/ 831850 h 831850"/>
                    <a:gd name="connsiteX3" fmla="*/ 491889 w 1096335"/>
                    <a:gd name="connsiteY3" fmla="*/ 830231 h 831850"/>
                    <a:gd name="connsiteX4" fmla="*/ 491248 w 1096335"/>
                    <a:gd name="connsiteY4" fmla="*/ 828917 h 831850"/>
                    <a:gd name="connsiteX5" fmla="*/ 505095 w 1096335"/>
                    <a:gd name="connsiteY5" fmla="*/ 817167 h 831850"/>
                    <a:gd name="connsiteX6" fmla="*/ 319544 w 1096335"/>
                    <a:gd name="connsiteY6" fmla="*/ 777927 h 831850"/>
                    <a:gd name="connsiteX7" fmla="*/ 333391 w 1096335"/>
                    <a:gd name="connsiteY7" fmla="*/ 789676 h 831850"/>
                    <a:gd name="connsiteX8" fmla="*/ 329853 w 1096335"/>
                    <a:gd name="connsiteY8" fmla="*/ 796924 h 831850"/>
                    <a:gd name="connsiteX9" fmla="*/ 310669 w 1096335"/>
                    <a:gd name="connsiteY9" fmla="*/ 790609 h 831850"/>
                    <a:gd name="connsiteX10" fmla="*/ 306272 w 1096335"/>
                    <a:gd name="connsiteY10" fmla="*/ 788497 h 831850"/>
                    <a:gd name="connsiteX11" fmla="*/ 309752 w 1096335"/>
                    <a:gd name="connsiteY11" fmla="*/ 781368 h 831850"/>
                    <a:gd name="connsiteX12" fmla="*/ 319544 w 1096335"/>
                    <a:gd name="connsiteY12" fmla="*/ 777927 h 831850"/>
                    <a:gd name="connsiteX13" fmla="*/ 562102 w 1096335"/>
                    <a:gd name="connsiteY13" fmla="*/ 770793 h 831850"/>
                    <a:gd name="connsiteX14" fmla="*/ 575949 w 1096335"/>
                    <a:gd name="connsiteY14" fmla="*/ 782543 h 831850"/>
                    <a:gd name="connsiteX15" fmla="*/ 562102 w 1096335"/>
                    <a:gd name="connsiteY15" fmla="*/ 794293 h 831850"/>
                    <a:gd name="connsiteX16" fmla="*/ 548254 w 1096335"/>
                    <a:gd name="connsiteY16" fmla="*/ 782543 h 831850"/>
                    <a:gd name="connsiteX17" fmla="*/ 562102 w 1096335"/>
                    <a:gd name="connsiteY17" fmla="*/ 770793 h 831850"/>
                    <a:gd name="connsiteX18" fmla="*/ 777880 w 1096335"/>
                    <a:gd name="connsiteY18" fmla="*/ 766030 h 831850"/>
                    <a:gd name="connsiteX19" fmla="*/ 787671 w 1096335"/>
                    <a:gd name="connsiteY19" fmla="*/ 769472 h 831850"/>
                    <a:gd name="connsiteX20" fmla="*/ 789804 w 1096335"/>
                    <a:gd name="connsiteY20" fmla="*/ 773841 h 831850"/>
                    <a:gd name="connsiteX21" fmla="*/ 767369 w 1096335"/>
                    <a:gd name="connsiteY21" fmla="*/ 784614 h 831850"/>
                    <a:gd name="connsiteX22" fmla="*/ 764032 w 1096335"/>
                    <a:gd name="connsiteY22" fmla="*/ 777780 h 831850"/>
                    <a:gd name="connsiteX23" fmla="*/ 777880 w 1096335"/>
                    <a:gd name="connsiteY23" fmla="*/ 766030 h 831850"/>
                    <a:gd name="connsiteX24" fmla="*/ 656218 w 1096335"/>
                    <a:gd name="connsiteY24" fmla="*/ 753877 h 831850"/>
                    <a:gd name="connsiteX25" fmla="*/ 670065 w 1096335"/>
                    <a:gd name="connsiteY25" fmla="*/ 765627 h 831850"/>
                    <a:gd name="connsiteX26" fmla="*/ 656218 w 1096335"/>
                    <a:gd name="connsiteY26" fmla="*/ 777376 h 831850"/>
                    <a:gd name="connsiteX27" fmla="*/ 642371 w 1096335"/>
                    <a:gd name="connsiteY27" fmla="*/ 765627 h 831850"/>
                    <a:gd name="connsiteX28" fmla="*/ 656218 w 1096335"/>
                    <a:gd name="connsiteY28" fmla="*/ 753877 h 831850"/>
                    <a:gd name="connsiteX29" fmla="*/ 421363 w 1096335"/>
                    <a:gd name="connsiteY29" fmla="*/ 752009 h 831850"/>
                    <a:gd name="connsiteX30" fmla="*/ 435210 w 1096335"/>
                    <a:gd name="connsiteY30" fmla="*/ 763759 h 831850"/>
                    <a:gd name="connsiteX31" fmla="*/ 421363 w 1096335"/>
                    <a:gd name="connsiteY31" fmla="*/ 775508 h 831850"/>
                    <a:gd name="connsiteX32" fmla="*/ 407515 w 1096335"/>
                    <a:gd name="connsiteY32" fmla="*/ 763759 h 831850"/>
                    <a:gd name="connsiteX33" fmla="*/ 421363 w 1096335"/>
                    <a:gd name="connsiteY33" fmla="*/ 752009 h 831850"/>
                    <a:gd name="connsiteX34" fmla="*/ 723384 w 1096335"/>
                    <a:gd name="connsiteY34" fmla="*/ 717711 h 831850"/>
                    <a:gd name="connsiteX35" fmla="*/ 737231 w 1096335"/>
                    <a:gd name="connsiteY35" fmla="*/ 729460 h 831850"/>
                    <a:gd name="connsiteX36" fmla="*/ 723384 w 1096335"/>
                    <a:gd name="connsiteY36" fmla="*/ 741210 h 831850"/>
                    <a:gd name="connsiteX37" fmla="*/ 709536 w 1096335"/>
                    <a:gd name="connsiteY37" fmla="*/ 729460 h 831850"/>
                    <a:gd name="connsiteX38" fmla="*/ 723384 w 1096335"/>
                    <a:gd name="connsiteY38" fmla="*/ 717711 h 831850"/>
                    <a:gd name="connsiteX39" fmla="*/ 845976 w 1096335"/>
                    <a:gd name="connsiteY39" fmla="*/ 716334 h 831850"/>
                    <a:gd name="connsiteX40" fmla="*/ 859823 w 1096335"/>
                    <a:gd name="connsiteY40" fmla="*/ 728083 h 831850"/>
                    <a:gd name="connsiteX41" fmla="*/ 859197 w 1096335"/>
                    <a:gd name="connsiteY41" fmla="*/ 729366 h 831850"/>
                    <a:gd name="connsiteX42" fmla="*/ 845588 w 1096335"/>
                    <a:gd name="connsiteY42" fmla="*/ 739697 h 831850"/>
                    <a:gd name="connsiteX43" fmla="*/ 836185 w 1096335"/>
                    <a:gd name="connsiteY43" fmla="*/ 736392 h 831850"/>
                    <a:gd name="connsiteX44" fmla="*/ 832129 w 1096335"/>
                    <a:gd name="connsiteY44" fmla="*/ 728083 h 831850"/>
                    <a:gd name="connsiteX45" fmla="*/ 845976 w 1096335"/>
                    <a:gd name="connsiteY45" fmla="*/ 716334 h 831850"/>
                    <a:gd name="connsiteX46" fmla="*/ 511553 w 1096335"/>
                    <a:gd name="connsiteY46" fmla="*/ 713836 h 831850"/>
                    <a:gd name="connsiteX47" fmla="*/ 525401 w 1096335"/>
                    <a:gd name="connsiteY47" fmla="*/ 725585 h 831850"/>
                    <a:gd name="connsiteX48" fmla="*/ 511553 w 1096335"/>
                    <a:gd name="connsiteY48" fmla="*/ 737335 h 831850"/>
                    <a:gd name="connsiteX49" fmla="*/ 497706 w 1096335"/>
                    <a:gd name="connsiteY49" fmla="*/ 725585 h 831850"/>
                    <a:gd name="connsiteX50" fmla="*/ 511553 w 1096335"/>
                    <a:gd name="connsiteY50" fmla="*/ 713836 h 831850"/>
                    <a:gd name="connsiteX51" fmla="*/ 289079 w 1096335"/>
                    <a:gd name="connsiteY51" fmla="*/ 711500 h 831850"/>
                    <a:gd name="connsiteX52" fmla="*/ 302926 w 1096335"/>
                    <a:gd name="connsiteY52" fmla="*/ 723250 h 831850"/>
                    <a:gd name="connsiteX53" fmla="*/ 289079 w 1096335"/>
                    <a:gd name="connsiteY53" fmla="*/ 735000 h 831850"/>
                    <a:gd name="connsiteX54" fmla="*/ 275232 w 1096335"/>
                    <a:gd name="connsiteY54" fmla="*/ 723250 h 831850"/>
                    <a:gd name="connsiteX55" fmla="*/ 289079 w 1096335"/>
                    <a:gd name="connsiteY55" fmla="*/ 711500 h 831850"/>
                    <a:gd name="connsiteX56" fmla="*/ 383195 w 1096335"/>
                    <a:gd name="connsiteY56" fmla="*/ 694584 h 831850"/>
                    <a:gd name="connsiteX57" fmla="*/ 397042 w 1096335"/>
                    <a:gd name="connsiteY57" fmla="*/ 706334 h 831850"/>
                    <a:gd name="connsiteX58" fmla="*/ 383195 w 1096335"/>
                    <a:gd name="connsiteY58" fmla="*/ 718083 h 831850"/>
                    <a:gd name="connsiteX59" fmla="*/ 369348 w 1096335"/>
                    <a:gd name="connsiteY59" fmla="*/ 706334 h 831850"/>
                    <a:gd name="connsiteX60" fmla="*/ 383195 w 1096335"/>
                    <a:gd name="connsiteY60" fmla="*/ 694584 h 831850"/>
                    <a:gd name="connsiteX61" fmla="*/ 654926 w 1096335"/>
                    <a:gd name="connsiteY61" fmla="*/ 671211 h 831850"/>
                    <a:gd name="connsiteX62" fmla="*/ 668774 w 1096335"/>
                    <a:gd name="connsiteY62" fmla="*/ 682961 h 831850"/>
                    <a:gd name="connsiteX63" fmla="*/ 654926 w 1096335"/>
                    <a:gd name="connsiteY63" fmla="*/ 694711 h 831850"/>
                    <a:gd name="connsiteX64" fmla="*/ 641079 w 1096335"/>
                    <a:gd name="connsiteY64" fmla="*/ 682961 h 831850"/>
                    <a:gd name="connsiteX65" fmla="*/ 654926 w 1096335"/>
                    <a:gd name="connsiteY65" fmla="*/ 671211 h 831850"/>
                    <a:gd name="connsiteX66" fmla="*/ 579650 w 1096335"/>
                    <a:gd name="connsiteY66" fmla="*/ 664140 h 831850"/>
                    <a:gd name="connsiteX67" fmla="*/ 593497 w 1096335"/>
                    <a:gd name="connsiteY67" fmla="*/ 675889 h 831850"/>
                    <a:gd name="connsiteX68" fmla="*/ 579650 w 1096335"/>
                    <a:gd name="connsiteY68" fmla="*/ 687639 h 831850"/>
                    <a:gd name="connsiteX69" fmla="*/ 565802 w 1096335"/>
                    <a:gd name="connsiteY69" fmla="*/ 675889 h 831850"/>
                    <a:gd name="connsiteX70" fmla="*/ 579650 w 1096335"/>
                    <a:gd name="connsiteY70" fmla="*/ 664140 h 831850"/>
                    <a:gd name="connsiteX71" fmla="*/ 450361 w 1096335"/>
                    <a:gd name="connsiteY71" fmla="*/ 658418 h 831850"/>
                    <a:gd name="connsiteX72" fmla="*/ 464208 w 1096335"/>
                    <a:gd name="connsiteY72" fmla="*/ 670167 h 831850"/>
                    <a:gd name="connsiteX73" fmla="*/ 450361 w 1096335"/>
                    <a:gd name="connsiteY73" fmla="*/ 681917 h 831850"/>
                    <a:gd name="connsiteX74" fmla="*/ 436513 w 1096335"/>
                    <a:gd name="connsiteY74" fmla="*/ 670167 h 831850"/>
                    <a:gd name="connsiteX75" fmla="*/ 450361 w 1096335"/>
                    <a:gd name="connsiteY75" fmla="*/ 658418 h 831850"/>
                    <a:gd name="connsiteX76" fmla="*/ 238531 w 1096335"/>
                    <a:gd name="connsiteY76" fmla="*/ 654543 h 831850"/>
                    <a:gd name="connsiteX77" fmla="*/ 252378 w 1096335"/>
                    <a:gd name="connsiteY77" fmla="*/ 666292 h 831850"/>
                    <a:gd name="connsiteX78" fmla="*/ 238531 w 1096335"/>
                    <a:gd name="connsiteY78" fmla="*/ 678042 h 831850"/>
                    <a:gd name="connsiteX79" fmla="*/ 224683 w 1096335"/>
                    <a:gd name="connsiteY79" fmla="*/ 666292 h 831850"/>
                    <a:gd name="connsiteX80" fmla="*/ 238531 w 1096335"/>
                    <a:gd name="connsiteY80" fmla="*/ 654543 h 831850"/>
                    <a:gd name="connsiteX81" fmla="*/ 825529 w 1096335"/>
                    <a:gd name="connsiteY81" fmla="*/ 643384 h 831850"/>
                    <a:gd name="connsiteX82" fmla="*/ 839376 w 1096335"/>
                    <a:gd name="connsiteY82" fmla="*/ 655134 h 831850"/>
                    <a:gd name="connsiteX83" fmla="*/ 825529 w 1096335"/>
                    <a:gd name="connsiteY83" fmla="*/ 666884 h 831850"/>
                    <a:gd name="connsiteX84" fmla="*/ 811681 w 1096335"/>
                    <a:gd name="connsiteY84" fmla="*/ 655134 h 831850"/>
                    <a:gd name="connsiteX85" fmla="*/ 825529 w 1096335"/>
                    <a:gd name="connsiteY85" fmla="*/ 643384 h 831850"/>
                    <a:gd name="connsiteX86" fmla="*/ 104630 w 1096335"/>
                    <a:gd name="connsiteY86" fmla="*/ 631859 h 831850"/>
                    <a:gd name="connsiteX87" fmla="*/ 112158 w 1096335"/>
                    <a:gd name="connsiteY87" fmla="*/ 634505 h 831850"/>
                    <a:gd name="connsiteX88" fmla="*/ 116214 w 1096335"/>
                    <a:gd name="connsiteY88" fmla="*/ 642813 h 831850"/>
                    <a:gd name="connsiteX89" fmla="*/ 114755 w 1096335"/>
                    <a:gd name="connsiteY89" fmla="*/ 645802 h 831850"/>
                    <a:gd name="connsiteX90" fmla="*/ 738057 w 1096335"/>
                    <a:gd name="connsiteY90" fmla="*/ 623332 h 831850"/>
                    <a:gd name="connsiteX91" fmla="*/ 751905 w 1096335"/>
                    <a:gd name="connsiteY91" fmla="*/ 635082 h 831850"/>
                    <a:gd name="connsiteX92" fmla="*/ 738057 w 1096335"/>
                    <a:gd name="connsiteY92" fmla="*/ 646832 h 831850"/>
                    <a:gd name="connsiteX93" fmla="*/ 724210 w 1096335"/>
                    <a:gd name="connsiteY93" fmla="*/ 635082 h 831850"/>
                    <a:gd name="connsiteX94" fmla="*/ 738057 w 1096335"/>
                    <a:gd name="connsiteY94" fmla="*/ 623332 h 831850"/>
                    <a:gd name="connsiteX95" fmla="*/ 927348 w 1096335"/>
                    <a:gd name="connsiteY95" fmla="*/ 617466 h 831850"/>
                    <a:gd name="connsiteX96" fmla="*/ 941195 w 1096335"/>
                    <a:gd name="connsiteY96" fmla="*/ 629216 h 831850"/>
                    <a:gd name="connsiteX97" fmla="*/ 927348 w 1096335"/>
                    <a:gd name="connsiteY97" fmla="*/ 640966 h 831850"/>
                    <a:gd name="connsiteX98" fmla="*/ 913500 w 1096335"/>
                    <a:gd name="connsiteY98" fmla="*/ 629216 h 831850"/>
                    <a:gd name="connsiteX99" fmla="*/ 927348 w 1096335"/>
                    <a:gd name="connsiteY99" fmla="*/ 617466 h 831850"/>
                    <a:gd name="connsiteX100" fmla="*/ 381903 w 1096335"/>
                    <a:gd name="connsiteY100" fmla="*/ 611918 h 831850"/>
                    <a:gd name="connsiteX101" fmla="*/ 395751 w 1096335"/>
                    <a:gd name="connsiteY101" fmla="*/ 623668 h 831850"/>
                    <a:gd name="connsiteX102" fmla="*/ 381903 w 1096335"/>
                    <a:gd name="connsiteY102" fmla="*/ 635418 h 831850"/>
                    <a:gd name="connsiteX103" fmla="*/ 368056 w 1096335"/>
                    <a:gd name="connsiteY103" fmla="*/ 623668 h 831850"/>
                    <a:gd name="connsiteX104" fmla="*/ 381903 w 1096335"/>
                    <a:gd name="connsiteY104" fmla="*/ 611918 h 831850"/>
                    <a:gd name="connsiteX105" fmla="*/ 542418 w 1096335"/>
                    <a:gd name="connsiteY105" fmla="*/ 609883 h 831850"/>
                    <a:gd name="connsiteX106" fmla="*/ 556265 w 1096335"/>
                    <a:gd name="connsiteY106" fmla="*/ 621632 h 831850"/>
                    <a:gd name="connsiteX107" fmla="*/ 542418 w 1096335"/>
                    <a:gd name="connsiteY107" fmla="*/ 633382 h 831850"/>
                    <a:gd name="connsiteX108" fmla="*/ 528571 w 1096335"/>
                    <a:gd name="connsiteY108" fmla="*/ 621632 h 831850"/>
                    <a:gd name="connsiteX109" fmla="*/ 542418 w 1096335"/>
                    <a:gd name="connsiteY109" fmla="*/ 609883 h 831850"/>
                    <a:gd name="connsiteX110" fmla="*/ 306627 w 1096335"/>
                    <a:gd name="connsiteY110" fmla="*/ 604847 h 831850"/>
                    <a:gd name="connsiteX111" fmla="*/ 320474 w 1096335"/>
                    <a:gd name="connsiteY111" fmla="*/ 616596 h 831850"/>
                    <a:gd name="connsiteX112" fmla="*/ 306627 w 1096335"/>
                    <a:gd name="connsiteY112" fmla="*/ 628346 h 831850"/>
                    <a:gd name="connsiteX113" fmla="*/ 292780 w 1096335"/>
                    <a:gd name="connsiteY113" fmla="*/ 616596 h 831850"/>
                    <a:gd name="connsiteX114" fmla="*/ 306627 w 1096335"/>
                    <a:gd name="connsiteY114" fmla="*/ 604847 h 831850"/>
                    <a:gd name="connsiteX115" fmla="*/ 169533 w 1096335"/>
                    <a:gd name="connsiteY115" fmla="*/ 594897 h 831850"/>
                    <a:gd name="connsiteX116" fmla="*/ 183380 w 1096335"/>
                    <a:gd name="connsiteY116" fmla="*/ 606647 h 831850"/>
                    <a:gd name="connsiteX117" fmla="*/ 169533 w 1096335"/>
                    <a:gd name="connsiteY117" fmla="*/ 618397 h 831850"/>
                    <a:gd name="connsiteX118" fmla="*/ 155685 w 1096335"/>
                    <a:gd name="connsiteY118" fmla="*/ 606647 h 831850"/>
                    <a:gd name="connsiteX119" fmla="*/ 169533 w 1096335"/>
                    <a:gd name="connsiteY119" fmla="*/ 594897 h 831850"/>
                    <a:gd name="connsiteX120" fmla="*/ 454947 w 1096335"/>
                    <a:gd name="connsiteY120" fmla="*/ 589830 h 831850"/>
                    <a:gd name="connsiteX121" fmla="*/ 468794 w 1096335"/>
                    <a:gd name="connsiteY121" fmla="*/ 601580 h 831850"/>
                    <a:gd name="connsiteX122" fmla="*/ 454947 w 1096335"/>
                    <a:gd name="connsiteY122" fmla="*/ 613330 h 831850"/>
                    <a:gd name="connsiteX123" fmla="*/ 441100 w 1096335"/>
                    <a:gd name="connsiteY123" fmla="*/ 601580 h 831850"/>
                    <a:gd name="connsiteX124" fmla="*/ 454947 w 1096335"/>
                    <a:gd name="connsiteY124" fmla="*/ 589830 h 831850"/>
                    <a:gd name="connsiteX125" fmla="*/ 644237 w 1096335"/>
                    <a:gd name="connsiteY125" fmla="*/ 583965 h 831850"/>
                    <a:gd name="connsiteX126" fmla="*/ 658084 w 1096335"/>
                    <a:gd name="connsiteY126" fmla="*/ 595714 h 831850"/>
                    <a:gd name="connsiteX127" fmla="*/ 644237 w 1096335"/>
                    <a:gd name="connsiteY127" fmla="*/ 607464 h 831850"/>
                    <a:gd name="connsiteX128" fmla="*/ 630390 w 1096335"/>
                    <a:gd name="connsiteY128" fmla="*/ 595714 h 831850"/>
                    <a:gd name="connsiteX129" fmla="*/ 644237 w 1096335"/>
                    <a:gd name="connsiteY129" fmla="*/ 583965 h 831850"/>
                    <a:gd name="connsiteX130" fmla="*/ 795064 w 1096335"/>
                    <a:gd name="connsiteY130" fmla="*/ 576958 h 831850"/>
                    <a:gd name="connsiteX131" fmla="*/ 808911 w 1096335"/>
                    <a:gd name="connsiteY131" fmla="*/ 588708 h 831850"/>
                    <a:gd name="connsiteX132" fmla="*/ 795064 w 1096335"/>
                    <a:gd name="connsiteY132" fmla="*/ 600457 h 831850"/>
                    <a:gd name="connsiteX133" fmla="*/ 781217 w 1096335"/>
                    <a:gd name="connsiteY133" fmla="*/ 588708 h 831850"/>
                    <a:gd name="connsiteX134" fmla="*/ 795064 w 1096335"/>
                    <a:gd name="connsiteY134" fmla="*/ 576958 h 831850"/>
                    <a:gd name="connsiteX135" fmla="*/ 889180 w 1096335"/>
                    <a:gd name="connsiteY135" fmla="*/ 560042 h 831850"/>
                    <a:gd name="connsiteX136" fmla="*/ 903028 w 1096335"/>
                    <a:gd name="connsiteY136" fmla="*/ 571791 h 831850"/>
                    <a:gd name="connsiteX137" fmla="*/ 889180 w 1096335"/>
                    <a:gd name="connsiteY137" fmla="*/ 583541 h 831850"/>
                    <a:gd name="connsiteX138" fmla="*/ 875333 w 1096335"/>
                    <a:gd name="connsiteY138" fmla="*/ 571791 h 831850"/>
                    <a:gd name="connsiteX139" fmla="*/ 889180 w 1096335"/>
                    <a:gd name="connsiteY139" fmla="*/ 560042 h 831850"/>
                    <a:gd name="connsiteX140" fmla="*/ 101075 w 1096335"/>
                    <a:gd name="connsiteY140" fmla="*/ 548398 h 831850"/>
                    <a:gd name="connsiteX141" fmla="*/ 114923 w 1096335"/>
                    <a:gd name="connsiteY141" fmla="*/ 560148 h 831850"/>
                    <a:gd name="connsiteX142" fmla="*/ 101075 w 1096335"/>
                    <a:gd name="connsiteY142" fmla="*/ 571898 h 831850"/>
                    <a:gd name="connsiteX143" fmla="*/ 87228 w 1096335"/>
                    <a:gd name="connsiteY143" fmla="*/ 560148 h 831850"/>
                    <a:gd name="connsiteX144" fmla="*/ 101075 w 1096335"/>
                    <a:gd name="connsiteY144" fmla="*/ 548398 h 831850"/>
                    <a:gd name="connsiteX145" fmla="*/ 258247 w 1096335"/>
                    <a:gd name="connsiteY145" fmla="*/ 546362 h 831850"/>
                    <a:gd name="connsiteX146" fmla="*/ 272094 w 1096335"/>
                    <a:gd name="connsiteY146" fmla="*/ 558112 h 831850"/>
                    <a:gd name="connsiteX147" fmla="*/ 258247 w 1096335"/>
                    <a:gd name="connsiteY147" fmla="*/ 569862 h 831850"/>
                    <a:gd name="connsiteX148" fmla="*/ 244400 w 1096335"/>
                    <a:gd name="connsiteY148" fmla="*/ 558112 h 831850"/>
                    <a:gd name="connsiteX149" fmla="*/ 258247 w 1096335"/>
                    <a:gd name="connsiteY149" fmla="*/ 546362 h 831850"/>
                    <a:gd name="connsiteX150" fmla="*/ 511953 w 1096335"/>
                    <a:gd name="connsiteY150" fmla="*/ 543456 h 831850"/>
                    <a:gd name="connsiteX151" fmla="*/ 525801 w 1096335"/>
                    <a:gd name="connsiteY151" fmla="*/ 555206 h 831850"/>
                    <a:gd name="connsiteX152" fmla="*/ 511953 w 1096335"/>
                    <a:gd name="connsiteY152" fmla="*/ 566956 h 831850"/>
                    <a:gd name="connsiteX153" fmla="*/ 498106 w 1096335"/>
                    <a:gd name="connsiteY153" fmla="*/ 555206 h 831850"/>
                    <a:gd name="connsiteX154" fmla="*/ 511953 w 1096335"/>
                    <a:gd name="connsiteY154" fmla="*/ 543456 h 831850"/>
                    <a:gd name="connsiteX155" fmla="*/ 606070 w 1096335"/>
                    <a:gd name="connsiteY155" fmla="*/ 526540 h 831850"/>
                    <a:gd name="connsiteX156" fmla="*/ 619917 w 1096335"/>
                    <a:gd name="connsiteY156" fmla="*/ 538290 h 831850"/>
                    <a:gd name="connsiteX157" fmla="*/ 606070 w 1096335"/>
                    <a:gd name="connsiteY157" fmla="*/ 550039 h 831850"/>
                    <a:gd name="connsiteX158" fmla="*/ 592222 w 1096335"/>
                    <a:gd name="connsiteY158" fmla="*/ 538290 h 831850"/>
                    <a:gd name="connsiteX159" fmla="*/ 606070 w 1096335"/>
                    <a:gd name="connsiteY159" fmla="*/ 526540 h 831850"/>
                    <a:gd name="connsiteX160" fmla="*/ 170776 w 1096335"/>
                    <a:gd name="connsiteY160" fmla="*/ 526310 h 831850"/>
                    <a:gd name="connsiteX161" fmla="*/ 184623 w 1096335"/>
                    <a:gd name="connsiteY161" fmla="*/ 538060 h 831850"/>
                    <a:gd name="connsiteX162" fmla="*/ 170776 w 1096335"/>
                    <a:gd name="connsiteY162" fmla="*/ 549810 h 831850"/>
                    <a:gd name="connsiteX163" fmla="*/ 156929 w 1096335"/>
                    <a:gd name="connsiteY163" fmla="*/ 538060 h 831850"/>
                    <a:gd name="connsiteX164" fmla="*/ 170776 w 1096335"/>
                    <a:gd name="connsiteY164" fmla="*/ 526310 h 831850"/>
                    <a:gd name="connsiteX165" fmla="*/ 956346 w 1096335"/>
                    <a:gd name="connsiteY165" fmla="*/ 523875 h 831850"/>
                    <a:gd name="connsiteX166" fmla="*/ 970193 w 1096335"/>
                    <a:gd name="connsiteY166" fmla="*/ 535625 h 831850"/>
                    <a:gd name="connsiteX167" fmla="*/ 956346 w 1096335"/>
                    <a:gd name="connsiteY167" fmla="*/ 547375 h 831850"/>
                    <a:gd name="connsiteX168" fmla="*/ 942499 w 1096335"/>
                    <a:gd name="connsiteY168" fmla="*/ 535625 h 831850"/>
                    <a:gd name="connsiteX169" fmla="*/ 956346 w 1096335"/>
                    <a:gd name="connsiteY169" fmla="*/ 523875 h 831850"/>
                    <a:gd name="connsiteX170" fmla="*/ 360066 w 1096335"/>
                    <a:gd name="connsiteY170" fmla="*/ 520444 h 831850"/>
                    <a:gd name="connsiteX171" fmla="*/ 373913 w 1096335"/>
                    <a:gd name="connsiteY171" fmla="*/ 532194 h 831850"/>
                    <a:gd name="connsiteX172" fmla="*/ 360066 w 1096335"/>
                    <a:gd name="connsiteY172" fmla="*/ 543944 h 831850"/>
                    <a:gd name="connsiteX173" fmla="*/ 346219 w 1096335"/>
                    <a:gd name="connsiteY173" fmla="*/ 532194 h 831850"/>
                    <a:gd name="connsiteX174" fmla="*/ 360066 w 1096335"/>
                    <a:gd name="connsiteY174" fmla="*/ 520444 h 831850"/>
                    <a:gd name="connsiteX175" fmla="*/ 744516 w 1096335"/>
                    <a:gd name="connsiteY175" fmla="*/ 520000 h 831850"/>
                    <a:gd name="connsiteX176" fmla="*/ 758363 w 1096335"/>
                    <a:gd name="connsiteY176" fmla="*/ 531750 h 831850"/>
                    <a:gd name="connsiteX177" fmla="*/ 744516 w 1096335"/>
                    <a:gd name="connsiteY177" fmla="*/ 543500 h 831850"/>
                    <a:gd name="connsiteX178" fmla="*/ 730668 w 1096335"/>
                    <a:gd name="connsiteY178" fmla="*/ 531750 h 831850"/>
                    <a:gd name="connsiteX179" fmla="*/ 744516 w 1096335"/>
                    <a:gd name="connsiteY179" fmla="*/ 520000 h 831850"/>
                    <a:gd name="connsiteX180" fmla="*/ 673235 w 1096335"/>
                    <a:gd name="connsiteY180" fmla="*/ 490374 h 831850"/>
                    <a:gd name="connsiteX181" fmla="*/ 687083 w 1096335"/>
                    <a:gd name="connsiteY181" fmla="*/ 502123 h 831850"/>
                    <a:gd name="connsiteX182" fmla="*/ 673235 w 1096335"/>
                    <a:gd name="connsiteY182" fmla="*/ 513873 h 831850"/>
                    <a:gd name="connsiteX183" fmla="*/ 659388 w 1096335"/>
                    <a:gd name="connsiteY183" fmla="*/ 502123 h 831850"/>
                    <a:gd name="connsiteX184" fmla="*/ 673235 w 1096335"/>
                    <a:gd name="connsiteY184" fmla="*/ 490374 h 831850"/>
                    <a:gd name="connsiteX185" fmla="*/ 461405 w 1096335"/>
                    <a:gd name="connsiteY185" fmla="*/ 486499 h 831850"/>
                    <a:gd name="connsiteX186" fmla="*/ 475252 w 1096335"/>
                    <a:gd name="connsiteY186" fmla="*/ 498248 h 831850"/>
                    <a:gd name="connsiteX187" fmla="*/ 461405 w 1096335"/>
                    <a:gd name="connsiteY187" fmla="*/ 509998 h 831850"/>
                    <a:gd name="connsiteX188" fmla="*/ 447558 w 1096335"/>
                    <a:gd name="connsiteY188" fmla="*/ 498248 h 831850"/>
                    <a:gd name="connsiteX189" fmla="*/ 461405 w 1096335"/>
                    <a:gd name="connsiteY189" fmla="*/ 486499 h 831850"/>
                    <a:gd name="connsiteX190" fmla="*/ 227782 w 1096335"/>
                    <a:gd name="connsiteY190" fmla="*/ 479936 h 831850"/>
                    <a:gd name="connsiteX191" fmla="*/ 241630 w 1096335"/>
                    <a:gd name="connsiteY191" fmla="*/ 491686 h 831850"/>
                    <a:gd name="connsiteX192" fmla="*/ 227782 w 1096335"/>
                    <a:gd name="connsiteY192" fmla="*/ 503435 h 831850"/>
                    <a:gd name="connsiteX193" fmla="*/ 213935 w 1096335"/>
                    <a:gd name="connsiteY193" fmla="*/ 491686 h 831850"/>
                    <a:gd name="connsiteX194" fmla="*/ 227782 w 1096335"/>
                    <a:gd name="connsiteY194" fmla="*/ 479936 h 831850"/>
                    <a:gd name="connsiteX195" fmla="*/ 887889 w 1096335"/>
                    <a:gd name="connsiteY195" fmla="*/ 477376 h 831850"/>
                    <a:gd name="connsiteX196" fmla="*/ 901736 w 1096335"/>
                    <a:gd name="connsiteY196" fmla="*/ 489126 h 831850"/>
                    <a:gd name="connsiteX197" fmla="*/ 887889 w 1096335"/>
                    <a:gd name="connsiteY197" fmla="*/ 500876 h 831850"/>
                    <a:gd name="connsiteX198" fmla="*/ 874041 w 1096335"/>
                    <a:gd name="connsiteY198" fmla="*/ 489126 h 831850"/>
                    <a:gd name="connsiteX199" fmla="*/ 887889 w 1096335"/>
                    <a:gd name="connsiteY199" fmla="*/ 477376 h 831850"/>
                    <a:gd name="connsiteX200" fmla="*/ 1045060 w 1096335"/>
                    <a:gd name="connsiteY200" fmla="*/ 475340 h 831850"/>
                    <a:gd name="connsiteX201" fmla="*/ 1054852 w 1096335"/>
                    <a:gd name="connsiteY201" fmla="*/ 478782 h 831850"/>
                    <a:gd name="connsiteX202" fmla="*/ 1055184 w 1096335"/>
                    <a:gd name="connsiteY202" fmla="*/ 479461 h 831850"/>
                    <a:gd name="connsiteX203" fmla="*/ 1051663 w 1096335"/>
                    <a:gd name="connsiteY203" fmla="*/ 483495 h 831850"/>
                    <a:gd name="connsiteX204" fmla="*/ 1034839 w 1096335"/>
                    <a:gd name="connsiteY204" fmla="*/ 494518 h 831850"/>
                    <a:gd name="connsiteX205" fmla="*/ 1031213 w 1096335"/>
                    <a:gd name="connsiteY205" fmla="*/ 487090 h 831850"/>
                    <a:gd name="connsiteX206" fmla="*/ 1045060 w 1096335"/>
                    <a:gd name="connsiteY206" fmla="*/ 475340 h 831850"/>
                    <a:gd name="connsiteX207" fmla="*/ 812612 w 1096335"/>
                    <a:gd name="connsiteY207" fmla="*/ 470304 h 831850"/>
                    <a:gd name="connsiteX208" fmla="*/ 826460 w 1096335"/>
                    <a:gd name="connsiteY208" fmla="*/ 482054 h 831850"/>
                    <a:gd name="connsiteX209" fmla="*/ 812612 w 1096335"/>
                    <a:gd name="connsiteY209" fmla="*/ 493804 h 831850"/>
                    <a:gd name="connsiteX210" fmla="*/ 798765 w 1096335"/>
                    <a:gd name="connsiteY210" fmla="*/ 482054 h 831850"/>
                    <a:gd name="connsiteX211" fmla="*/ 812612 w 1096335"/>
                    <a:gd name="connsiteY211" fmla="*/ 470304 h 831850"/>
                    <a:gd name="connsiteX212" fmla="*/ 321899 w 1096335"/>
                    <a:gd name="connsiteY212" fmla="*/ 463019 h 831850"/>
                    <a:gd name="connsiteX213" fmla="*/ 335746 w 1096335"/>
                    <a:gd name="connsiteY213" fmla="*/ 474769 h 831850"/>
                    <a:gd name="connsiteX214" fmla="*/ 321899 w 1096335"/>
                    <a:gd name="connsiteY214" fmla="*/ 486519 h 831850"/>
                    <a:gd name="connsiteX215" fmla="*/ 308051 w 1096335"/>
                    <a:gd name="connsiteY215" fmla="*/ 474769 h 831850"/>
                    <a:gd name="connsiteX216" fmla="*/ 321899 w 1096335"/>
                    <a:gd name="connsiteY216" fmla="*/ 463019 h 831850"/>
                    <a:gd name="connsiteX217" fmla="*/ 52711 w 1096335"/>
                    <a:gd name="connsiteY217" fmla="*/ 457930 h 831850"/>
                    <a:gd name="connsiteX218" fmla="*/ 66559 w 1096335"/>
                    <a:gd name="connsiteY218" fmla="*/ 469680 h 831850"/>
                    <a:gd name="connsiteX219" fmla="*/ 52711 w 1096335"/>
                    <a:gd name="connsiteY219" fmla="*/ 481429 h 831850"/>
                    <a:gd name="connsiteX220" fmla="*/ 38864 w 1096335"/>
                    <a:gd name="connsiteY220" fmla="*/ 469680 h 831850"/>
                    <a:gd name="connsiteX221" fmla="*/ 52711 w 1096335"/>
                    <a:gd name="connsiteY221" fmla="*/ 457930 h 831850"/>
                    <a:gd name="connsiteX222" fmla="*/ 957589 w 1096335"/>
                    <a:gd name="connsiteY222" fmla="*/ 455288 h 831850"/>
                    <a:gd name="connsiteX223" fmla="*/ 971436 w 1096335"/>
                    <a:gd name="connsiteY223" fmla="*/ 467038 h 831850"/>
                    <a:gd name="connsiteX224" fmla="*/ 957589 w 1096335"/>
                    <a:gd name="connsiteY224" fmla="*/ 478788 h 831850"/>
                    <a:gd name="connsiteX225" fmla="*/ 943742 w 1096335"/>
                    <a:gd name="connsiteY225" fmla="*/ 467038 h 831850"/>
                    <a:gd name="connsiteX226" fmla="*/ 957589 w 1096335"/>
                    <a:gd name="connsiteY226" fmla="*/ 455288 h 831850"/>
                    <a:gd name="connsiteX227" fmla="*/ 604778 w 1096335"/>
                    <a:gd name="connsiteY227" fmla="*/ 443874 h 831850"/>
                    <a:gd name="connsiteX228" fmla="*/ 618625 w 1096335"/>
                    <a:gd name="connsiteY228" fmla="*/ 455624 h 831850"/>
                    <a:gd name="connsiteX229" fmla="*/ 604778 w 1096335"/>
                    <a:gd name="connsiteY229" fmla="*/ 467374 h 831850"/>
                    <a:gd name="connsiteX230" fmla="*/ 590931 w 1096335"/>
                    <a:gd name="connsiteY230" fmla="*/ 455624 h 831850"/>
                    <a:gd name="connsiteX231" fmla="*/ 604778 w 1096335"/>
                    <a:gd name="connsiteY231" fmla="*/ 443874 h 831850"/>
                    <a:gd name="connsiteX232" fmla="*/ 529502 w 1096335"/>
                    <a:gd name="connsiteY232" fmla="*/ 436803 h 831850"/>
                    <a:gd name="connsiteX233" fmla="*/ 543349 w 1096335"/>
                    <a:gd name="connsiteY233" fmla="*/ 448552 h 831850"/>
                    <a:gd name="connsiteX234" fmla="*/ 529502 w 1096335"/>
                    <a:gd name="connsiteY234" fmla="*/ 460302 h 831850"/>
                    <a:gd name="connsiteX235" fmla="*/ 515654 w 1096335"/>
                    <a:gd name="connsiteY235" fmla="*/ 448552 h 831850"/>
                    <a:gd name="connsiteX236" fmla="*/ 529502 w 1096335"/>
                    <a:gd name="connsiteY236" fmla="*/ 436803 h 831850"/>
                    <a:gd name="connsiteX237" fmla="*/ 389064 w 1096335"/>
                    <a:gd name="connsiteY237" fmla="*/ 426853 h 831850"/>
                    <a:gd name="connsiteX238" fmla="*/ 402912 w 1096335"/>
                    <a:gd name="connsiteY238" fmla="*/ 438603 h 831850"/>
                    <a:gd name="connsiteX239" fmla="*/ 389064 w 1096335"/>
                    <a:gd name="connsiteY239" fmla="*/ 450353 h 831850"/>
                    <a:gd name="connsiteX240" fmla="*/ 375217 w 1096335"/>
                    <a:gd name="connsiteY240" fmla="*/ 438603 h 831850"/>
                    <a:gd name="connsiteX241" fmla="*/ 389064 w 1096335"/>
                    <a:gd name="connsiteY241" fmla="*/ 426853 h 831850"/>
                    <a:gd name="connsiteX242" fmla="*/ 177234 w 1096335"/>
                    <a:gd name="connsiteY242" fmla="*/ 422978 h 831850"/>
                    <a:gd name="connsiteX243" fmla="*/ 191081 w 1096335"/>
                    <a:gd name="connsiteY243" fmla="*/ 434728 h 831850"/>
                    <a:gd name="connsiteX244" fmla="*/ 177234 w 1096335"/>
                    <a:gd name="connsiteY244" fmla="*/ 446478 h 831850"/>
                    <a:gd name="connsiteX245" fmla="*/ 163387 w 1096335"/>
                    <a:gd name="connsiteY245" fmla="*/ 434728 h 831850"/>
                    <a:gd name="connsiteX246" fmla="*/ 177234 w 1096335"/>
                    <a:gd name="connsiteY246" fmla="*/ 422978 h 831850"/>
                    <a:gd name="connsiteX247" fmla="*/ 737706 w 1096335"/>
                    <a:gd name="connsiteY247" fmla="*/ 412826 h 831850"/>
                    <a:gd name="connsiteX248" fmla="*/ 751553 w 1096335"/>
                    <a:gd name="connsiteY248" fmla="*/ 424575 h 831850"/>
                    <a:gd name="connsiteX249" fmla="*/ 737706 w 1096335"/>
                    <a:gd name="connsiteY249" fmla="*/ 436325 h 831850"/>
                    <a:gd name="connsiteX250" fmla="*/ 723858 w 1096335"/>
                    <a:gd name="connsiteY250" fmla="*/ 424575 h 831850"/>
                    <a:gd name="connsiteX251" fmla="*/ 737706 w 1096335"/>
                    <a:gd name="connsiteY251" fmla="*/ 412826 h 831850"/>
                    <a:gd name="connsiteX252" fmla="*/ 1014596 w 1096335"/>
                    <a:gd name="connsiteY252" fmla="*/ 408914 h 831850"/>
                    <a:gd name="connsiteX253" fmla="*/ 1028443 w 1096335"/>
                    <a:gd name="connsiteY253" fmla="*/ 420664 h 831850"/>
                    <a:gd name="connsiteX254" fmla="*/ 1014596 w 1096335"/>
                    <a:gd name="connsiteY254" fmla="*/ 432413 h 831850"/>
                    <a:gd name="connsiteX255" fmla="*/ 1000748 w 1096335"/>
                    <a:gd name="connsiteY255" fmla="*/ 420664 h 831850"/>
                    <a:gd name="connsiteX256" fmla="*/ 1014596 w 1096335"/>
                    <a:gd name="connsiteY256" fmla="*/ 408914 h 831850"/>
                    <a:gd name="connsiteX257" fmla="*/ 1095606 w 1096335"/>
                    <a:gd name="connsiteY257" fmla="*/ 402230 h 831850"/>
                    <a:gd name="connsiteX258" fmla="*/ 1096335 w 1096335"/>
                    <a:gd name="connsiteY258" fmla="*/ 404804 h 831850"/>
                    <a:gd name="connsiteX259" fmla="*/ 1095985 w 1096335"/>
                    <a:gd name="connsiteY259" fmla="*/ 406040 h 831850"/>
                    <a:gd name="connsiteX260" fmla="*/ 1094865 w 1096335"/>
                    <a:gd name="connsiteY260" fmla="*/ 403747 h 831850"/>
                    <a:gd name="connsiteX261" fmla="*/ 14544 w 1096335"/>
                    <a:gd name="connsiteY261" fmla="*/ 400505 h 831850"/>
                    <a:gd name="connsiteX262" fmla="*/ 28391 w 1096335"/>
                    <a:gd name="connsiteY262" fmla="*/ 412255 h 831850"/>
                    <a:gd name="connsiteX263" fmla="*/ 14544 w 1096335"/>
                    <a:gd name="connsiteY263" fmla="*/ 424004 h 831850"/>
                    <a:gd name="connsiteX264" fmla="*/ 697 w 1096335"/>
                    <a:gd name="connsiteY264" fmla="*/ 412255 h 831850"/>
                    <a:gd name="connsiteX265" fmla="*/ 14544 w 1096335"/>
                    <a:gd name="connsiteY265" fmla="*/ 400505 h 831850"/>
                    <a:gd name="connsiteX266" fmla="*/ 650234 w 1096335"/>
                    <a:gd name="connsiteY266" fmla="*/ 392774 h 831850"/>
                    <a:gd name="connsiteX267" fmla="*/ 664081 w 1096335"/>
                    <a:gd name="connsiteY267" fmla="*/ 404523 h 831850"/>
                    <a:gd name="connsiteX268" fmla="*/ 650234 w 1096335"/>
                    <a:gd name="connsiteY268" fmla="*/ 416273 h 831850"/>
                    <a:gd name="connsiteX269" fmla="*/ 636387 w 1096335"/>
                    <a:gd name="connsiteY269" fmla="*/ 404523 h 831850"/>
                    <a:gd name="connsiteX270" fmla="*/ 650234 w 1096335"/>
                    <a:gd name="connsiteY270" fmla="*/ 392774 h 831850"/>
                    <a:gd name="connsiteX271" fmla="*/ 839525 w 1096335"/>
                    <a:gd name="connsiteY271" fmla="*/ 386908 h 831850"/>
                    <a:gd name="connsiteX272" fmla="*/ 853372 w 1096335"/>
                    <a:gd name="connsiteY272" fmla="*/ 398658 h 831850"/>
                    <a:gd name="connsiteX273" fmla="*/ 839525 w 1096335"/>
                    <a:gd name="connsiteY273" fmla="*/ 410407 h 831850"/>
                    <a:gd name="connsiteX274" fmla="*/ 825677 w 1096335"/>
                    <a:gd name="connsiteY274" fmla="*/ 398658 h 831850"/>
                    <a:gd name="connsiteX275" fmla="*/ 839525 w 1096335"/>
                    <a:gd name="connsiteY275" fmla="*/ 386908 h 831850"/>
                    <a:gd name="connsiteX276" fmla="*/ 320607 w 1096335"/>
                    <a:gd name="connsiteY276" fmla="*/ 380354 h 831850"/>
                    <a:gd name="connsiteX277" fmla="*/ 334454 w 1096335"/>
                    <a:gd name="connsiteY277" fmla="*/ 392104 h 831850"/>
                    <a:gd name="connsiteX278" fmla="*/ 320607 w 1096335"/>
                    <a:gd name="connsiteY278" fmla="*/ 403854 h 831850"/>
                    <a:gd name="connsiteX279" fmla="*/ 306760 w 1096335"/>
                    <a:gd name="connsiteY279" fmla="*/ 392104 h 831850"/>
                    <a:gd name="connsiteX280" fmla="*/ 320607 w 1096335"/>
                    <a:gd name="connsiteY280" fmla="*/ 380354 h 831850"/>
                    <a:gd name="connsiteX281" fmla="*/ 245331 w 1096335"/>
                    <a:gd name="connsiteY281" fmla="*/ 373282 h 831850"/>
                    <a:gd name="connsiteX282" fmla="*/ 259178 w 1096335"/>
                    <a:gd name="connsiteY282" fmla="*/ 385032 h 831850"/>
                    <a:gd name="connsiteX283" fmla="*/ 245331 w 1096335"/>
                    <a:gd name="connsiteY283" fmla="*/ 396782 h 831850"/>
                    <a:gd name="connsiteX284" fmla="*/ 231483 w 1096335"/>
                    <a:gd name="connsiteY284" fmla="*/ 385032 h 831850"/>
                    <a:gd name="connsiteX285" fmla="*/ 245331 w 1096335"/>
                    <a:gd name="connsiteY285" fmla="*/ 373282 h 831850"/>
                    <a:gd name="connsiteX286" fmla="*/ 444555 w 1096335"/>
                    <a:gd name="connsiteY286" fmla="*/ 365539 h 831850"/>
                    <a:gd name="connsiteX287" fmla="*/ 458403 w 1096335"/>
                    <a:gd name="connsiteY287" fmla="*/ 377289 h 831850"/>
                    <a:gd name="connsiteX288" fmla="*/ 444555 w 1096335"/>
                    <a:gd name="connsiteY288" fmla="*/ 389038 h 831850"/>
                    <a:gd name="connsiteX289" fmla="*/ 430708 w 1096335"/>
                    <a:gd name="connsiteY289" fmla="*/ 377289 h 831850"/>
                    <a:gd name="connsiteX290" fmla="*/ 444555 w 1096335"/>
                    <a:gd name="connsiteY290" fmla="*/ 365539 h 831850"/>
                    <a:gd name="connsiteX291" fmla="*/ 81710 w 1096335"/>
                    <a:gd name="connsiteY291" fmla="*/ 364339 h 831850"/>
                    <a:gd name="connsiteX292" fmla="*/ 95557 w 1096335"/>
                    <a:gd name="connsiteY292" fmla="*/ 376088 h 831850"/>
                    <a:gd name="connsiteX293" fmla="*/ 81710 w 1096335"/>
                    <a:gd name="connsiteY293" fmla="*/ 387838 h 831850"/>
                    <a:gd name="connsiteX294" fmla="*/ 67862 w 1096335"/>
                    <a:gd name="connsiteY294" fmla="*/ 376088 h 831850"/>
                    <a:gd name="connsiteX295" fmla="*/ 81710 w 1096335"/>
                    <a:gd name="connsiteY295" fmla="*/ 364339 h 831850"/>
                    <a:gd name="connsiteX296" fmla="*/ 964047 w 1096335"/>
                    <a:gd name="connsiteY296" fmla="*/ 351956 h 831850"/>
                    <a:gd name="connsiteX297" fmla="*/ 977895 w 1096335"/>
                    <a:gd name="connsiteY297" fmla="*/ 363706 h 831850"/>
                    <a:gd name="connsiteX298" fmla="*/ 964047 w 1096335"/>
                    <a:gd name="connsiteY298" fmla="*/ 375456 h 831850"/>
                    <a:gd name="connsiteX299" fmla="*/ 950200 w 1096335"/>
                    <a:gd name="connsiteY299" fmla="*/ 363706 h 831850"/>
                    <a:gd name="connsiteX300" fmla="*/ 964047 w 1096335"/>
                    <a:gd name="connsiteY300" fmla="*/ 351956 h 831850"/>
                    <a:gd name="connsiteX301" fmla="*/ 707241 w 1096335"/>
                    <a:gd name="connsiteY301" fmla="*/ 346399 h 831850"/>
                    <a:gd name="connsiteX302" fmla="*/ 721088 w 1096335"/>
                    <a:gd name="connsiteY302" fmla="*/ 358149 h 831850"/>
                    <a:gd name="connsiteX303" fmla="*/ 707241 w 1096335"/>
                    <a:gd name="connsiteY303" fmla="*/ 369899 h 831850"/>
                    <a:gd name="connsiteX304" fmla="*/ 693393 w 1096335"/>
                    <a:gd name="connsiteY304" fmla="*/ 358149 h 831850"/>
                    <a:gd name="connsiteX305" fmla="*/ 707241 w 1096335"/>
                    <a:gd name="connsiteY305" fmla="*/ 346399 h 831850"/>
                    <a:gd name="connsiteX306" fmla="*/ 357084 w 1096335"/>
                    <a:gd name="connsiteY306" fmla="*/ 345487 h 831850"/>
                    <a:gd name="connsiteX307" fmla="*/ 370931 w 1096335"/>
                    <a:gd name="connsiteY307" fmla="*/ 357236 h 831850"/>
                    <a:gd name="connsiteX308" fmla="*/ 357084 w 1096335"/>
                    <a:gd name="connsiteY308" fmla="*/ 368986 h 831850"/>
                    <a:gd name="connsiteX309" fmla="*/ 343237 w 1096335"/>
                    <a:gd name="connsiteY309" fmla="*/ 357236 h 831850"/>
                    <a:gd name="connsiteX310" fmla="*/ 357084 w 1096335"/>
                    <a:gd name="connsiteY310" fmla="*/ 345487 h 831850"/>
                    <a:gd name="connsiteX311" fmla="*/ 546374 w 1096335"/>
                    <a:gd name="connsiteY311" fmla="*/ 339621 h 831850"/>
                    <a:gd name="connsiteX312" fmla="*/ 560222 w 1096335"/>
                    <a:gd name="connsiteY312" fmla="*/ 351371 h 831850"/>
                    <a:gd name="connsiteX313" fmla="*/ 546374 w 1096335"/>
                    <a:gd name="connsiteY313" fmla="*/ 363120 h 831850"/>
                    <a:gd name="connsiteX314" fmla="*/ 532527 w 1096335"/>
                    <a:gd name="connsiteY314" fmla="*/ 351371 h 831850"/>
                    <a:gd name="connsiteX315" fmla="*/ 546374 w 1096335"/>
                    <a:gd name="connsiteY315" fmla="*/ 339621 h 831850"/>
                    <a:gd name="connsiteX316" fmla="*/ 801357 w 1096335"/>
                    <a:gd name="connsiteY316" fmla="*/ 329483 h 831850"/>
                    <a:gd name="connsiteX317" fmla="*/ 815204 w 1096335"/>
                    <a:gd name="connsiteY317" fmla="*/ 341233 h 831850"/>
                    <a:gd name="connsiteX318" fmla="*/ 801357 w 1096335"/>
                    <a:gd name="connsiteY318" fmla="*/ 352982 h 831850"/>
                    <a:gd name="connsiteX319" fmla="*/ 787510 w 1096335"/>
                    <a:gd name="connsiteY319" fmla="*/ 341233 h 831850"/>
                    <a:gd name="connsiteX320" fmla="*/ 801357 w 1096335"/>
                    <a:gd name="connsiteY320" fmla="*/ 329483 h 831850"/>
                    <a:gd name="connsiteX321" fmla="*/ 15513 w 1096335"/>
                    <a:gd name="connsiteY321" fmla="*/ 318634 h 831850"/>
                    <a:gd name="connsiteX322" fmla="*/ 23044 w 1096335"/>
                    <a:gd name="connsiteY322" fmla="*/ 321281 h 831850"/>
                    <a:gd name="connsiteX323" fmla="*/ 27100 w 1096335"/>
                    <a:gd name="connsiteY323" fmla="*/ 329589 h 831850"/>
                    <a:gd name="connsiteX324" fmla="*/ 13252 w 1096335"/>
                    <a:gd name="connsiteY324" fmla="*/ 341339 h 831850"/>
                    <a:gd name="connsiteX325" fmla="*/ 3461 w 1096335"/>
                    <a:gd name="connsiteY325" fmla="*/ 337898 h 831850"/>
                    <a:gd name="connsiteX326" fmla="*/ 0 w 1096335"/>
                    <a:gd name="connsiteY326" fmla="*/ 330807 h 831850"/>
                    <a:gd name="connsiteX327" fmla="*/ 4097 w 1096335"/>
                    <a:gd name="connsiteY327" fmla="*/ 326113 h 831850"/>
                    <a:gd name="connsiteX328" fmla="*/ 178229 w 1096335"/>
                    <a:gd name="connsiteY328" fmla="*/ 313345 h 831850"/>
                    <a:gd name="connsiteX329" fmla="*/ 192077 w 1096335"/>
                    <a:gd name="connsiteY329" fmla="*/ 325094 h 831850"/>
                    <a:gd name="connsiteX330" fmla="*/ 178229 w 1096335"/>
                    <a:gd name="connsiteY330" fmla="*/ 336844 h 831850"/>
                    <a:gd name="connsiteX331" fmla="*/ 164382 w 1096335"/>
                    <a:gd name="connsiteY331" fmla="*/ 325094 h 831850"/>
                    <a:gd name="connsiteX332" fmla="*/ 178229 w 1096335"/>
                    <a:gd name="connsiteY332" fmla="*/ 313345 h 831850"/>
                    <a:gd name="connsiteX333" fmla="*/ 1029034 w 1096335"/>
                    <a:gd name="connsiteY333" fmla="*/ 303353 h 831850"/>
                    <a:gd name="connsiteX334" fmla="*/ 1032930 w 1096335"/>
                    <a:gd name="connsiteY334" fmla="*/ 313839 h 831850"/>
                    <a:gd name="connsiteX335" fmla="*/ 1042889 w 1096335"/>
                    <a:gd name="connsiteY335" fmla="*/ 320364 h 831850"/>
                    <a:gd name="connsiteX336" fmla="*/ 1041935 w 1096335"/>
                    <a:gd name="connsiteY336" fmla="*/ 322319 h 831850"/>
                    <a:gd name="connsiteX337" fmla="*/ 1032144 w 1096335"/>
                    <a:gd name="connsiteY337" fmla="*/ 325760 h 831850"/>
                    <a:gd name="connsiteX338" fmla="*/ 1018297 w 1096335"/>
                    <a:gd name="connsiteY338" fmla="*/ 314010 h 831850"/>
                    <a:gd name="connsiteX339" fmla="*/ 1022353 w 1096335"/>
                    <a:gd name="connsiteY339" fmla="*/ 305702 h 831850"/>
                    <a:gd name="connsiteX340" fmla="*/ 414091 w 1096335"/>
                    <a:gd name="connsiteY340" fmla="*/ 299112 h 831850"/>
                    <a:gd name="connsiteX341" fmla="*/ 427938 w 1096335"/>
                    <a:gd name="connsiteY341" fmla="*/ 310862 h 831850"/>
                    <a:gd name="connsiteX342" fmla="*/ 414091 w 1096335"/>
                    <a:gd name="connsiteY342" fmla="*/ 322612 h 831850"/>
                    <a:gd name="connsiteX343" fmla="*/ 400243 w 1096335"/>
                    <a:gd name="connsiteY343" fmla="*/ 310862 h 831850"/>
                    <a:gd name="connsiteX344" fmla="*/ 414091 w 1096335"/>
                    <a:gd name="connsiteY344" fmla="*/ 299112 h 831850"/>
                    <a:gd name="connsiteX345" fmla="*/ 868523 w 1096335"/>
                    <a:gd name="connsiteY345" fmla="*/ 293316 h 831850"/>
                    <a:gd name="connsiteX346" fmla="*/ 882370 w 1096335"/>
                    <a:gd name="connsiteY346" fmla="*/ 305066 h 831850"/>
                    <a:gd name="connsiteX347" fmla="*/ 868523 w 1096335"/>
                    <a:gd name="connsiteY347" fmla="*/ 316816 h 831850"/>
                    <a:gd name="connsiteX348" fmla="*/ 854675 w 1096335"/>
                    <a:gd name="connsiteY348" fmla="*/ 305066 h 831850"/>
                    <a:gd name="connsiteX349" fmla="*/ 868523 w 1096335"/>
                    <a:gd name="connsiteY349" fmla="*/ 293316 h 831850"/>
                    <a:gd name="connsiteX350" fmla="*/ 90758 w 1096335"/>
                    <a:gd name="connsiteY350" fmla="*/ 293292 h 831850"/>
                    <a:gd name="connsiteX351" fmla="*/ 104605 w 1096335"/>
                    <a:gd name="connsiteY351" fmla="*/ 305042 h 831850"/>
                    <a:gd name="connsiteX352" fmla="*/ 90758 w 1096335"/>
                    <a:gd name="connsiteY352" fmla="*/ 316792 h 831850"/>
                    <a:gd name="connsiteX353" fmla="*/ 76911 w 1096335"/>
                    <a:gd name="connsiteY353" fmla="*/ 305042 h 831850"/>
                    <a:gd name="connsiteX354" fmla="*/ 90758 w 1096335"/>
                    <a:gd name="connsiteY354" fmla="*/ 293292 h 831850"/>
                    <a:gd name="connsiteX355" fmla="*/ 656692 w 1096335"/>
                    <a:gd name="connsiteY355" fmla="*/ 289441 h 831850"/>
                    <a:gd name="connsiteX356" fmla="*/ 670540 w 1096335"/>
                    <a:gd name="connsiteY356" fmla="*/ 301191 h 831850"/>
                    <a:gd name="connsiteX357" fmla="*/ 656692 w 1096335"/>
                    <a:gd name="connsiteY357" fmla="*/ 312941 h 831850"/>
                    <a:gd name="connsiteX358" fmla="*/ 642845 w 1096335"/>
                    <a:gd name="connsiteY358" fmla="*/ 301191 h 831850"/>
                    <a:gd name="connsiteX359" fmla="*/ 656692 w 1096335"/>
                    <a:gd name="connsiteY359" fmla="*/ 289441 h 831850"/>
                    <a:gd name="connsiteX360" fmla="*/ 280048 w 1096335"/>
                    <a:gd name="connsiteY360" fmla="*/ 287426 h 831850"/>
                    <a:gd name="connsiteX361" fmla="*/ 293896 w 1096335"/>
                    <a:gd name="connsiteY361" fmla="*/ 299176 h 831850"/>
                    <a:gd name="connsiteX362" fmla="*/ 280048 w 1096335"/>
                    <a:gd name="connsiteY362" fmla="*/ 310926 h 831850"/>
                    <a:gd name="connsiteX363" fmla="*/ 266201 w 1096335"/>
                    <a:gd name="connsiteY363" fmla="*/ 299176 h 831850"/>
                    <a:gd name="connsiteX364" fmla="*/ 280048 w 1096335"/>
                    <a:gd name="connsiteY364" fmla="*/ 287426 h 831850"/>
                    <a:gd name="connsiteX365" fmla="*/ 508207 w 1096335"/>
                    <a:gd name="connsiteY365" fmla="*/ 282195 h 831850"/>
                    <a:gd name="connsiteX366" fmla="*/ 522054 w 1096335"/>
                    <a:gd name="connsiteY366" fmla="*/ 293945 h 831850"/>
                    <a:gd name="connsiteX367" fmla="*/ 508207 w 1096335"/>
                    <a:gd name="connsiteY367" fmla="*/ 305695 h 831850"/>
                    <a:gd name="connsiteX368" fmla="*/ 494359 w 1096335"/>
                    <a:gd name="connsiteY368" fmla="*/ 293945 h 831850"/>
                    <a:gd name="connsiteX369" fmla="*/ 508207 w 1096335"/>
                    <a:gd name="connsiteY369" fmla="*/ 282195 h 831850"/>
                    <a:gd name="connsiteX370" fmla="*/ 147765 w 1096335"/>
                    <a:gd name="connsiteY370" fmla="*/ 246918 h 831850"/>
                    <a:gd name="connsiteX371" fmla="*/ 161612 w 1096335"/>
                    <a:gd name="connsiteY371" fmla="*/ 258667 h 831850"/>
                    <a:gd name="connsiteX372" fmla="*/ 147765 w 1096335"/>
                    <a:gd name="connsiteY372" fmla="*/ 270417 h 831850"/>
                    <a:gd name="connsiteX373" fmla="*/ 133917 w 1096335"/>
                    <a:gd name="connsiteY373" fmla="*/ 258667 h 831850"/>
                    <a:gd name="connsiteX374" fmla="*/ 147765 w 1096335"/>
                    <a:gd name="connsiteY374" fmla="*/ 246918 h 831850"/>
                    <a:gd name="connsiteX375" fmla="*/ 800065 w 1096335"/>
                    <a:gd name="connsiteY375" fmla="*/ 246817 h 831850"/>
                    <a:gd name="connsiteX376" fmla="*/ 813913 w 1096335"/>
                    <a:gd name="connsiteY376" fmla="*/ 258567 h 831850"/>
                    <a:gd name="connsiteX377" fmla="*/ 800065 w 1096335"/>
                    <a:gd name="connsiteY377" fmla="*/ 270316 h 831850"/>
                    <a:gd name="connsiteX378" fmla="*/ 786218 w 1096335"/>
                    <a:gd name="connsiteY378" fmla="*/ 258567 h 831850"/>
                    <a:gd name="connsiteX379" fmla="*/ 800065 w 1096335"/>
                    <a:gd name="connsiteY379" fmla="*/ 246817 h 831850"/>
                    <a:gd name="connsiteX380" fmla="*/ 575372 w 1096335"/>
                    <a:gd name="connsiteY380" fmla="*/ 246029 h 831850"/>
                    <a:gd name="connsiteX381" fmla="*/ 589220 w 1096335"/>
                    <a:gd name="connsiteY381" fmla="*/ 257779 h 831850"/>
                    <a:gd name="connsiteX382" fmla="*/ 575372 w 1096335"/>
                    <a:gd name="connsiteY382" fmla="*/ 269529 h 831850"/>
                    <a:gd name="connsiteX383" fmla="*/ 561525 w 1096335"/>
                    <a:gd name="connsiteY383" fmla="*/ 257779 h 831850"/>
                    <a:gd name="connsiteX384" fmla="*/ 575372 w 1096335"/>
                    <a:gd name="connsiteY384" fmla="*/ 246029 h 831850"/>
                    <a:gd name="connsiteX385" fmla="*/ 965043 w 1096335"/>
                    <a:gd name="connsiteY385" fmla="*/ 242322 h 831850"/>
                    <a:gd name="connsiteX386" fmla="*/ 978890 w 1096335"/>
                    <a:gd name="connsiteY386" fmla="*/ 254072 h 831850"/>
                    <a:gd name="connsiteX387" fmla="*/ 965043 w 1096335"/>
                    <a:gd name="connsiteY387" fmla="*/ 265822 h 831850"/>
                    <a:gd name="connsiteX388" fmla="*/ 951195 w 1096335"/>
                    <a:gd name="connsiteY388" fmla="*/ 254072 h 831850"/>
                    <a:gd name="connsiteX389" fmla="*/ 965043 w 1096335"/>
                    <a:gd name="connsiteY389" fmla="*/ 242322 h 831850"/>
                    <a:gd name="connsiteX390" fmla="*/ 363542 w 1096335"/>
                    <a:gd name="connsiteY390" fmla="*/ 242154 h 831850"/>
                    <a:gd name="connsiteX391" fmla="*/ 377390 w 1096335"/>
                    <a:gd name="connsiteY391" fmla="*/ 253904 h 831850"/>
                    <a:gd name="connsiteX392" fmla="*/ 363542 w 1096335"/>
                    <a:gd name="connsiteY392" fmla="*/ 265654 h 831850"/>
                    <a:gd name="connsiteX393" fmla="*/ 349695 w 1096335"/>
                    <a:gd name="connsiteY393" fmla="*/ 253904 h 831850"/>
                    <a:gd name="connsiteX394" fmla="*/ 363542 w 1096335"/>
                    <a:gd name="connsiteY394" fmla="*/ 242154 h 831850"/>
                    <a:gd name="connsiteX395" fmla="*/ 724789 w 1096335"/>
                    <a:gd name="connsiteY395" fmla="*/ 239745 h 831850"/>
                    <a:gd name="connsiteX396" fmla="*/ 738636 w 1096335"/>
                    <a:gd name="connsiteY396" fmla="*/ 251495 h 831850"/>
                    <a:gd name="connsiteX397" fmla="*/ 724789 w 1096335"/>
                    <a:gd name="connsiteY397" fmla="*/ 263245 h 831850"/>
                    <a:gd name="connsiteX398" fmla="*/ 710941 w 1096335"/>
                    <a:gd name="connsiteY398" fmla="*/ 251495 h 831850"/>
                    <a:gd name="connsiteX399" fmla="*/ 724789 w 1096335"/>
                    <a:gd name="connsiteY399" fmla="*/ 239745 h 831850"/>
                    <a:gd name="connsiteX400" fmla="*/ 241881 w 1096335"/>
                    <a:gd name="connsiteY400" fmla="*/ 230001 h 831850"/>
                    <a:gd name="connsiteX401" fmla="*/ 255728 w 1096335"/>
                    <a:gd name="connsiteY401" fmla="*/ 241751 h 831850"/>
                    <a:gd name="connsiteX402" fmla="*/ 241881 w 1096335"/>
                    <a:gd name="connsiteY402" fmla="*/ 253501 h 831850"/>
                    <a:gd name="connsiteX403" fmla="*/ 228034 w 1096335"/>
                    <a:gd name="connsiteY403" fmla="*/ 241751 h 831850"/>
                    <a:gd name="connsiteX404" fmla="*/ 241881 w 1096335"/>
                    <a:gd name="connsiteY404" fmla="*/ 230001 h 831850"/>
                    <a:gd name="connsiteX405" fmla="*/ 877571 w 1096335"/>
                    <a:gd name="connsiteY405" fmla="*/ 222270 h 831850"/>
                    <a:gd name="connsiteX406" fmla="*/ 891419 w 1096335"/>
                    <a:gd name="connsiteY406" fmla="*/ 234020 h 831850"/>
                    <a:gd name="connsiteX407" fmla="*/ 877571 w 1096335"/>
                    <a:gd name="connsiteY407" fmla="*/ 245770 h 831850"/>
                    <a:gd name="connsiteX408" fmla="*/ 863724 w 1096335"/>
                    <a:gd name="connsiteY408" fmla="*/ 234020 h 831850"/>
                    <a:gd name="connsiteX409" fmla="*/ 877571 w 1096335"/>
                    <a:gd name="connsiteY409" fmla="*/ 222270 h 831850"/>
                    <a:gd name="connsiteX410" fmla="*/ 506915 w 1096335"/>
                    <a:gd name="connsiteY410" fmla="*/ 199530 h 831850"/>
                    <a:gd name="connsiteX411" fmla="*/ 520762 w 1096335"/>
                    <a:gd name="connsiteY411" fmla="*/ 211280 h 831850"/>
                    <a:gd name="connsiteX412" fmla="*/ 506915 w 1096335"/>
                    <a:gd name="connsiteY412" fmla="*/ 223030 h 831850"/>
                    <a:gd name="connsiteX413" fmla="*/ 493068 w 1096335"/>
                    <a:gd name="connsiteY413" fmla="*/ 211280 h 831850"/>
                    <a:gd name="connsiteX414" fmla="*/ 506915 w 1096335"/>
                    <a:gd name="connsiteY414" fmla="*/ 199530 h 831850"/>
                    <a:gd name="connsiteX415" fmla="*/ 309047 w 1096335"/>
                    <a:gd name="connsiteY415" fmla="*/ 193835 h 831850"/>
                    <a:gd name="connsiteX416" fmla="*/ 322894 w 1096335"/>
                    <a:gd name="connsiteY416" fmla="*/ 205585 h 831850"/>
                    <a:gd name="connsiteX417" fmla="*/ 309047 w 1096335"/>
                    <a:gd name="connsiteY417" fmla="*/ 217335 h 831850"/>
                    <a:gd name="connsiteX418" fmla="*/ 295199 w 1096335"/>
                    <a:gd name="connsiteY418" fmla="*/ 205585 h 831850"/>
                    <a:gd name="connsiteX419" fmla="*/ 309047 w 1096335"/>
                    <a:gd name="connsiteY419" fmla="*/ 193835 h 831850"/>
                    <a:gd name="connsiteX420" fmla="*/ 431639 w 1096335"/>
                    <a:gd name="connsiteY420" fmla="*/ 192458 h 831850"/>
                    <a:gd name="connsiteX421" fmla="*/ 445486 w 1096335"/>
                    <a:gd name="connsiteY421" fmla="*/ 204208 h 831850"/>
                    <a:gd name="connsiteX422" fmla="*/ 431639 w 1096335"/>
                    <a:gd name="connsiteY422" fmla="*/ 215958 h 831850"/>
                    <a:gd name="connsiteX423" fmla="*/ 417791 w 1096335"/>
                    <a:gd name="connsiteY423" fmla="*/ 204208 h 831850"/>
                    <a:gd name="connsiteX424" fmla="*/ 431639 w 1096335"/>
                    <a:gd name="connsiteY424" fmla="*/ 192458 h 831850"/>
                    <a:gd name="connsiteX425" fmla="*/ 97216 w 1096335"/>
                    <a:gd name="connsiteY425" fmla="*/ 189960 h 831850"/>
                    <a:gd name="connsiteX426" fmla="*/ 111064 w 1096335"/>
                    <a:gd name="connsiteY426" fmla="*/ 201710 h 831850"/>
                    <a:gd name="connsiteX427" fmla="*/ 97216 w 1096335"/>
                    <a:gd name="connsiteY427" fmla="*/ 213460 h 831850"/>
                    <a:gd name="connsiteX428" fmla="*/ 87425 w 1096335"/>
                    <a:gd name="connsiteY428" fmla="*/ 210019 h 831850"/>
                    <a:gd name="connsiteX429" fmla="*/ 84921 w 1096335"/>
                    <a:gd name="connsiteY429" fmla="*/ 204888 h 831850"/>
                    <a:gd name="connsiteX430" fmla="*/ 95263 w 1096335"/>
                    <a:gd name="connsiteY430" fmla="*/ 190647 h 831850"/>
                    <a:gd name="connsiteX431" fmla="*/ 692020 w 1096335"/>
                    <a:gd name="connsiteY431" fmla="*/ 183029 h 831850"/>
                    <a:gd name="connsiteX432" fmla="*/ 705867 w 1096335"/>
                    <a:gd name="connsiteY432" fmla="*/ 194779 h 831850"/>
                    <a:gd name="connsiteX433" fmla="*/ 692020 w 1096335"/>
                    <a:gd name="connsiteY433" fmla="*/ 206529 h 831850"/>
                    <a:gd name="connsiteX434" fmla="*/ 678172 w 1096335"/>
                    <a:gd name="connsiteY434" fmla="*/ 194779 h 831850"/>
                    <a:gd name="connsiteX435" fmla="*/ 692020 w 1096335"/>
                    <a:gd name="connsiteY435" fmla="*/ 183029 h 831850"/>
                    <a:gd name="connsiteX436" fmla="*/ 934578 w 1096335"/>
                    <a:gd name="connsiteY436" fmla="*/ 175896 h 831850"/>
                    <a:gd name="connsiteX437" fmla="*/ 948425 w 1096335"/>
                    <a:gd name="connsiteY437" fmla="*/ 187645 h 831850"/>
                    <a:gd name="connsiteX438" fmla="*/ 934578 w 1096335"/>
                    <a:gd name="connsiteY438" fmla="*/ 199395 h 831850"/>
                    <a:gd name="connsiteX439" fmla="*/ 920731 w 1096335"/>
                    <a:gd name="connsiteY439" fmla="*/ 187645 h 831850"/>
                    <a:gd name="connsiteX440" fmla="*/ 934578 w 1096335"/>
                    <a:gd name="connsiteY440" fmla="*/ 175896 h 831850"/>
                    <a:gd name="connsiteX441" fmla="*/ 604548 w 1096335"/>
                    <a:gd name="connsiteY441" fmla="*/ 162977 h 831850"/>
                    <a:gd name="connsiteX442" fmla="*/ 618396 w 1096335"/>
                    <a:gd name="connsiteY442" fmla="*/ 174727 h 831850"/>
                    <a:gd name="connsiteX443" fmla="*/ 604548 w 1096335"/>
                    <a:gd name="connsiteY443" fmla="*/ 186477 h 831850"/>
                    <a:gd name="connsiteX444" fmla="*/ 590701 w 1096335"/>
                    <a:gd name="connsiteY444" fmla="*/ 174727 h 831850"/>
                    <a:gd name="connsiteX445" fmla="*/ 604548 w 1096335"/>
                    <a:gd name="connsiteY445" fmla="*/ 162977 h 831850"/>
                    <a:gd name="connsiteX446" fmla="*/ 793839 w 1096335"/>
                    <a:gd name="connsiteY446" fmla="*/ 157111 h 831850"/>
                    <a:gd name="connsiteX447" fmla="*/ 807686 w 1096335"/>
                    <a:gd name="connsiteY447" fmla="*/ 168861 h 831850"/>
                    <a:gd name="connsiteX448" fmla="*/ 793839 w 1096335"/>
                    <a:gd name="connsiteY448" fmla="*/ 180611 h 831850"/>
                    <a:gd name="connsiteX449" fmla="*/ 779992 w 1096335"/>
                    <a:gd name="connsiteY449" fmla="*/ 168861 h 831850"/>
                    <a:gd name="connsiteX450" fmla="*/ 793839 w 1096335"/>
                    <a:gd name="connsiteY450" fmla="*/ 157111 h 831850"/>
                    <a:gd name="connsiteX451" fmla="*/ 240589 w 1096335"/>
                    <a:gd name="connsiteY451" fmla="*/ 147336 h 831850"/>
                    <a:gd name="connsiteX452" fmla="*/ 254437 w 1096335"/>
                    <a:gd name="connsiteY452" fmla="*/ 159086 h 831850"/>
                    <a:gd name="connsiteX453" fmla="*/ 240589 w 1096335"/>
                    <a:gd name="connsiteY453" fmla="*/ 170835 h 831850"/>
                    <a:gd name="connsiteX454" fmla="*/ 226742 w 1096335"/>
                    <a:gd name="connsiteY454" fmla="*/ 159086 h 831850"/>
                    <a:gd name="connsiteX455" fmla="*/ 240589 w 1096335"/>
                    <a:gd name="connsiteY455" fmla="*/ 147336 h 831850"/>
                    <a:gd name="connsiteX456" fmla="*/ 165313 w 1096335"/>
                    <a:gd name="connsiteY456" fmla="*/ 140264 h 831850"/>
                    <a:gd name="connsiteX457" fmla="*/ 179160 w 1096335"/>
                    <a:gd name="connsiteY457" fmla="*/ 152014 h 831850"/>
                    <a:gd name="connsiteX458" fmla="*/ 165313 w 1096335"/>
                    <a:gd name="connsiteY458" fmla="*/ 163764 h 831850"/>
                    <a:gd name="connsiteX459" fmla="*/ 151465 w 1096335"/>
                    <a:gd name="connsiteY459" fmla="*/ 152014 h 831850"/>
                    <a:gd name="connsiteX460" fmla="*/ 165313 w 1096335"/>
                    <a:gd name="connsiteY460" fmla="*/ 140264 h 831850"/>
                    <a:gd name="connsiteX461" fmla="*/ 411191 w 1096335"/>
                    <a:gd name="connsiteY461" fmla="*/ 119509 h 831850"/>
                    <a:gd name="connsiteX462" fmla="*/ 425039 w 1096335"/>
                    <a:gd name="connsiteY462" fmla="*/ 131259 h 831850"/>
                    <a:gd name="connsiteX463" fmla="*/ 411191 w 1096335"/>
                    <a:gd name="connsiteY463" fmla="*/ 143008 h 831850"/>
                    <a:gd name="connsiteX464" fmla="*/ 397344 w 1096335"/>
                    <a:gd name="connsiteY464" fmla="*/ 131259 h 831850"/>
                    <a:gd name="connsiteX465" fmla="*/ 411191 w 1096335"/>
                    <a:gd name="connsiteY465" fmla="*/ 119509 h 831850"/>
                    <a:gd name="connsiteX466" fmla="*/ 884030 w 1096335"/>
                    <a:gd name="connsiteY466" fmla="*/ 118938 h 831850"/>
                    <a:gd name="connsiteX467" fmla="*/ 897877 w 1096335"/>
                    <a:gd name="connsiteY467" fmla="*/ 130688 h 831850"/>
                    <a:gd name="connsiteX468" fmla="*/ 884030 w 1096335"/>
                    <a:gd name="connsiteY468" fmla="*/ 142438 h 831850"/>
                    <a:gd name="connsiteX469" fmla="*/ 870182 w 1096335"/>
                    <a:gd name="connsiteY469" fmla="*/ 130688 h 831850"/>
                    <a:gd name="connsiteX470" fmla="*/ 884030 w 1096335"/>
                    <a:gd name="connsiteY470" fmla="*/ 118938 h 831850"/>
                    <a:gd name="connsiteX471" fmla="*/ 661555 w 1096335"/>
                    <a:gd name="connsiteY471" fmla="*/ 116603 h 831850"/>
                    <a:gd name="connsiteX472" fmla="*/ 675402 w 1096335"/>
                    <a:gd name="connsiteY472" fmla="*/ 128352 h 831850"/>
                    <a:gd name="connsiteX473" fmla="*/ 661555 w 1096335"/>
                    <a:gd name="connsiteY473" fmla="*/ 140102 h 831850"/>
                    <a:gd name="connsiteX474" fmla="*/ 647708 w 1096335"/>
                    <a:gd name="connsiteY474" fmla="*/ 128352 h 831850"/>
                    <a:gd name="connsiteX475" fmla="*/ 661555 w 1096335"/>
                    <a:gd name="connsiteY475" fmla="*/ 116603 h 831850"/>
                    <a:gd name="connsiteX476" fmla="*/ 755671 w 1096335"/>
                    <a:gd name="connsiteY476" fmla="*/ 99686 h 831850"/>
                    <a:gd name="connsiteX477" fmla="*/ 769519 w 1096335"/>
                    <a:gd name="connsiteY477" fmla="*/ 111436 h 831850"/>
                    <a:gd name="connsiteX478" fmla="*/ 755671 w 1096335"/>
                    <a:gd name="connsiteY478" fmla="*/ 123186 h 831850"/>
                    <a:gd name="connsiteX479" fmla="*/ 741824 w 1096335"/>
                    <a:gd name="connsiteY479" fmla="*/ 111436 h 831850"/>
                    <a:gd name="connsiteX480" fmla="*/ 755671 w 1096335"/>
                    <a:gd name="connsiteY480" fmla="*/ 99686 h 831850"/>
                    <a:gd name="connsiteX481" fmla="*/ 323720 w 1096335"/>
                    <a:gd name="connsiteY481" fmla="*/ 99457 h 831850"/>
                    <a:gd name="connsiteX482" fmla="*/ 337567 w 1096335"/>
                    <a:gd name="connsiteY482" fmla="*/ 111207 h 831850"/>
                    <a:gd name="connsiteX483" fmla="*/ 323720 w 1096335"/>
                    <a:gd name="connsiteY483" fmla="*/ 122956 h 831850"/>
                    <a:gd name="connsiteX484" fmla="*/ 309873 w 1096335"/>
                    <a:gd name="connsiteY484" fmla="*/ 111207 h 831850"/>
                    <a:gd name="connsiteX485" fmla="*/ 323720 w 1096335"/>
                    <a:gd name="connsiteY485" fmla="*/ 99457 h 831850"/>
                    <a:gd name="connsiteX486" fmla="*/ 513010 w 1096335"/>
                    <a:gd name="connsiteY486" fmla="*/ 93591 h 831850"/>
                    <a:gd name="connsiteX487" fmla="*/ 526858 w 1096335"/>
                    <a:gd name="connsiteY487" fmla="*/ 105341 h 831850"/>
                    <a:gd name="connsiteX488" fmla="*/ 513010 w 1096335"/>
                    <a:gd name="connsiteY488" fmla="*/ 117091 h 831850"/>
                    <a:gd name="connsiteX489" fmla="*/ 499163 w 1096335"/>
                    <a:gd name="connsiteY489" fmla="*/ 105341 h 831850"/>
                    <a:gd name="connsiteX490" fmla="*/ 513010 w 1096335"/>
                    <a:gd name="connsiteY490" fmla="*/ 93591 h 831850"/>
                    <a:gd name="connsiteX491" fmla="*/ 822837 w 1096335"/>
                    <a:gd name="connsiteY491" fmla="*/ 63520 h 831850"/>
                    <a:gd name="connsiteX492" fmla="*/ 836684 w 1096335"/>
                    <a:gd name="connsiteY492" fmla="*/ 75270 h 831850"/>
                    <a:gd name="connsiteX493" fmla="*/ 822837 w 1096335"/>
                    <a:gd name="connsiteY493" fmla="*/ 87020 h 831850"/>
                    <a:gd name="connsiteX494" fmla="*/ 808990 w 1096335"/>
                    <a:gd name="connsiteY494" fmla="*/ 75270 h 831850"/>
                    <a:gd name="connsiteX495" fmla="*/ 822837 w 1096335"/>
                    <a:gd name="connsiteY495" fmla="*/ 63520 h 831850"/>
                    <a:gd name="connsiteX496" fmla="*/ 231954 w 1096335"/>
                    <a:gd name="connsiteY496" fmla="*/ 60811 h 831850"/>
                    <a:gd name="connsiteX497" fmla="*/ 239692 w 1096335"/>
                    <a:gd name="connsiteY497" fmla="*/ 63531 h 831850"/>
                    <a:gd name="connsiteX498" fmla="*/ 243747 w 1096335"/>
                    <a:gd name="connsiteY498" fmla="*/ 71839 h 831850"/>
                    <a:gd name="connsiteX499" fmla="*/ 229900 w 1096335"/>
                    <a:gd name="connsiteY499" fmla="*/ 83589 h 831850"/>
                    <a:gd name="connsiteX500" fmla="*/ 220109 w 1096335"/>
                    <a:gd name="connsiteY500" fmla="*/ 80148 h 831850"/>
                    <a:gd name="connsiteX501" fmla="*/ 216425 w 1096335"/>
                    <a:gd name="connsiteY501" fmla="*/ 72600 h 831850"/>
                    <a:gd name="connsiteX502" fmla="*/ 611007 w 1096335"/>
                    <a:gd name="connsiteY502" fmla="*/ 59645 h 831850"/>
                    <a:gd name="connsiteX503" fmla="*/ 624854 w 1096335"/>
                    <a:gd name="connsiteY503" fmla="*/ 71395 h 831850"/>
                    <a:gd name="connsiteX504" fmla="*/ 611007 w 1096335"/>
                    <a:gd name="connsiteY504" fmla="*/ 83145 h 831850"/>
                    <a:gd name="connsiteX505" fmla="*/ 597159 w 1096335"/>
                    <a:gd name="connsiteY505" fmla="*/ 71395 h 831850"/>
                    <a:gd name="connsiteX506" fmla="*/ 611007 w 1096335"/>
                    <a:gd name="connsiteY506" fmla="*/ 59645 h 831850"/>
                    <a:gd name="connsiteX507" fmla="*/ 380727 w 1096335"/>
                    <a:gd name="connsiteY507" fmla="*/ 53082 h 831850"/>
                    <a:gd name="connsiteX508" fmla="*/ 394574 w 1096335"/>
                    <a:gd name="connsiteY508" fmla="*/ 64832 h 831850"/>
                    <a:gd name="connsiteX509" fmla="*/ 380727 w 1096335"/>
                    <a:gd name="connsiteY509" fmla="*/ 76582 h 831850"/>
                    <a:gd name="connsiteX510" fmla="*/ 366879 w 1096335"/>
                    <a:gd name="connsiteY510" fmla="*/ 64832 h 831850"/>
                    <a:gd name="connsiteX511" fmla="*/ 380727 w 1096335"/>
                    <a:gd name="connsiteY511" fmla="*/ 53082 h 831850"/>
                    <a:gd name="connsiteX512" fmla="*/ 474843 w 1096335"/>
                    <a:gd name="connsiteY512" fmla="*/ 36166 h 831850"/>
                    <a:gd name="connsiteX513" fmla="*/ 488690 w 1096335"/>
                    <a:gd name="connsiteY513" fmla="*/ 47916 h 831850"/>
                    <a:gd name="connsiteX514" fmla="*/ 474843 w 1096335"/>
                    <a:gd name="connsiteY514" fmla="*/ 59666 h 831850"/>
                    <a:gd name="connsiteX515" fmla="*/ 460996 w 1096335"/>
                    <a:gd name="connsiteY515" fmla="*/ 47916 h 831850"/>
                    <a:gd name="connsiteX516" fmla="*/ 474843 w 1096335"/>
                    <a:gd name="connsiteY516" fmla="*/ 36166 h 831850"/>
                    <a:gd name="connsiteX517" fmla="*/ 751717 w 1096335"/>
                    <a:gd name="connsiteY517" fmla="*/ 17957 h 831850"/>
                    <a:gd name="connsiteX518" fmla="*/ 754885 w 1096335"/>
                    <a:gd name="connsiteY518" fmla="*/ 19000 h 831850"/>
                    <a:gd name="connsiteX519" fmla="*/ 766082 w 1096335"/>
                    <a:gd name="connsiteY519" fmla="*/ 24376 h 831850"/>
                    <a:gd name="connsiteX520" fmla="*/ 768227 w 1096335"/>
                    <a:gd name="connsiteY520" fmla="*/ 28771 h 831850"/>
                    <a:gd name="connsiteX521" fmla="*/ 754380 w 1096335"/>
                    <a:gd name="connsiteY521" fmla="*/ 40520 h 831850"/>
                    <a:gd name="connsiteX522" fmla="*/ 740532 w 1096335"/>
                    <a:gd name="connsiteY522" fmla="*/ 28771 h 831850"/>
                    <a:gd name="connsiteX523" fmla="*/ 744588 w 1096335"/>
                    <a:gd name="connsiteY523" fmla="*/ 20463 h 831850"/>
                    <a:gd name="connsiteX524" fmla="*/ 679103 w 1096335"/>
                    <a:gd name="connsiteY524" fmla="*/ 9949 h 831850"/>
                    <a:gd name="connsiteX525" fmla="*/ 692950 w 1096335"/>
                    <a:gd name="connsiteY525" fmla="*/ 21699 h 831850"/>
                    <a:gd name="connsiteX526" fmla="*/ 679103 w 1096335"/>
                    <a:gd name="connsiteY526" fmla="*/ 33449 h 831850"/>
                    <a:gd name="connsiteX527" fmla="*/ 665256 w 1096335"/>
                    <a:gd name="connsiteY527" fmla="*/ 21699 h 831850"/>
                    <a:gd name="connsiteX528" fmla="*/ 679103 w 1096335"/>
                    <a:gd name="connsiteY528" fmla="*/ 9949 h 831850"/>
                    <a:gd name="connsiteX529" fmla="*/ 343942 w 1096335"/>
                    <a:gd name="connsiteY529" fmla="*/ 8047 h 831850"/>
                    <a:gd name="connsiteX530" fmla="*/ 339970 w 1096335"/>
                    <a:gd name="connsiteY530" fmla="*/ 16184 h 831850"/>
                    <a:gd name="connsiteX531" fmla="*/ 330178 w 1096335"/>
                    <a:gd name="connsiteY531" fmla="*/ 19625 h 831850"/>
                    <a:gd name="connsiteX532" fmla="*/ 320387 w 1096335"/>
                    <a:gd name="connsiteY532" fmla="*/ 16184 h 831850"/>
                    <a:gd name="connsiteX533" fmla="*/ 320226 w 1096335"/>
                    <a:gd name="connsiteY533" fmla="*/ 15854 h 831850"/>
                    <a:gd name="connsiteX534" fmla="*/ 542009 w 1096335"/>
                    <a:gd name="connsiteY534" fmla="*/ 0 h 831850"/>
                    <a:gd name="connsiteX535" fmla="*/ 555856 w 1096335"/>
                    <a:gd name="connsiteY535" fmla="*/ 11750 h 831850"/>
                    <a:gd name="connsiteX536" fmla="*/ 542009 w 1096335"/>
                    <a:gd name="connsiteY536" fmla="*/ 23499 h 831850"/>
                    <a:gd name="connsiteX537" fmla="*/ 528161 w 1096335"/>
                    <a:gd name="connsiteY537" fmla="*/ 11750 h 831850"/>
                    <a:gd name="connsiteX538" fmla="*/ 542009 w 1096335"/>
                    <a:gd name="connsiteY538" fmla="*/ 0 h 831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</a:cxnLst>
                  <a:rect l="l" t="t" r="r" b="b"/>
                  <a:pathLst>
                    <a:path w="1096335" h="831850">
                      <a:moveTo>
                        <a:pt x="505095" y="817167"/>
                      </a:moveTo>
                      <a:cubicBezTo>
                        <a:pt x="512742" y="817167"/>
                        <a:pt x="518942" y="822428"/>
                        <a:pt x="518942" y="828917"/>
                      </a:cubicBezTo>
                      <a:lnTo>
                        <a:pt x="517510" y="831850"/>
                      </a:lnTo>
                      <a:lnTo>
                        <a:pt x="491889" y="830231"/>
                      </a:lnTo>
                      <a:lnTo>
                        <a:pt x="491248" y="828917"/>
                      </a:lnTo>
                      <a:cubicBezTo>
                        <a:pt x="491248" y="822428"/>
                        <a:pt x="497448" y="817167"/>
                        <a:pt x="505095" y="817167"/>
                      </a:cubicBezTo>
                      <a:close/>
                      <a:moveTo>
                        <a:pt x="319544" y="777927"/>
                      </a:moveTo>
                      <a:cubicBezTo>
                        <a:pt x="327191" y="777927"/>
                        <a:pt x="333391" y="783187"/>
                        <a:pt x="333391" y="789676"/>
                      </a:cubicBezTo>
                      <a:lnTo>
                        <a:pt x="329853" y="796924"/>
                      </a:lnTo>
                      <a:lnTo>
                        <a:pt x="310669" y="790609"/>
                      </a:lnTo>
                      <a:lnTo>
                        <a:pt x="306272" y="788497"/>
                      </a:lnTo>
                      <a:lnTo>
                        <a:pt x="309752" y="781368"/>
                      </a:lnTo>
                      <a:cubicBezTo>
                        <a:pt x="312258" y="779242"/>
                        <a:pt x="315720" y="777927"/>
                        <a:pt x="319544" y="777927"/>
                      </a:cubicBezTo>
                      <a:close/>
                      <a:moveTo>
                        <a:pt x="562102" y="770793"/>
                      </a:moveTo>
                      <a:cubicBezTo>
                        <a:pt x="569749" y="770793"/>
                        <a:pt x="575949" y="776054"/>
                        <a:pt x="575949" y="782543"/>
                      </a:cubicBezTo>
                      <a:cubicBezTo>
                        <a:pt x="575949" y="789032"/>
                        <a:pt x="569749" y="794293"/>
                        <a:pt x="562102" y="794293"/>
                      </a:cubicBezTo>
                      <a:cubicBezTo>
                        <a:pt x="554454" y="794293"/>
                        <a:pt x="548254" y="789032"/>
                        <a:pt x="548254" y="782543"/>
                      </a:cubicBezTo>
                      <a:cubicBezTo>
                        <a:pt x="548254" y="776054"/>
                        <a:pt x="554454" y="770793"/>
                        <a:pt x="562102" y="770793"/>
                      </a:cubicBezTo>
                      <a:close/>
                      <a:moveTo>
                        <a:pt x="777880" y="766030"/>
                      </a:moveTo>
                      <a:cubicBezTo>
                        <a:pt x="781704" y="766030"/>
                        <a:pt x="785165" y="767345"/>
                        <a:pt x="787671" y="769472"/>
                      </a:cubicBezTo>
                      <a:lnTo>
                        <a:pt x="789804" y="773841"/>
                      </a:lnTo>
                      <a:lnTo>
                        <a:pt x="767369" y="784614"/>
                      </a:lnTo>
                      <a:lnTo>
                        <a:pt x="764032" y="777780"/>
                      </a:lnTo>
                      <a:cubicBezTo>
                        <a:pt x="764032" y="771290"/>
                        <a:pt x="770232" y="766030"/>
                        <a:pt x="777880" y="766030"/>
                      </a:cubicBezTo>
                      <a:close/>
                      <a:moveTo>
                        <a:pt x="656218" y="753877"/>
                      </a:moveTo>
                      <a:cubicBezTo>
                        <a:pt x="663865" y="753877"/>
                        <a:pt x="670065" y="759137"/>
                        <a:pt x="670065" y="765627"/>
                      </a:cubicBezTo>
                      <a:cubicBezTo>
                        <a:pt x="670065" y="772116"/>
                        <a:pt x="663865" y="777376"/>
                        <a:pt x="656218" y="777376"/>
                      </a:cubicBezTo>
                      <a:cubicBezTo>
                        <a:pt x="648570" y="777376"/>
                        <a:pt x="642371" y="772116"/>
                        <a:pt x="642371" y="765627"/>
                      </a:cubicBezTo>
                      <a:cubicBezTo>
                        <a:pt x="642371" y="759137"/>
                        <a:pt x="648570" y="753877"/>
                        <a:pt x="656218" y="753877"/>
                      </a:cubicBezTo>
                      <a:close/>
                      <a:moveTo>
                        <a:pt x="421363" y="752009"/>
                      </a:moveTo>
                      <a:cubicBezTo>
                        <a:pt x="429010" y="752009"/>
                        <a:pt x="435210" y="757269"/>
                        <a:pt x="435210" y="763759"/>
                      </a:cubicBezTo>
                      <a:cubicBezTo>
                        <a:pt x="435210" y="770248"/>
                        <a:pt x="429010" y="775508"/>
                        <a:pt x="421363" y="775508"/>
                      </a:cubicBezTo>
                      <a:cubicBezTo>
                        <a:pt x="413715" y="775508"/>
                        <a:pt x="407515" y="770248"/>
                        <a:pt x="407515" y="763759"/>
                      </a:cubicBezTo>
                      <a:cubicBezTo>
                        <a:pt x="407515" y="757269"/>
                        <a:pt x="413715" y="752009"/>
                        <a:pt x="421363" y="752009"/>
                      </a:cubicBezTo>
                      <a:close/>
                      <a:moveTo>
                        <a:pt x="723384" y="717711"/>
                      </a:moveTo>
                      <a:cubicBezTo>
                        <a:pt x="731031" y="717711"/>
                        <a:pt x="737231" y="722971"/>
                        <a:pt x="737231" y="729460"/>
                      </a:cubicBezTo>
                      <a:cubicBezTo>
                        <a:pt x="737231" y="735949"/>
                        <a:pt x="731031" y="741210"/>
                        <a:pt x="723384" y="741210"/>
                      </a:cubicBezTo>
                      <a:cubicBezTo>
                        <a:pt x="715736" y="741210"/>
                        <a:pt x="709536" y="735949"/>
                        <a:pt x="709536" y="729460"/>
                      </a:cubicBezTo>
                      <a:cubicBezTo>
                        <a:pt x="709536" y="722971"/>
                        <a:pt x="715736" y="717711"/>
                        <a:pt x="723384" y="717711"/>
                      </a:cubicBezTo>
                      <a:close/>
                      <a:moveTo>
                        <a:pt x="845976" y="716334"/>
                      </a:moveTo>
                      <a:cubicBezTo>
                        <a:pt x="853623" y="716334"/>
                        <a:pt x="859823" y="721594"/>
                        <a:pt x="859823" y="728083"/>
                      </a:cubicBezTo>
                      <a:lnTo>
                        <a:pt x="859197" y="729366"/>
                      </a:lnTo>
                      <a:lnTo>
                        <a:pt x="845588" y="739697"/>
                      </a:lnTo>
                      <a:lnTo>
                        <a:pt x="836185" y="736392"/>
                      </a:lnTo>
                      <a:cubicBezTo>
                        <a:pt x="833679" y="734266"/>
                        <a:pt x="832129" y="731328"/>
                        <a:pt x="832129" y="728083"/>
                      </a:cubicBezTo>
                      <a:cubicBezTo>
                        <a:pt x="832129" y="721594"/>
                        <a:pt x="838329" y="716334"/>
                        <a:pt x="845976" y="716334"/>
                      </a:cubicBezTo>
                      <a:close/>
                      <a:moveTo>
                        <a:pt x="511553" y="713836"/>
                      </a:moveTo>
                      <a:cubicBezTo>
                        <a:pt x="519201" y="713836"/>
                        <a:pt x="525401" y="719096"/>
                        <a:pt x="525401" y="725585"/>
                      </a:cubicBezTo>
                      <a:cubicBezTo>
                        <a:pt x="525401" y="732075"/>
                        <a:pt x="519201" y="737335"/>
                        <a:pt x="511553" y="737335"/>
                      </a:cubicBezTo>
                      <a:cubicBezTo>
                        <a:pt x="503906" y="737335"/>
                        <a:pt x="497706" y="732075"/>
                        <a:pt x="497706" y="725585"/>
                      </a:cubicBezTo>
                      <a:cubicBezTo>
                        <a:pt x="497706" y="719096"/>
                        <a:pt x="503906" y="713836"/>
                        <a:pt x="511553" y="713836"/>
                      </a:cubicBezTo>
                      <a:close/>
                      <a:moveTo>
                        <a:pt x="289079" y="711500"/>
                      </a:moveTo>
                      <a:cubicBezTo>
                        <a:pt x="296726" y="711500"/>
                        <a:pt x="302926" y="716761"/>
                        <a:pt x="302926" y="723250"/>
                      </a:cubicBezTo>
                      <a:cubicBezTo>
                        <a:pt x="302926" y="729739"/>
                        <a:pt x="296726" y="735000"/>
                        <a:pt x="289079" y="735000"/>
                      </a:cubicBezTo>
                      <a:cubicBezTo>
                        <a:pt x="281431" y="735000"/>
                        <a:pt x="275232" y="729739"/>
                        <a:pt x="275232" y="723250"/>
                      </a:cubicBezTo>
                      <a:cubicBezTo>
                        <a:pt x="275232" y="716761"/>
                        <a:pt x="281431" y="711500"/>
                        <a:pt x="289079" y="711500"/>
                      </a:cubicBezTo>
                      <a:close/>
                      <a:moveTo>
                        <a:pt x="383195" y="694584"/>
                      </a:moveTo>
                      <a:cubicBezTo>
                        <a:pt x="390842" y="694584"/>
                        <a:pt x="397042" y="699844"/>
                        <a:pt x="397042" y="706334"/>
                      </a:cubicBezTo>
                      <a:cubicBezTo>
                        <a:pt x="397042" y="712823"/>
                        <a:pt x="390842" y="718083"/>
                        <a:pt x="383195" y="718083"/>
                      </a:cubicBezTo>
                      <a:cubicBezTo>
                        <a:pt x="375548" y="718083"/>
                        <a:pt x="369348" y="712823"/>
                        <a:pt x="369348" y="706334"/>
                      </a:cubicBezTo>
                      <a:cubicBezTo>
                        <a:pt x="369348" y="699844"/>
                        <a:pt x="375548" y="694584"/>
                        <a:pt x="383195" y="694584"/>
                      </a:cubicBezTo>
                      <a:close/>
                      <a:moveTo>
                        <a:pt x="654926" y="671211"/>
                      </a:moveTo>
                      <a:cubicBezTo>
                        <a:pt x="662574" y="671211"/>
                        <a:pt x="668774" y="676472"/>
                        <a:pt x="668774" y="682961"/>
                      </a:cubicBezTo>
                      <a:cubicBezTo>
                        <a:pt x="668774" y="689450"/>
                        <a:pt x="662574" y="694711"/>
                        <a:pt x="654926" y="694711"/>
                      </a:cubicBezTo>
                      <a:cubicBezTo>
                        <a:pt x="647279" y="694711"/>
                        <a:pt x="641079" y="689450"/>
                        <a:pt x="641079" y="682961"/>
                      </a:cubicBezTo>
                      <a:cubicBezTo>
                        <a:pt x="641079" y="676472"/>
                        <a:pt x="647279" y="671211"/>
                        <a:pt x="654926" y="671211"/>
                      </a:cubicBezTo>
                      <a:close/>
                      <a:moveTo>
                        <a:pt x="579650" y="664140"/>
                      </a:moveTo>
                      <a:cubicBezTo>
                        <a:pt x="587297" y="664140"/>
                        <a:pt x="593497" y="669400"/>
                        <a:pt x="593497" y="675889"/>
                      </a:cubicBezTo>
                      <a:cubicBezTo>
                        <a:pt x="593497" y="682378"/>
                        <a:pt x="587297" y="687639"/>
                        <a:pt x="579650" y="687639"/>
                      </a:cubicBezTo>
                      <a:cubicBezTo>
                        <a:pt x="572002" y="687639"/>
                        <a:pt x="565802" y="682378"/>
                        <a:pt x="565802" y="675889"/>
                      </a:cubicBezTo>
                      <a:cubicBezTo>
                        <a:pt x="565802" y="669400"/>
                        <a:pt x="572002" y="664140"/>
                        <a:pt x="579650" y="664140"/>
                      </a:cubicBezTo>
                      <a:close/>
                      <a:moveTo>
                        <a:pt x="450361" y="658418"/>
                      </a:moveTo>
                      <a:cubicBezTo>
                        <a:pt x="458008" y="658418"/>
                        <a:pt x="464208" y="663678"/>
                        <a:pt x="464208" y="670167"/>
                      </a:cubicBezTo>
                      <a:cubicBezTo>
                        <a:pt x="464208" y="676657"/>
                        <a:pt x="458008" y="681917"/>
                        <a:pt x="450361" y="681917"/>
                      </a:cubicBezTo>
                      <a:cubicBezTo>
                        <a:pt x="442713" y="681917"/>
                        <a:pt x="436513" y="676657"/>
                        <a:pt x="436513" y="670167"/>
                      </a:cubicBezTo>
                      <a:cubicBezTo>
                        <a:pt x="436513" y="663678"/>
                        <a:pt x="442713" y="658418"/>
                        <a:pt x="450361" y="658418"/>
                      </a:cubicBezTo>
                      <a:close/>
                      <a:moveTo>
                        <a:pt x="238531" y="654543"/>
                      </a:moveTo>
                      <a:cubicBezTo>
                        <a:pt x="246178" y="654543"/>
                        <a:pt x="252378" y="659803"/>
                        <a:pt x="252378" y="666292"/>
                      </a:cubicBezTo>
                      <a:cubicBezTo>
                        <a:pt x="252378" y="672782"/>
                        <a:pt x="246178" y="678042"/>
                        <a:pt x="238531" y="678042"/>
                      </a:cubicBezTo>
                      <a:cubicBezTo>
                        <a:pt x="230883" y="678042"/>
                        <a:pt x="224683" y="672782"/>
                        <a:pt x="224683" y="666292"/>
                      </a:cubicBezTo>
                      <a:cubicBezTo>
                        <a:pt x="224683" y="659803"/>
                        <a:pt x="230883" y="654543"/>
                        <a:pt x="238531" y="654543"/>
                      </a:cubicBezTo>
                      <a:close/>
                      <a:moveTo>
                        <a:pt x="825529" y="643384"/>
                      </a:moveTo>
                      <a:cubicBezTo>
                        <a:pt x="833176" y="643384"/>
                        <a:pt x="839376" y="648645"/>
                        <a:pt x="839376" y="655134"/>
                      </a:cubicBezTo>
                      <a:cubicBezTo>
                        <a:pt x="839376" y="661623"/>
                        <a:pt x="833176" y="666884"/>
                        <a:pt x="825529" y="666884"/>
                      </a:cubicBezTo>
                      <a:cubicBezTo>
                        <a:pt x="817881" y="666884"/>
                        <a:pt x="811681" y="661623"/>
                        <a:pt x="811681" y="655134"/>
                      </a:cubicBezTo>
                      <a:cubicBezTo>
                        <a:pt x="811681" y="648645"/>
                        <a:pt x="817881" y="643384"/>
                        <a:pt x="825529" y="643384"/>
                      </a:cubicBezTo>
                      <a:close/>
                      <a:moveTo>
                        <a:pt x="104630" y="631859"/>
                      </a:moveTo>
                      <a:lnTo>
                        <a:pt x="112158" y="634505"/>
                      </a:lnTo>
                      <a:cubicBezTo>
                        <a:pt x="114664" y="636632"/>
                        <a:pt x="116214" y="639569"/>
                        <a:pt x="116214" y="642813"/>
                      </a:cubicBezTo>
                      <a:lnTo>
                        <a:pt x="114755" y="645802"/>
                      </a:lnTo>
                      <a:close/>
                      <a:moveTo>
                        <a:pt x="738057" y="623332"/>
                      </a:moveTo>
                      <a:cubicBezTo>
                        <a:pt x="745705" y="623332"/>
                        <a:pt x="751905" y="628593"/>
                        <a:pt x="751905" y="635082"/>
                      </a:cubicBezTo>
                      <a:cubicBezTo>
                        <a:pt x="751905" y="641571"/>
                        <a:pt x="745705" y="646832"/>
                        <a:pt x="738057" y="646832"/>
                      </a:cubicBezTo>
                      <a:cubicBezTo>
                        <a:pt x="730410" y="646832"/>
                        <a:pt x="724210" y="641571"/>
                        <a:pt x="724210" y="635082"/>
                      </a:cubicBezTo>
                      <a:cubicBezTo>
                        <a:pt x="724210" y="628593"/>
                        <a:pt x="730410" y="623332"/>
                        <a:pt x="738057" y="623332"/>
                      </a:cubicBezTo>
                      <a:close/>
                      <a:moveTo>
                        <a:pt x="927348" y="617466"/>
                      </a:moveTo>
                      <a:cubicBezTo>
                        <a:pt x="934995" y="617466"/>
                        <a:pt x="941195" y="622727"/>
                        <a:pt x="941195" y="629216"/>
                      </a:cubicBezTo>
                      <a:cubicBezTo>
                        <a:pt x="941195" y="635705"/>
                        <a:pt x="934995" y="640966"/>
                        <a:pt x="927348" y="640966"/>
                      </a:cubicBezTo>
                      <a:cubicBezTo>
                        <a:pt x="919700" y="640966"/>
                        <a:pt x="913500" y="635705"/>
                        <a:pt x="913500" y="629216"/>
                      </a:cubicBezTo>
                      <a:cubicBezTo>
                        <a:pt x="913500" y="622727"/>
                        <a:pt x="919700" y="617466"/>
                        <a:pt x="927348" y="617466"/>
                      </a:cubicBezTo>
                      <a:close/>
                      <a:moveTo>
                        <a:pt x="381903" y="611918"/>
                      </a:moveTo>
                      <a:cubicBezTo>
                        <a:pt x="389551" y="611918"/>
                        <a:pt x="395751" y="617179"/>
                        <a:pt x="395751" y="623668"/>
                      </a:cubicBezTo>
                      <a:cubicBezTo>
                        <a:pt x="395751" y="630157"/>
                        <a:pt x="389551" y="635418"/>
                        <a:pt x="381903" y="635418"/>
                      </a:cubicBezTo>
                      <a:cubicBezTo>
                        <a:pt x="374256" y="635418"/>
                        <a:pt x="368056" y="630157"/>
                        <a:pt x="368056" y="623668"/>
                      </a:cubicBezTo>
                      <a:cubicBezTo>
                        <a:pt x="368056" y="617179"/>
                        <a:pt x="374256" y="611918"/>
                        <a:pt x="381903" y="611918"/>
                      </a:cubicBezTo>
                      <a:close/>
                      <a:moveTo>
                        <a:pt x="542418" y="609883"/>
                      </a:moveTo>
                      <a:cubicBezTo>
                        <a:pt x="550065" y="609883"/>
                        <a:pt x="556265" y="615143"/>
                        <a:pt x="556265" y="621632"/>
                      </a:cubicBezTo>
                      <a:cubicBezTo>
                        <a:pt x="556265" y="628121"/>
                        <a:pt x="550065" y="633382"/>
                        <a:pt x="542418" y="633382"/>
                      </a:cubicBezTo>
                      <a:cubicBezTo>
                        <a:pt x="534771" y="633382"/>
                        <a:pt x="528571" y="628121"/>
                        <a:pt x="528571" y="621632"/>
                      </a:cubicBezTo>
                      <a:cubicBezTo>
                        <a:pt x="528571" y="615143"/>
                        <a:pt x="534771" y="609883"/>
                        <a:pt x="542418" y="609883"/>
                      </a:cubicBezTo>
                      <a:close/>
                      <a:moveTo>
                        <a:pt x="306627" y="604847"/>
                      </a:moveTo>
                      <a:cubicBezTo>
                        <a:pt x="314274" y="604847"/>
                        <a:pt x="320474" y="610107"/>
                        <a:pt x="320474" y="616596"/>
                      </a:cubicBezTo>
                      <a:cubicBezTo>
                        <a:pt x="320474" y="623085"/>
                        <a:pt x="314274" y="628346"/>
                        <a:pt x="306627" y="628346"/>
                      </a:cubicBezTo>
                      <a:cubicBezTo>
                        <a:pt x="298980" y="628346"/>
                        <a:pt x="292780" y="623085"/>
                        <a:pt x="292780" y="616596"/>
                      </a:cubicBezTo>
                      <a:cubicBezTo>
                        <a:pt x="292780" y="610107"/>
                        <a:pt x="298980" y="604847"/>
                        <a:pt x="306627" y="604847"/>
                      </a:cubicBezTo>
                      <a:close/>
                      <a:moveTo>
                        <a:pt x="169533" y="594897"/>
                      </a:moveTo>
                      <a:cubicBezTo>
                        <a:pt x="177180" y="594897"/>
                        <a:pt x="183380" y="600158"/>
                        <a:pt x="183380" y="606647"/>
                      </a:cubicBezTo>
                      <a:cubicBezTo>
                        <a:pt x="183380" y="613136"/>
                        <a:pt x="177180" y="618397"/>
                        <a:pt x="169533" y="618397"/>
                      </a:cubicBezTo>
                      <a:cubicBezTo>
                        <a:pt x="161885" y="618397"/>
                        <a:pt x="155685" y="613136"/>
                        <a:pt x="155685" y="606647"/>
                      </a:cubicBezTo>
                      <a:cubicBezTo>
                        <a:pt x="155685" y="600158"/>
                        <a:pt x="161885" y="594897"/>
                        <a:pt x="169533" y="594897"/>
                      </a:cubicBezTo>
                      <a:close/>
                      <a:moveTo>
                        <a:pt x="454947" y="589830"/>
                      </a:moveTo>
                      <a:cubicBezTo>
                        <a:pt x="462594" y="589830"/>
                        <a:pt x="468794" y="595091"/>
                        <a:pt x="468794" y="601580"/>
                      </a:cubicBezTo>
                      <a:cubicBezTo>
                        <a:pt x="468794" y="608069"/>
                        <a:pt x="462594" y="613330"/>
                        <a:pt x="454947" y="613330"/>
                      </a:cubicBezTo>
                      <a:cubicBezTo>
                        <a:pt x="447299" y="613330"/>
                        <a:pt x="441100" y="608069"/>
                        <a:pt x="441100" y="601580"/>
                      </a:cubicBezTo>
                      <a:cubicBezTo>
                        <a:pt x="441100" y="595091"/>
                        <a:pt x="447299" y="589830"/>
                        <a:pt x="454947" y="589830"/>
                      </a:cubicBezTo>
                      <a:close/>
                      <a:moveTo>
                        <a:pt x="644237" y="583965"/>
                      </a:moveTo>
                      <a:cubicBezTo>
                        <a:pt x="651885" y="583965"/>
                        <a:pt x="658084" y="589225"/>
                        <a:pt x="658084" y="595714"/>
                      </a:cubicBezTo>
                      <a:cubicBezTo>
                        <a:pt x="658084" y="602204"/>
                        <a:pt x="651885" y="607464"/>
                        <a:pt x="644237" y="607464"/>
                      </a:cubicBezTo>
                      <a:cubicBezTo>
                        <a:pt x="636590" y="607464"/>
                        <a:pt x="630390" y="602204"/>
                        <a:pt x="630390" y="595714"/>
                      </a:cubicBezTo>
                      <a:cubicBezTo>
                        <a:pt x="630390" y="589225"/>
                        <a:pt x="636590" y="583965"/>
                        <a:pt x="644237" y="583965"/>
                      </a:cubicBezTo>
                      <a:close/>
                      <a:moveTo>
                        <a:pt x="795064" y="576958"/>
                      </a:moveTo>
                      <a:cubicBezTo>
                        <a:pt x="802711" y="576958"/>
                        <a:pt x="808911" y="582219"/>
                        <a:pt x="808911" y="588708"/>
                      </a:cubicBezTo>
                      <a:cubicBezTo>
                        <a:pt x="808911" y="595197"/>
                        <a:pt x="802711" y="600457"/>
                        <a:pt x="795064" y="600457"/>
                      </a:cubicBezTo>
                      <a:cubicBezTo>
                        <a:pt x="787417" y="600457"/>
                        <a:pt x="781217" y="595197"/>
                        <a:pt x="781217" y="588708"/>
                      </a:cubicBezTo>
                      <a:cubicBezTo>
                        <a:pt x="781217" y="582219"/>
                        <a:pt x="787417" y="576958"/>
                        <a:pt x="795064" y="576958"/>
                      </a:cubicBezTo>
                      <a:close/>
                      <a:moveTo>
                        <a:pt x="889180" y="560042"/>
                      </a:moveTo>
                      <a:cubicBezTo>
                        <a:pt x="896828" y="560042"/>
                        <a:pt x="903028" y="565302"/>
                        <a:pt x="903028" y="571791"/>
                      </a:cubicBezTo>
                      <a:cubicBezTo>
                        <a:pt x="903028" y="578280"/>
                        <a:pt x="896828" y="583541"/>
                        <a:pt x="889180" y="583541"/>
                      </a:cubicBezTo>
                      <a:cubicBezTo>
                        <a:pt x="881533" y="583541"/>
                        <a:pt x="875333" y="578280"/>
                        <a:pt x="875333" y="571791"/>
                      </a:cubicBezTo>
                      <a:cubicBezTo>
                        <a:pt x="875333" y="565302"/>
                        <a:pt x="881533" y="560042"/>
                        <a:pt x="889180" y="560042"/>
                      </a:cubicBezTo>
                      <a:close/>
                      <a:moveTo>
                        <a:pt x="101075" y="548398"/>
                      </a:moveTo>
                      <a:cubicBezTo>
                        <a:pt x="108723" y="548398"/>
                        <a:pt x="114923" y="553659"/>
                        <a:pt x="114923" y="560148"/>
                      </a:cubicBezTo>
                      <a:cubicBezTo>
                        <a:pt x="114923" y="566637"/>
                        <a:pt x="108723" y="571898"/>
                        <a:pt x="101075" y="571898"/>
                      </a:cubicBezTo>
                      <a:cubicBezTo>
                        <a:pt x="93428" y="571898"/>
                        <a:pt x="87228" y="566637"/>
                        <a:pt x="87228" y="560148"/>
                      </a:cubicBezTo>
                      <a:cubicBezTo>
                        <a:pt x="87228" y="553659"/>
                        <a:pt x="93428" y="548398"/>
                        <a:pt x="101075" y="548398"/>
                      </a:cubicBezTo>
                      <a:close/>
                      <a:moveTo>
                        <a:pt x="258247" y="546362"/>
                      </a:moveTo>
                      <a:cubicBezTo>
                        <a:pt x="265895" y="546362"/>
                        <a:pt x="272094" y="551623"/>
                        <a:pt x="272094" y="558112"/>
                      </a:cubicBezTo>
                      <a:cubicBezTo>
                        <a:pt x="272094" y="564601"/>
                        <a:pt x="265895" y="569862"/>
                        <a:pt x="258247" y="569862"/>
                      </a:cubicBezTo>
                      <a:cubicBezTo>
                        <a:pt x="250600" y="569862"/>
                        <a:pt x="244400" y="564601"/>
                        <a:pt x="244400" y="558112"/>
                      </a:cubicBezTo>
                      <a:cubicBezTo>
                        <a:pt x="244400" y="551623"/>
                        <a:pt x="250600" y="546362"/>
                        <a:pt x="258247" y="546362"/>
                      </a:cubicBezTo>
                      <a:close/>
                      <a:moveTo>
                        <a:pt x="511953" y="543456"/>
                      </a:moveTo>
                      <a:cubicBezTo>
                        <a:pt x="519601" y="543456"/>
                        <a:pt x="525801" y="548717"/>
                        <a:pt x="525801" y="555206"/>
                      </a:cubicBezTo>
                      <a:cubicBezTo>
                        <a:pt x="525801" y="561695"/>
                        <a:pt x="519601" y="566956"/>
                        <a:pt x="511953" y="566956"/>
                      </a:cubicBezTo>
                      <a:cubicBezTo>
                        <a:pt x="504306" y="566956"/>
                        <a:pt x="498106" y="561695"/>
                        <a:pt x="498106" y="555206"/>
                      </a:cubicBezTo>
                      <a:cubicBezTo>
                        <a:pt x="498106" y="548717"/>
                        <a:pt x="504306" y="543456"/>
                        <a:pt x="511953" y="543456"/>
                      </a:cubicBezTo>
                      <a:close/>
                      <a:moveTo>
                        <a:pt x="606070" y="526540"/>
                      </a:moveTo>
                      <a:cubicBezTo>
                        <a:pt x="613717" y="526540"/>
                        <a:pt x="619917" y="531800"/>
                        <a:pt x="619917" y="538290"/>
                      </a:cubicBezTo>
                      <a:cubicBezTo>
                        <a:pt x="619917" y="544779"/>
                        <a:pt x="613717" y="550039"/>
                        <a:pt x="606070" y="550039"/>
                      </a:cubicBezTo>
                      <a:cubicBezTo>
                        <a:pt x="598422" y="550039"/>
                        <a:pt x="592222" y="544779"/>
                        <a:pt x="592222" y="538290"/>
                      </a:cubicBezTo>
                      <a:cubicBezTo>
                        <a:pt x="592222" y="531800"/>
                        <a:pt x="598422" y="526540"/>
                        <a:pt x="606070" y="526540"/>
                      </a:cubicBezTo>
                      <a:close/>
                      <a:moveTo>
                        <a:pt x="170776" y="526310"/>
                      </a:moveTo>
                      <a:cubicBezTo>
                        <a:pt x="178423" y="526310"/>
                        <a:pt x="184623" y="531571"/>
                        <a:pt x="184623" y="538060"/>
                      </a:cubicBezTo>
                      <a:cubicBezTo>
                        <a:pt x="184623" y="544549"/>
                        <a:pt x="178423" y="549810"/>
                        <a:pt x="170776" y="549810"/>
                      </a:cubicBezTo>
                      <a:cubicBezTo>
                        <a:pt x="163128" y="549810"/>
                        <a:pt x="156929" y="544549"/>
                        <a:pt x="156929" y="538060"/>
                      </a:cubicBezTo>
                      <a:cubicBezTo>
                        <a:pt x="156929" y="531571"/>
                        <a:pt x="163128" y="526310"/>
                        <a:pt x="170776" y="526310"/>
                      </a:cubicBezTo>
                      <a:close/>
                      <a:moveTo>
                        <a:pt x="956346" y="523875"/>
                      </a:moveTo>
                      <a:cubicBezTo>
                        <a:pt x="963993" y="523875"/>
                        <a:pt x="970193" y="529136"/>
                        <a:pt x="970193" y="535625"/>
                      </a:cubicBezTo>
                      <a:cubicBezTo>
                        <a:pt x="970193" y="542114"/>
                        <a:pt x="963993" y="547375"/>
                        <a:pt x="956346" y="547375"/>
                      </a:cubicBezTo>
                      <a:cubicBezTo>
                        <a:pt x="948699" y="547375"/>
                        <a:pt x="942499" y="542114"/>
                        <a:pt x="942499" y="535625"/>
                      </a:cubicBezTo>
                      <a:cubicBezTo>
                        <a:pt x="942499" y="529136"/>
                        <a:pt x="948699" y="523875"/>
                        <a:pt x="956346" y="523875"/>
                      </a:cubicBezTo>
                      <a:close/>
                      <a:moveTo>
                        <a:pt x="360066" y="520444"/>
                      </a:moveTo>
                      <a:cubicBezTo>
                        <a:pt x="367714" y="520444"/>
                        <a:pt x="373913" y="525705"/>
                        <a:pt x="373913" y="532194"/>
                      </a:cubicBezTo>
                      <a:cubicBezTo>
                        <a:pt x="373913" y="538683"/>
                        <a:pt x="367714" y="543944"/>
                        <a:pt x="360066" y="543944"/>
                      </a:cubicBezTo>
                      <a:cubicBezTo>
                        <a:pt x="352419" y="543944"/>
                        <a:pt x="346219" y="538683"/>
                        <a:pt x="346219" y="532194"/>
                      </a:cubicBezTo>
                      <a:cubicBezTo>
                        <a:pt x="346219" y="525705"/>
                        <a:pt x="352419" y="520444"/>
                        <a:pt x="360066" y="520444"/>
                      </a:cubicBezTo>
                      <a:close/>
                      <a:moveTo>
                        <a:pt x="744516" y="520000"/>
                      </a:moveTo>
                      <a:cubicBezTo>
                        <a:pt x="752163" y="520000"/>
                        <a:pt x="758363" y="525261"/>
                        <a:pt x="758363" y="531750"/>
                      </a:cubicBezTo>
                      <a:cubicBezTo>
                        <a:pt x="758363" y="538239"/>
                        <a:pt x="752163" y="543500"/>
                        <a:pt x="744516" y="543500"/>
                      </a:cubicBezTo>
                      <a:cubicBezTo>
                        <a:pt x="736868" y="543500"/>
                        <a:pt x="730668" y="538239"/>
                        <a:pt x="730668" y="531750"/>
                      </a:cubicBezTo>
                      <a:cubicBezTo>
                        <a:pt x="730668" y="525261"/>
                        <a:pt x="736868" y="520000"/>
                        <a:pt x="744516" y="520000"/>
                      </a:cubicBezTo>
                      <a:close/>
                      <a:moveTo>
                        <a:pt x="673235" y="490374"/>
                      </a:moveTo>
                      <a:cubicBezTo>
                        <a:pt x="680883" y="490374"/>
                        <a:pt x="687083" y="495634"/>
                        <a:pt x="687083" y="502123"/>
                      </a:cubicBezTo>
                      <a:cubicBezTo>
                        <a:pt x="687083" y="508613"/>
                        <a:pt x="680883" y="513873"/>
                        <a:pt x="673235" y="513873"/>
                      </a:cubicBezTo>
                      <a:cubicBezTo>
                        <a:pt x="665588" y="513873"/>
                        <a:pt x="659388" y="508613"/>
                        <a:pt x="659388" y="502123"/>
                      </a:cubicBezTo>
                      <a:cubicBezTo>
                        <a:pt x="659388" y="495634"/>
                        <a:pt x="665588" y="490374"/>
                        <a:pt x="673235" y="490374"/>
                      </a:cubicBezTo>
                      <a:close/>
                      <a:moveTo>
                        <a:pt x="461405" y="486499"/>
                      </a:moveTo>
                      <a:cubicBezTo>
                        <a:pt x="469052" y="486499"/>
                        <a:pt x="475252" y="491759"/>
                        <a:pt x="475252" y="498248"/>
                      </a:cubicBezTo>
                      <a:cubicBezTo>
                        <a:pt x="475252" y="504738"/>
                        <a:pt x="469052" y="509998"/>
                        <a:pt x="461405" y="509998"/>
                      </a:cubicBezTo>
                      <a:cubicBezTo>
                        <a:pt x="453758" y="509998"/>
                        <a:pt x="447558" y="504738"/>
                        <a:pt x="447558" y="498248"/>
                      </a:cubicBezTo>
                      <a:cubicBezTo>
                        <a:pt x="447558" y="491759"/>
                        <a:pt x="453758" y="486499"/>
                        <a:pt x="461405" y="486499"/>
                      </a:cubicBezTo>
                      <a:close/>
                      <a:moveTo>
                        <a:pt x="227782" y="479936"/>
                      </a:moveTo>
                      <a:cubicBezTo>
                        <a:pt x="235430" y="479936"/>
                        <a:pt x="241630" y="485196"/>
                        <a:pt x="241630" y="491686"/>
                      </a:cubicBezTo>
                      <a:cubicBezTo>
                        <a:pt x="241630" y="498175"/>
                        <a:pt x="235430" y="503435"/>
                        <a:pt x="227782" y="503435"/>
                      </a:cubicBezTo>
                      <a:cubicBezTo>
                        <a:pt x="220135" y="503435"/>
                        <a:pt x="213935" y="498175"/>
                        <a:pt x="213935" y="491686"/>
                      </a:cubicBezTo>
                      <a:cubicBezTo>
                        <a:pt x="213935" y="485196"/>
                        <a:pt x="220135" y="479936"/>
                        <a:pt x="227782" y="479936"/>
                      </a:cubicBezTo>
                      <a:close/>
                      <a:moveTo>
                        <a:pt x="887889" y="477376"/>
                      </a:moveTo>
                      <a:cubicBezTo>
                        <a:pt x="895536" y="477376"/>
                        <a:pt x="901736" y="482637"/>
                        <a:pt x="901736" y="489126"/>
                      </a:cubicBezTo>
                      <a:cubicBezTo>
                        <a:pt x="901736" y="495615"/>
                        <a:pt x="895536" y="500876"/>
                        <a:pt x="887889" y="500876"/>
                      </a:cubicBezTo>
                      <a:cubicBezTo>
                        <a:pt x="880241" y="500876"/>
                        <a:pt x="874041" y="495615"/>
                        <a:pt x="874041" y="489126"/>
                      </a:cubicBezTo>
                      <a:cubicBezTo>
                        <a:pt x="874041" y="482637"/>
                        <a:pt x="880241" y="477376"/>
                        <a:pt x="887889" y="477376"/>
                      </a:cubicBezTo>
                      <a:close/>
                      <a:moveTo>
                        <a:pt x="1045060" y="475340"/>
                      </a:moveTo>
                      <a:cubicBezTo>
                        <a:pt x="1048884" y="475340"/>
                        <a:pt x="1052346" y="476655"/>
                        <a:pt x="1054852" y="478782"/>
                      </a:cubicBezTo>
                      <a:lnTo>
                        <a:pt x="1055184" y="479461"/>
                      </a:lnTo>
                      <a:lnTo>
                        <a:pt x="1051663" y="483495"/>
                      </a:lnTo>
                      <a:lnTo>
                        <a:pt x="1034839" y="494518"/>
                      </a:lnTo>
                      <a:lnTo>
                        <a:pt x="1031213" y="487090"/>
                      </a:lnTo>
                      <a:cubicBezTo>
                        <a:pt x="1031213" y="480601"/>
                        <a:pt x="1037413" y="475340"/>
                        <a:pt x="1045060" y="475340"/>
                      </a:cubicBezTo>
                      <a:close/>
                      <a:moveTo>
                        <a:pt x="812612" y="470304"/>
                      </a:moveTo>
                      <a:cubicBezTo>
                        <a:pt x="820260" y="470304"/>
                        <a:pt x="826460" y="475565"/>
                        <a:pt x="826460" y="482054"/>
                      </a:cubicBezTo>
                      <a:cubicBezTo>
                        <a:pt x="826460" y="488543"/>
                        <a:pt x="820260" y="493804"/>
                        <a:pt x="812612" y="493804"/>
                      </a:cubicBezTo>
                      <a:cubicBezTo>
                        <a:pt x="804965" y="493804"/>
                        <a:pt x="798765" y="488543"/>
                        <a:pt x="798765" y="482054"/>
                      </a:cubicBezTo>
                      <a:cubicBezTo>
                        <a:pt x="798765" y="475565"/>
                        <a:pt x="804965" y="470304"/>
                        <a:pt x="812612" y="470304"/>
                      </a:cubicBezTo>
                      <a:close/>
                      <a:moveTo>
                        <a:pt x="321899" y="463019"/>
                      </a:moveTo>
                      <a:cubicBezTo>
                        <a:pt x="329546" y="463019"/>
                        <a:pt x="335746" y="468280"/>
                        <a:pt x="335746" y="474769"/>
                      </a:cubicBezTo>
                      <a:cubicBezTo>
                        <a:pt x="335746" y="481258"/>
                        <a:pt x="329546" y="486519"/>
                        <a:pt x="321899" y="486519"/>
                      </a:cubicBezTo>
                      <a:cubicBezTo>
                        <a:pt x="314251" y="486519"/>
                        <a:pt x="308051" y="481258"/>
                        <a:pt x="308051" y="474769"/>
                      </a:cubicBezTo>
                      <a:cubicBezTo>
                        <a:pt x="308051" y="468280"/>
                        <a:pt x="314251" y="463019"/>
                        <a:pt x="321899" y="463019"/>
                      </a:cubicBezTo>
                      <a:close/>
                      <a:moveTo>
                        <a:pt x="52711" y="457930"/>
                      </a:moveTo>
                      <a:cubicBezTo>
                        <a:pt x="60359" y="457930"/>
                        <a:pt x="66559" y="463190"/>
                        <a:pt x="66559" y="469680"/>
                      </a:cubicBezTo>
                      <a:cubicBezTo>
                        <a:pt x="66559" y="476169"/>
                        <a:pt x="60359" y="481429"/>
                        <a:pt x="52711" y="481429"/>
                      </a:cubicBezTo>
                      <a:cubicBezTo>
                        <a:pt x="45064" y="481429"/>
                        <a:pt x="38864" y="476169"/>
                        <a:pt x="38864" y="469680"/>
                      </a:cubicBezTo>
                      <a:cubicBezTo>
                        <a:pt x="38864" y="463190"/>
                        <a:pt x="45064" y="457930"/>
                        <a:pt x="52711" y="457930"/>
                      </a:cubicBezTo>
                      <a:close/>
                      <a:moveTo>
                        <a:pt x="957589" y="455288"/>
                      </a:moveTo>
                      <a:cubicBezTo>
                        <a:pt x="965237" y="455288"/>
                        <a:pt x="971436" y="460549"/>
                        <a:pt x="971436" y="467038"/>
                      </a:cubicBezTo>
                      <a:cubicBezTo>
                        <a:pt x="971436" y="473527"/>
                        <a:pt x="965237" y="478788"/>
                        <a:pt x="957589" y="478788"/>
                      </a:cubicBezTo>
                      <a:cubicBezTo>
                        <a:pt x="949942" y="478788"/>
                        <a:pt x="943742" y="473527"/>
                        <a:pt x="943742" y="467038"/>
                      </a:cubicBezTo>
                      <a:cubicBezTo>
                        <a:pt x="943742" y="460549"/>
                        <a:pt x="949942" y="455288"/>
                        <a:pt x="957589" y="455288"/>
                      </a:cubicBezTo>
                      <a:close/>
                      <a:moveTo>
                        <a:pt x="604778" y="443874"/>
                      </a:moveTo>
                      <a:cubicBezTo>
                        <a:pt x="612425" y="443874"/>
                        <a:pt x="618625" y="449135"/>
                        <a:pt x="618625" y="455624"/>
                      </a:cubicBezTo>
                      <a:cubicBezTo>
                        <a:pt x="618625" y="462113"/>
                        <a:pt x="612425" y="467374"/>
                        <a:pt x="604778" y="467374"/>
                      </a:cubicBezTo>
                      <a:cubicBezTo>
                        <a:pt x="597131" y="467374"/>
                        <a:pt x="590931" y="462113"/>
                        <a:pt x="590931" y="455624"/>
                      </a:cubicBezTo>
                      <a:cubicBezTo>
                        <a:pt x="590931" y="449135"/>
                        <a:pt x="597131" y="443874"/>
                        <a:pt x="604778" y="443874"/>
                      </a:cubicBezTo>
                      <a:close/>
                      <a:moveTo>
                        <a:pt x="529502" y="436803"/>
                      </a:moveTo>
                      <a:cubicBezTo>
                        <a:pt x="537149" y="436803"/>
                        <a:pt x="543349" y="442063"/>
                        <a:pt x="543349" y="448552"/>
                      </a:cubicBezTo>
                      <a:cubicBezTo>
                        <a:pt x="543349" y="455041"/>
                        <a:pt x="537149" y="460302"/>
                        <a:pt x="529502" y="460302"/>
                      </a:cubicBezTo>
                      <a:cubicBezTo>
                        <a:pt x="521854" y="460302"/>
                        <a:pt x="515654" y="455041"/>
                        <a:pt x="515654" y="448552"/>
                      </a:cubicBezTo>
                      <a:cubicBezTo>
                        <a:pt x="515654" y="442063"/>
                        <a:pt x="521854" y="436803"/>
                        <a:pt x="529502" y="436803"/>
                      </a:cubicBezTo>
                      <a:close/>
                      <a:moveTo>
                        <a:pt x="389064" y="426853"/>
                      </a:moveTo>
                      <a:cubicBezTo>
                        <a:pt x="396712" y="426853"/>
                        <a:pt x="402912" y="432114"/>
                        <a:pt x="402912" y="438603"/>
                      </a:cubicBezTo>
                      <a:cubicBezTo>
                        <a:pt x="402912" y="445092"/>
                        <a:pt x="396712" y="450353"/>
                        <a:pt x="389064" y="450353"/>
                      </a:cubicBezTo>
                      <a:cubicBezTo>
                        <a:pt x="381417" y="450353"/>
                        <a:pt x="375217" y="445092"/>
                        <a:pt x="375217" y="438603"/>
                      </a:cubicBezTo>
                      <a:cubicBezTo>
                        <a:pt x="375217" y="432114"/>
                        <a:pt x="381417" y="426853"/>
                        <a:pt x="389064" y="426853"/>
                      </a:cubicBezTo>
                      <a:close/>
                      <a:moveTo>
                        <a:pt x="177234" y="422978"/>
                      </a:moveTo>
                      <a:cubicBezTo>
                        <a:pt x="184882" y="422978"/>
                        <a:pt x="191081" y="428239"/>
                        <a:pt x="191081" y="434728"/>
                      </a:cubicBezTo>
                      <a:cubicBezTo>
                        <a:pt x="191081" y="441217"/>
                        <a:pt x="184882" y="446478"/>
                        <a:pt x="177234" y="446478"/>
                      </a:cubicBezTo>
                      <a:cubicBezTo>
                        <a:pt x="169587" y="446478"/>
                        <a:pt x="163387" y="441217"/>
                        <a:pt x="163387" y="434728"/>
                      </a:cubicBezTo>
                      <a:cubicBezTo>
                        <a:pt x="163387" y="428239"/>
                        <a:pt x="169587" y="422978"/>
                        <a:pt x="177234" y="422978"/>
                      </a:cubicBezTo>
                      <a:close/>
                      <a:moveTo>
                        <a:pt x="737706" y="412826"/>
                      </a:moveTo>
                      <a:cubicBezTo>
                        <a:pt x="745353" y="412826"/>
                        <a:pt x="751553" y="418086"/>
                        <a:pt x="751553" y="424575"/>
                      </a:cubicBezTo>
                      <a:cubicBezTo>
                        <a:pt x="751553" y="431065"/>
                        <a:pt x="745353" y="436325"/>
                        <a:pt x="737706" y="436325"/>
                      </a:cubicBezTo>
                      <a:cubicBezTo>
                        <a:pt x="730058" y="436325"/>
                        <a:pt x="723858" y="431065"/>
                        <a:pt x="723858" y="424575"/>
                      </a:cubicBezTo>
                      <a:cubicBezTo>
                        <a:pt x="723858" y="418086"/>
                        <a:pt x="730058" y="412826"/>
                        <a:pt x="737706" y="412826"/>
                      </a:cubicBezTo>
                      <a:close/>
                      <a:moveTo>
                        <a:pt x="1014596" y="408914"/>
                      </a:moveTo>
                      <a:cubicBezTo>
                        <a:pt x="1022243" y="408914"/>
                        <a:pt x="1028443" y="414174"/>
                        <a:pt x="1028443" y="420664"/>
                      </a:cubicBezTo>
                      <a:cubicBezTo>
                        <a:pt x="1028443" y="427153"/>
                        <a:pt x="1022243" y="432413"/>
                        <a:pt x="1014596" y="432413"/>
                      </a:cubicBezTo>
                      <a:cubicBezTo>
                        <a:pt x="1006948" y="432413"/>
                        <a:pt x="1000748" y="427153"/>
                        <a:pt x="1000748" y="420664"/>
                      </a:cubicBezTo>
                      <a:cubicBezTo>
                        <a:pt x="1000748" y="414174"/>
                        <a:pt x="1006948" y="408914"/>
                        <a:pt x="1014596" y="408914"/>
                      </a:cubicBezTo>
                      <a:close/>
                      <a:moveTo>
                        <a:pt x="1095606" y="402230"/>
                      </a:moveTo>
                      <a:lnTo>
                        <a:pt x="1096335" y="404804"/>
                      </a:lnTo>
                      <a:lnTo>
                        <a:pt x="1095985" y="406040"/>
                      </a:lnTo>
                      <a:lnTo>
                        <a:pt x="1094865" y="403747"/>
                      </a:lnTo>
                      <a:close/>
                      <a:moveTo>
                        <a:pt x="14544" y="400505"/>
                      </a:moveTo>
                      <a:cubicBezTo>
                        <a:pt x="22191" y="400505"/>
                        <a:pt x="28391" y="405765"/>
                        <a:pt x="28391" y="412255"/>
                      </a:cubicBezTo>
                      <a:cubicBezTo>
                        <a:pt x="28391" y="418744"/>
                        <a:pt x="22191" y="424004"/>
                        <a:pt x="14544" y="424004"/>
                      </a:cubicBezTo>
                      <a:cubicBezTo>
                        <a:pt x="6896" y="424004"/>
                        <a:pt x="697" y="418744"/>
                        <a:pt x="697" y="412255"/>
                      </a:cubicBezTo>
                      <a:cubicBezTo>
                        <a:pt x="697" y="405765"/>
                        <a:pt x="6896" y="400505"/>
                        <a:pt x="14544" y="400505"/>
                      </a:cubicBezTo>
                      <a:close/>
                      <a:moveTo>
                        <a:pt x="650234" y="392774"/>
                      </a:moveTo>
                      <a:cubicBezTo>
                        <a:pt x="657881" y="392774"/>
                        <a:pt x="664081" y="398034"/>
                        <a:pt x="664081" y="404523"/>
                      </a:cubicBezTo>
                      <a:cubicBezTo>
                        <a:pt x="664081" y="411012"/>
                        <a:pt x="657881" y="416273"/>
                        <a:pt x="650234" y="416273"/>
                      </a:cubicBezTo>
                      <a:cubicBezTo>
                        <a:pt x="642587" y="416273"/>
                        <a:pt x="636387" y="411012"/>
                        <a:pt x="636387" y="404523"/>
                      </a:cubicBezTo>
                      <a:cubicBezTo>
                        <a:pt x="636387" y="398034"/>
                        <a:pt x="642587" y="392774"/>
                        <a:pt x="650234" y="392774"/>
                      </a:cubicBezTo>
                      <a:close/>
                      <a:moveTo>
                        <a:pt x="839525" y="386908"/>
                      </a:moveTo>
                      <a:cubicBezTo>
                        <a:pt x="847172" y="386908"/>
                        <a:pt x="853372" y="392168"/>
                        <a:pt x="853372" y="398658"/>
                      </a:cubicBezTo>
                      <a:cubicBezTo>
                        <a:pt x="853372" y="405147"/>
                        <a:pt x="847172" y="410407"/>
                        <a:pt x="839525" y="410407"/>
                      </a:cubicBezTo>
                      <a:cubicBezTo>
                        <a:pt x="831877" y="410407"/>
                        <a:pt x="825677" y="405147"/>
                        <a:pt x="825677" y="398658"/>
                      </a:cubicBezTo>
                      <a:cubicBezTo>
                        <a:pt x="825677" y="392168"/>
                        <a:pt x="831877" y="386908"/>
                        <a:pt x="839525" y="386908"/>
                      </a:cubicBezTo>
                      <a:close/>
                      <a:moveTo>
                        <a:pt x="320607" y="380354"/>
                      </a:moveTo>
                      <a:cubicBezTo>
                        <a:pt x="328254" y="380354"/>
                        <a:pt x="334454" y="385615"/>
                        <a:pt x="334454" y="392104"/>
                      </a:cubicBezTo>
                      <a:cubicBezTo>
                        <a:pt x="334454" y="398593"/>
                        <a:pt x="328254" y="403854"/>
                        <a:pt x="320607" y="403854"/>
                      </a:cubicBezTo>
                      <a:cubicBezTo>
                        <a:pt x="312960" y="403854"/>
                        <a:pt x="306760" y="398593"/>
                        <a:pt x="306760" y="392104"/>
                      </a:cubicBezTo>
                      <a:cubicBezTo>
                        <a:pt x="306760" y="385615"/>
                        <a:pt x="312960" y="380354"/>
                        <a:pt x="320607" y="380354"/>
                      </a:cubicBezTo>
                      <a:close/>
                      <a:moveTo>
                        <a:pt x="245331" y="373282"/>
                      </a:moveTo>
                      <a:cubicBezTo>
                        <a:pt x="252978" y="373282"/>
                        <a:pt x="259178" y="378543"/>
                        <a:pt x="259178" y="385032"/>
                      </a:cubicBezTo>
                      <a:cubicBezTo>
                        <a:pt x="259178" y="391521"/>
                        <a:pt x="252978" y="396782"/>
                        <a:pt x="245331" y="396782"/>
                      </a:cubicBezTo>
                      <a:cubicBezTo>
                        <a:pt x="237683" y="396782"/>
                        <a:pt x="231483" y="391521"/>
                        <a:pt x="231483" y="385032"/>
                      </a:cubicBezTo>
                      <a:cubicBezTo>
                        <a:pt x="231483" y="378543"/>
                        <a:pt x="237683" y="373282"/>
                        <a:pt x="245331" y="373282"/>
                      </a:cubicBezTo>
                      <a:close/>
                      <a:moveTo>
                        <a:pt x="444555" y="365539"/>
                      </a:moveTo>
                      <a:cubicBezTo>
                        <a:pt x="452203" y="365539"/>
                        <a:pt x="458403" y="370799"/>
                        <a:pt x="458403" y="377289"/>
                      </a:cubicBezTo>
                      <a:cubicBezTo>
                        <a:pt x="458403" y="383778"/>
                        <a:pt x="452203" y="389038"/>
                        <a:pt x="444555" y="389038"/>
                      </a:cubicBezTo>
                      <a:cubicBezTo>
                        <a:pt x="436908" y="389038"/>
                        <a:pt x="430708" y="383778"/>
                        <a:pt x="430708" y="377289"/>
                      </a:cubicBezTo>
                      <a:cubicBezTo>
                        <a:pt x="430708" y="370799"/>
                        <a:pt x="436908" y="365539"/>
                        <a:pt x="444555" y="365539"/>
                      </a:cubicBezTo>
                      <a:close/>
                      <a:moveTo>
                        <a:pt x="81710" y="364339"/>
                      </a:moveTo>
                      <a:cubicBezTo>
                        <a:pt x="89357" y="364339"/>
                        <a:pt x="95557" y="369599"/>
                        <a:pt x="95557" y="376088"/>
                      </a:cubicBezTo>
                      <a:cubicBezTo>
                        <a:pt x="95557" y="382578"/>
                        <a:pt x="89357" y="387838"/>
                        <a:pt x="81710" y="387838"/>
                      </a:cubicBezTo>
                      <a:cubicBezTo>
                        <a:pt x="74062" y="387838"/>
                        <a:pt x="67862" y="382578"/>
                        <a:pt x="67862" y="376088"/>
                      </a:cubicBezTo>
                      <a:cubicBezTo>
                        <a:pt x="67862" y="369599"/>
                        <a:pt x="74062" y="364339"/>
                        <a:pt x="81710" y="364339"/>
                      </a:cubicBezTo>
                      <a:close/>
                      <a:moveTo>
                        <a:pt x="964047" y="351956"/>
                      </a:moveTo>
                      <a:cubicBezTo>
                        <a:pt x="971695" y="351956"/>
                        <a:pt x="977895" y="357217"/>
                        <a:pt x="977895" y="363706"/>
                      </a:cubicBezTo>
                      <a:cubicBezTo>
                        <a:pt x="977895" y="370195"/>
                        <a:pt x="971695" y="375456"/>
                        <a:pt x="964047" y="375456"/>
                      </a:cubicBezTo>
                      <a:cubicBezTo>
                        <a:pt x="956400" y="375456"/>
                        <a:pt x="950200" y="370195"/>
                        <a:pt x="950200" y="363706"/>
                      </a:cubicBezTo>
                      <a:cubicBezTo>
                        <a:pt x="950200" y="357217"/>
                        <a:pt x="956400" y="351956"/>
                        <a:pt x="964047" y="351956"/>
                      </a:cubicBezTo>
                      <a:close/>
                      <a:moveTo>
                        <a:pt x="707241" y="346399"/>
                      </a:moveTo>
                      <a:cubicBezTo>
                        <a:pt x="714888" y="346399"/>
                        <a:pt x="721088" y="351660"/>
                        <a:pt x="721088" y="358149"/>
                      </a:cubicBezTo>
                      <a:cubicBezTo>
                        <a:pt x="721088" y="364638"/>
                        <a:pt x="714888" y="369899"/>
                        <a:pt x="707241" y="369899"/>
                      </a:cubicBezTo>
                      <a:cubicBezTo>
                        <a:pt x="699593" y="369899"/>
                        <a:pt x="693393" y="364638"/>
                        <a:pt x="693393" y="358149"/>
                      </a:cubicBezTo>
                      <a:cubicBezTo>
                        <a:pt x="693393" y="351660"/>
                        <a:pt x="699593" y="346399"/>
                        <a:pt x="707241" y="346399"/>
                      </a:cubicBezTo>
                      <a:close/>
                      <a:moveTo>
                        <a:pt x="357084" y="345487"/>
                      </a:moveTo>
                      <a:cubicBezTo>
                        <a:pt x="364731" y="345487"/>
                        <a:pt x="370931" y="350747"/>
                        <a:pt x="370931" y="357236"/>
                      </a:cubicBezTo>
                      <a:cubicBezTo>
                        <a:pt x="370931" y="363725"/>
                        <a:pt x="364731" y="368986"/>
                        <a:pt x="357084" y="368986"/>
                      </a:cubicBezTo>
                      <a:cubicBezTo>
                        <a:pt x="349437" y="368986"/>
                        <a:pt x="343237" y="363725"/>
                        <a:pt x="343237" y="357236"/>
                      </a:cubicBezTo>
                      <a:cubicBezTo>
                        <a:pt x="343237" y="350747"/>
                        <a:pt x="349437" y="345487"/>
                        <a:pt x="357084" y="345487"/>
                      </a:cubicBezTo>
                      <a:close/>
                      <a:moveTo>
                        <a:pt x="546374" y="339621"/>
                      </a:moveTo>
                      <a:cubicBezTo>
                        <a:pt x="554022" y="339621"/>
                        <a:pt x="560222" y="344881"/>
                        <a:pt x="560222" y="351371"/>
                      </a:cubicBezTo>
                      <a:cubicBezTo>
                        <a:pt x="560222" y="357860"/>
                        <a:pt x="554022" y="363120"/>
                        <a:pt x="546374" y="363120"/>
                      </a:cubicBezTo>
                      <a:cubicBezTo>
                        <a:pt x="538727" y="363120"/>
                        <a:pt x="532527" y="357860"/>
                        <a:pt x="532527" y="351371"/>
                      </a:cubicBezTo>
                      <a:cubicBezTo>
                        <a:pt x="532527" y="344881"/>
                        <a:pt x="538727" y="339621"/>
                        <a:pt x="546374" y="339621"/>
                      </a:cubicBezTo>
                      <a:close/>
                      <a:moveTo>
                        <a:pt x="801357" y="329483"/>
                      </a:moveTo>
                      <a:cubicBezTo>
                        <a:pt x="809004" y="329483"/>
                        <a:pt x="815204" y="334743"/>
                        <a:pt x="815204" y="341233"/>
                      </a:cubicBezTo>
                      <a:cubicBezTo>
                        <a:pt x="815204" y="347722"/>
                        <a:pt x="809004" y="352982"/>
                        <a:pt x="801357" y="352982"/>
                      </a:cubicBezTo>
                      <a:cubicBezTo>
                        <a:pt x="793710" y="352982"/>
                        <a:pt x="787510" y="347722"/>
                        <a:pt x="787510" y="341233"/>
                      </a:cubicBezTo>
                      <a:cubicBezTo>
                        <a:pt x="787510" y="334743"/>
                        <a:pt x="793710" y="329483"/>
                        <a:pt x="801357" y="329483"/>
                      </a:cubicBezTo>
                      <a:close/>
                      <a:moveTo>
                        <a:pt x="15513" y="318634"/>
                      </a:moveTo>
                      <a:lnTo>
                        <a:pt x="23044" y="321281"/>
                      </a:lnTo>
                      <a:cubicBezTo>
                        <a:pt x="25550" y="323407"/>
                        <a:pt x="27100" y="326345"/>
                        <a:pt x="27100" y="329589"/>
                      </a:cubicBezTo>
                      <a:cubicBezTo>
                        <a:pt x="27100" y="336078"/>
                        <a:pt x="20900" y="341339"/>
                        <a:pt x="13252" y="341339"/>
                      </a:cubicBezTo>
                      <a:cubicBezTo>
                        <a:pt x="9429" y="341339"/>
                        <a:pt x="5967" y="340024"/>
                        <a:pt x="3461" y="337898"/>
                      </a:cubicBezTo>
                      <a:lnTo>
                        <a:pt x="0" y="330807"/>
                      </a:lnTo>
                      <a:lnTo>
                        <a:pt x="4097" y="326113"/>
                      </a:lnTo>
                      <a:close/>
                      <a:moveTo>
                        <a:pt x="178229" y="313345"/>
                      </a:moveTo>
                      <a:cubicBezTo>
                        <a:pt x="185877" y="313345"/>
                        <a:pt x="192077" y="318605"/>
                        <a:pt x="192077" y="325094"/>
                      </a:cubicBezTo>
                      <a:cubicBezTo>
                        <a:pt x="192077" y="331583"/>
                        <a:pt x="185877" y="336844"/>
                        <a:pt x="178229" y="336844"/>
                      </a:cubicBezTo>
                      <a:cubicBezTo>
                        <a:pt x="170582" y="336844"/>
                        <a:pt x="164382" y="331583"/>
                        <a:pt x="164382" y="325094"/>
                      </a:cubicBezTo>
                      <a:cubicBezTo>
                        <a:pt x="164382" y="318605"/>
                        <a:pt x="170582" y="313345"/>
                        <a:pt x="178229" y="313345"/>
                      </a:cubicBezTo>
                      <a:close/>
                      <a:moveTo>
                        <a:pt x="1029034" y="303353"/>
                      </a:moveTo>
                      <a:lnTo>
                        <a:pt x="1032930" y="313839"/>
                      </a:lnTo>
                      <a:lnTo>
                        <a:pt x="1042889" y="320364"/>
                      </a:lnTo>
                      <a:lnTo>
                        <a:pt x="1041935" y="322319"/>
                      </a:lnTo>
                      <a:cubicBezTo>
                        <a:pt x="1039429" y="324445"/>
                        <a:pt x="1035968" y="325760"/>
                        <a:pt x="1032144" y="325760"/>
                      </a:cubicBezTo>
                      <a:cubicBezTo>
                        <a:pt x="1024497" y="325760"/>
                        <a:pt x="1018297" y="320499"/>
                        <a:pt x="1018297" y="314010"/>
                      </a:cubicBezTo>
                      <a:cubicBezTo>
                        <a:pt x="1018297" y="310766"/>
                        <a:pt x="1019847" y="307828"/>
                        <a:pt x="1022353" y="305702"/>
                      </a:cubicBezTo>
                      <a:close/>
                      <a:moveTo>
                        <a:pt x="414091" y="299112"/>
                      </a:moveTo>
                      <a:cubicBezTo>
                        <a:pt x="421738" y="299112"/>
                        <a:pt x="427938" y="304373"/>
                        <a:pt x="427938" y="310862"/>
                      </a:cubicBezTo>
                      <a:cubicBezTo>
                        <a:pt x="427938" y="317351"/>
                        <a:pt x="421738" y="322612"/>
                        <a:pt x="414091" y="322612"/>
                      </a:cubicBezTo>
                      <a:cubicBezTo>
                        <a:pt x="406443" y="322612"/>
                        <a:pt x="400243" y="317351"/>
                        <a:pt x="400243" y="310862"/>
                      </a:cubicBezTo>
                      <a:cubicBezTo>
                        <a:pt x="400243" y="304373"/>
                        <a:pt x="406443" y="299112"/>
                        <a:pt x="414091" y="299112"/>
                      </a:cubicBezTo>
                      <a:close/>
                      <a:moveTo>
                        <a:pt x="868523" y="293316"/>
                      </a:moveTo>
                      <a:cubicBezTo>
                        <a:pt x="876170" y="293316"/>
                        <a:pt x="882370" y="298577"/>
                        <a:pt x="882370" y="305066"/>
                      </a:cubicBezTo>
                      <a:cubicBezTo>
                        <a:pt x="882370" y="311556"/>
                        <a:pt x="876170" y="316816"/>
                        <a:pt x="868523" y="316816"/>
                      </a:cubicBezTo>
                      <a:cubicBezTo>
                        <a:pt x="860875" y="316816"/>
                        <a:pt x="854675" y="311556"/>
                        <a:pt x="854675" y="305066"/>
                      </a:cubicBezTo>
                      <a:cubicBezTo>
                        <a:pt x="854675" y="298577"/>
                        <a:pt x="860875" y="293316"/>
                        <a:pt x="868523" y="293316"/>
                      </a:cubicBezTo>
                      <a:close/>
                      <a:moveTo>
                        <a:pt x="90758" y="293292"/>
                      </a:moveTo>
                      <a:cubicBezTo>
                        <a:pt x="98405" y="293292"/>
                        <a:pt x="104605" y="298553"/>
                        <a:pt x="104605" y="305042"/>
                      </a:cubicBezTo>
                      <a:cubicBezTo>
                        <a:pt x="104605" y="311531"/>
                        <a:pt x="98405" y="316792"/>
                        <a:pt x="90758" y="316792"/>
                      </a:cubicBezTo>
                      <a:cubicBezTo>
                        <a:pt x="83111" y="316792"/>
                        <a:pt x="76911" y="311531"/>
                        <a:pt x="76911" y="305042"/>
                      </a:cubicBezTo>
                      <a:cubicBezTo>
                        <a:pt x="76911" y="298553"/>
                        <a:pt x="83111" y="293292"/>
                        <a:pt x="90758" y="293292"/>
                      </a:cubicBezTo>
                      <a:close/>
                      <a:moveTo>
                        <a:pt x="656692" y="289441"/>
                      </a:moveTo>
                      <a:cubicBezTo>
                        <a:pt x="664340" y="289441"/>
                        <a:pt x="670540" y="294702"/>
                        <a:pt x="670540" y="301191"/>
                      </a:cubicBezTo>
                      <a:cubicBezTo>
                        <a:pt x="670540" y="307681"/>
                        <a:pt x="664340" y="312941"/>
                        <a:pt x="656692" y="312941"/>
                      </a:cubicBezTo>
                      <a:cubicBezTo>
                        <a:pt x="649045" y="312941"/>
                        <a:pt x="642845" y="307681"/>
                        <a:pt x="642845" y="301191"/>
                      </a:cubicBezTo>
                      <a:cubicBezTo>
                        <a:pt x="642845" y="294702"/>
                        <a:pt x="649045" y="289441"/>
                        <a:pt x="656692" y="289441"/>
                      </a:cubicBezTo>
                      <a:close/>
                      <a:moveTo>
                        <a:pt x="280048" y="287426"/>
                      </a:moveTo>
                      <a:cubicBezTo>
                        <a:pt x="287696" y="287426"/>
                        <a:pt x="293896" y="292687"/>
                        <a:pt x="293896" y="299176"/>
                      </a:cubicBezTo>
                      <a:cubicBezTo>
                        <a:pt x="293896" y="305666"/>
                        <a:pt x="287696" y="310926"/>
                        <a:pt x="280048" y="310926"/>
                      </a:cubicBezTo>
                      <a:cubicBezTo>
                        <a:pt x="272401" y="310926"/>
                        <a:pt x="266201" y="305666"/>
                        <a:pt x="266201" y="299176"/>
                      </a:cubicBezTo>
                      <a:cubicBezTo>
                        <a:pt x="266201" y="292687"/>
                        <a:pt x="272401" y="287426"/>
                        <a:pt x="280048" y="287426"/>
                      </a:cubicBezTo>
                      <a:close/>
                      <a:moveTo>
                        <a:pt x="508207" y="282195"/>
                      </a:moveTo>
                      <a:cubicBezTo>
                        <a:pt x="515854" y="282195"/>
                        <a:pt x="522054" y="287456"/>
                        <a:pt x="522054" y="293945"/>
                      </a:cubicBezTo>
                      <a:cubicBezTo>
                        <a:pt x="522054" y="300434"/>
                        <a:pt x="515854" y="305695"/>
                        <a:pt x="508207" y="305695"/>
                      </a:cubicBezTo>
                      <a:cubicBezTo>
                        <a:pt x="500559" y="305695"/>
                        <a:pt x="494359" y="300434"/>
                        <a:pt x="494359" y="293945"/>
                      </a:cubicBezTo>
                      <a:cubicBezTo>
                        <a:pt x="494359" y="287456"/>
                        <a:pt x="500559" y="282195"/>
                        <a:pt x="508207" y="282195"/>
                      </a:cubicBezTo>
                      <a:close/>
                      <a:moveTo>
                        <a:pt x="147765" y="246918"/>
                      </a:moveTo>
                      <a:cubicBezTo>
                        <a:pt x="155412" y="246918"/>
                        <a:pt x="161612" y="252178"/>
                        <a:pt x="161612" y="258667"/>
                      </a:cubicBezTo>
                      <a:cubicBezTo>
                        <a:pt x="161612" y="265157"/>
                        <a:pt x="155412" y="270417"/>
                        <a:pt x="147765" y="270417"/>
                      </a:cubicBezTo>
                      <a:cubicBezTo>
                        <a:pt x="140117" y="270417"/>
                        <a:pt x="133917" y="265157"/>
                        <a:pt x="133917" y="258667"/>
                      </a:cubicBezTo>
                      <a:cubicBezTo>
                        <a:pt x="133917" y="252178"/>
                        <a:pt x="140117" y="246918"/>
                        <a:pt x="147765" y="246918"/>
                      </a:cubicBezTo>
                      <a:close/>
                      <a:moveTo>
                        <a:pt x="800065" y="246817"/>
                      </a:moveTo>
                      <a:cubicBezTo>
                        <a:pt x="807713" y="246817"/>
                        <a:pt x="813913" y="252078"/>
                        <a:pt x="813913" y="258567"/>
                      </a:cubicBezTo>
                      <a:cubicBezTo>
                        <a:pt x="813913" y="265056"/>
                        <a:pt x="807713" y="270316"/>
                        <a:pt x="800065" y="270316"/>
                      </a:cubicBezTo>
                      <a:cubicBezTo>
                        <a:pt x="792418" y="270316"/>
                        <a:pt x="786218" y="265056"/>
                        <a:pt x="786218" y="258567"/>
                      </a:cubicBezTo>
                      <a:cubicBezTo>
                        <a:pt x="786218" y="252078"/>
                        <a:pt x="792418" y="246817"/>
                        <a:pt x="800065" y="246817"/>
                      </a:cubicBezTo>
                      <a:close/>
                      <a:moveTo>
                        <a:pt x="575372" y="246029"/>
                      </a:moveTo>
                      <a:cubicBezTo>
                        <a:pt x="583020" y="246029"/>
                        <a:pt x="589220" y="251290"/>
                        <a:pt x="589220" y="257779"/>
                      </a:cubicBezTo>
                      <a:cubicBezTo>
                        <a:pt x="589220" y="264268"/>
                        <a:pt x="583020" y="269529"/>
                        <a:pt x="575372" y="269529"/>
                      </a:cubicBezTo>
                      <a:cubicBezTo>
                        <a:pt x="567725" y="269529"/>
                        <a:pt x="561525" y="264268"/>
                        <a:pt x="561525" y="257779"/>
                      </a:cubicBezTo>
                      <a:cubicBezTo>
                        <a:pt x="561525" y="251290"/>
                        <a:pt x="567725" y="246029"/>
                        <a:pt x="575372" y="246029"/>
                      </a:cubicBezTo>
                      <a:close/>
                      <a:moveTo>
                        <a:pt x="965043" y="242322"/>
                      </a:moveTo>
                      <a:cubicBezTo>
                        <a:pt x="972690" y="242322"/>
                        <a:pt x="978890" y="247583"/>
                        <a:pt x="978890" y="254072"/>
                      </a:cubicBezTo>
                      <a:cubicBezTo>
                        <a:pt x="978890" y="260561"/>
                        <a:pt x="972690" y="265822"/>
                        <a:pt x="965043" y="265822"/>
                      </a:cubicBezTo>
                      <a:cubicBezTo>
                        <a:pt x="957395" y="265822"/>
                        <a:pt x="951195" y="260561"/>
                        <a:pt x="951195" y="254072"/>
                      </a:cubicBezTo>
                      <a:cubicBezTo>
                        <a:pt x="951195" y="247583"/>
                        <a:pt x="957395" y="242322"/>
                        <a:pt x="965043" y="242322"/>
                      </a:cubicBezTo>
                      <a:close/>
                      <a:moveTo>
                        <a:pt x="363542" y="242154"/>
                      </a:moveTo>
                      <a:cubicBezTo>
                        <a:pt x="371190" y="242154"/>
                        <a:pt x="377390" y="247415"/>
                        <a:pt x="377390" y="253904"/>
                      </a:cubicBezTo>
                      <a:cubicBezTo>
                        <a:pt x="377390" y="260393"/>
                        <a:pt x="371190" y="265654"/>
                        <a:pt x="363542" y="265654"/>
                      </a:cubicBezTo>
                      <a:cubicBezTo>
                        <a:pt x="355895" y="265654"/>
                        <a:pt x="349695" y="260393"/>
                        <a:pt x="349695" y="253904"/>
                      </a:cubicBezTo>
                      <a:cubicBezTo>
                        <a:pt x="349695" y="247415"/>
                        <a:pt x="355895" y="242154"/>
                        <a:pt x="363542" y="242154"/>
                      </a:cubicBezTo>
                      <a:close/>
                      <a:moveTo>
                        <a:pt x="724789" y="239745"/>
                      </a:moveTo>
                      <a:cubicBezTo>
                        <a:pt x="732436" y="239745"/>
                        <a:pt x="738636" y="245006"/>
                        <a:pt x="738636" y="251495"/>
                      </a:cubicBezTo>
                      <a:cubicBezTo>
                        <a:pt x="738636" y="257984"/>
                        <a:pt x="732436" y="263245"/>
                        <a:pt x="724789" y="263245"/>
                      </a:cubicBezTo>
                      <a:cubicBezTo>
                        <a:pt x="717141" y="263245"/>
                        <a:pt x="710941" y="257984"/>
                        <a:pt x="710941" y="251495"/>
                      </a:cubicBezTo>
                      <a:cubicBezTo>
                        <a:pt x="710941" y="245006"/>
                        <a:pt x="717141" y="239745"/>
                        <a:pt x="724789" y="239745"/>
                      </a:cubicBezTo>
                      <a:close/>
                      <a:moveTo>
                        <a:pt x="241881" y="230001"/>
                      </a:moveTo>
                      <a:cubicBezTo>
                        <a:pt x="249528" y="230001"/>
                        <a:pt x="255728" y="235262"/>
                        <a:pt x="255728" y="241751"/>
                      </a:cubicBezTo>
                      <a:cubicBezTo>
                        <a:pt x="255728" y="248240"/>
                        <a:pt x="249528" y="253501"/>
                        <a:pt x="241881" y="253501"/>
                      </a:cubicBezTo>
                      <a:cubicBezTo>
                        <a:pt x="234233" y="253501"/>
                        <a:pt x="228034" y="248240"/>
                        <a:pt x="228034" y="241751"/>
                      </a:cubicBezTo>
                      <a:cubicBezTo>
                        <a:pt x="228034" y="235262"/>
                        <a:pt x="234233" y="230001"/>
                        <a:pt x="241881" y="230001"/>
                      </a:cubicBezTo>
                      <a:close/>
                      <a:moveTo>
                        <a:pt x="877571" y="222270"/>
                      </a:moveTo>
                      <a:cubicBezTo>
                        <a:pt x="885219" y="222270"/>
                        <a:pt x="891419" y="227531"/>
                        <a:pt x="891419" y="234020"/>
                      </a:cubicBezTo>
                      <a:cubicBezTo>
                        <a:pt x="891419" y="240509"/>
                        <a:pt x="885219" y="245770"/>
                        <a:pt x="877571" y="245770"/>
                      </a:cubicBezTo>
                      <a:cubicBezTo>
                        <a:pt x="869924" y="245770"/>
                        <a:pt x="863724" y="240509"/>
                        <a:pt x="863724" y="234020"/>
                      </a:cubicBezTo>
                      <a:cubicBezTo>
                        <a:pt x="863724" y="227531"/>
                        <a:pt x="869924" y="222270"/>
                        <a:pt x="877571" y="222270"/>
                      </a:cubicBezTo>
                      <a:close/>
                      <a:moveTo>
                        <a:pt x="506915" y="199530"/>
                      </a:moveTo>
                      <a:cubicBezTo>
                        <a:pt x="514563" y="199530"/>
                        <a:pt x="520762" y="204791"/>
                        <a:pt x="520762" y="211280"/>
                      </a:cubicBezTo>
                      <a:cubicBezTo>
                        <a:pt x="520762" y="217769"/>
                        <a:pt x="514563" y="223030"/>
                        <a:pt x="506915" y="223030"/>
                      </a:cubicBezTo>
                      <a:cubicBezTo>
                        <a:pt x="499268" y="223030"/>
                        <a:pt x="493068" y="217769"/>
                        <a:pt x="493068" y="211280"/>
                      </a:cubicBezTo>
                      <a:cubicBezTo>
                        <a:pt x="493068" y="204791"/>
                        <a:pt x="499268" y="199530"/>
                        <a:pt x="506915" y="199530"/>
                      </a:cubicBezTo>
                      <a:close/>
                      <a:moveTo>
                        <a:pt x="309047" y="193835"/>
                      </a:moveTo>
                      <a:cubicBezTo>
                        <a:pt x="316694" y="193835"/>
                        <a:pt x="322894" y="199096"/>
                        <a:pt x="322894" y="205585"/>
                      </a:cubicBezTo>
                      <a:cubicBezTo>
                        <a:pt x="322894" y="212074"/>
                        <a:pt x="316694" y="217335"/>
                        <a:pt x="309047" y="217335"/>
                      </a:cubicBezTo>
                      <a:cubicBezTo>
                        <a:pt x="301399" y="217335"/>
                        <a:pt x="295199" y="212074"/>
                        <a:pt x="295199" y="205585"/>
                      </a:cubicBezTo>
                      <a:cubicBezTo>
                        <a:pt x="295199" y="199096"/>
                        <a:pt x="301399" y="193835"/>
                        <a:pt x="309047" y="193835"/>
                      </a:cubicBezTo>
                      <a:close/>
                      <a:moveTo>
                        <a:pt x="431639" y="192458"/>
                      </a:moveTo>
                      <a:cubicBezTo>
                        <a:pt x="439286" y="192458"/>
                        <a:pt x="445486" y="197719"/>
                        <a:pt x="445486" y="204208"/>
                      </a:cubicBezTo>
                      <a:cubicBezTo>
                        <a:pt x="445486" y="210697"/>
                        <a:pt x="439286" y="215958"/>
                        <a:pt x="431639" y="215958"/>
                      </a:cubicBezTo>
                      <a:cubicBezTo>
                        <a:pt x="423991" y="215958"/>
                        <a:pt x="417791" y="210697"/>
                        <a:pt x="417791" y="204208"/>
                      </a:cubicBezTo>
                      <a:cubicBezTo>
                        <a:pt x="417791" y="197719"/>
                        <a:pt x="423991" y="192458"/>
                        <a:pt x="431639" y="192458"/>
                      </a:cubicBezTo>
                      <a:close/>
                      <a:moveTo>
                        <a:pt x="97216" y="189960"/>
                      </a:moveTo>
                      <a:cubicBezTo>
                        <a:pt x="104864" y="189960"/>
                        <a:pt x="111064" y="195221"/>
                        <a:pt x="111064" y="201710"/>
                      </a:cubicBezTo>
                      <a:cubicBezTo>
                        <a:pt x="111064" y="208199"/>
                        <a:pt x="104864" y="213460"/>
                        <a:pt x="97216" y="213460"/>
                      </a:cubicBezTo>
                      <a:cubicBezTo>
                        <a:pt x="93393" y="213460"/>
                        <a:pt x="89931" y="212145"/>
                        <a:pt x="87425" y="210019"/>
                      </a:cubicBezTo>
                      <a:lnTo>
                        <a:pt x="84921" y="204888"/>
                      </a:lnTo>
                      <a:lnTo>
                        <a:pt x="95263" y="190647"/>
                      </a:lnTo>
                      <a:close/>
                      <a:moveTo>
                        <a:pt x="692020" y="183029"/>
                      </a:moveTo>
                      <a:cubicBezTo>
                        <a:pt x="699667" y="183029"/>
                        <a:pt x="705867" y="188290"/>
                        <a:pt x="705867" y="194779"/>
                      </a:cubicBezTo>
                      <a:cubicBezTo>
                        <a:pt x="705867" y="201268"/>
                        <a:pt x="699667" y="206529"/>
                        <a:pt x="692020" y="206529"/>
                      </a:cubicBezTo>
                      <a:cubicBezTo>
                        <a:pt x="684372" y="206529"/>
                        <a:pt x="678172" y="201268"/>
                        <a:pt x="678172" y="194779"/>
                      </a:cubicBezTo>
                      <a:cubicBezTo>
                        <a:pt x="678172" y="188290"/>
                        <a:pt x="684372" y="183029"/>
                        <a:pt x="692020" y="183029"/>
                      </a:cubicBezTo>
                      <a:close/>
                      <a:moveTo>
                        <a:pt x="934578" y="175896"/>
                      </a:moveTo>
                      <a:cubicBezTo>
                        <a:pt x="942225" y="175896"/>
                        <a:pt x="948425" y="181156"/>
                        <a:pt x="948425" y="187645"/>
                      </a:cubicBezTo>
                      <a:cubicBezTo>
                        <a:pt x="948425" y="194135"/>
                        <a:pt x="942225" y="199395"/>
                        <a:pt x="934578" y="199395"/>
                      </a:cubicBezTo>
                      <a:cubicBezTo>
                        <a:pt x="926931" y="199395"/>
                        <a:pt x="920731" y="194135"/>
                        <a:pt x="920731" y="187645"/>
                      </a:cubicBezTo>
                      <a:cubicBezTo>
                        <a:pt x="920731" y="181156"/>
                        <a:pt x="926931" y="175896"/>
                        <a:pt x="934578" y="175896"/>
                      </a:cubicBezTo>
                      <a:close/>
                      <a:moveTo>
                        <a:pt x="604548" y="162977"/>
                      </a:moveTo>
                      <a:cubicBezTo>
                        <a:pt x="612196" y="162977"/>
                        <a:pt x="618396" y="168238"/>
                        <a:pt x="618396" y="174727"/>
                      </a:cubicBezTo>
                      <a:cubicBezTo>
                        <a:pt x="618396" y="181216"/>
                        <a:pt x="612196" y="186477"/>
                        <a:pt x="604548" y="186477"/>
                      </a:cubicBezTo>
                      <a:cubicBezTo>
                        <a:pt x="596901" y="186477"/>
                        <a:pt x="590701" y="181216"/>
                        <a:pt x="590701" y="174727"/>
                      </a:cubicBezTo>
                      <a:cubicBezTo>
                        <a:pt x="590701" y="168238"/>
                        <a:pt x="596901" y="162977"/>
                        <a:pt x="604548" y="162977"/>
                      </a:cubicBezTo>
                      <a:close/>
                      <a:moveTo>
                        <a:pt x="793839" y="157111"/>
                      </a:moveTo>
                      <a:cubicBezTo>
                        <a:pt x="801486" y="157111"/>
                        <a:pt x="807686" y="162372"/>
                        <a:pt x="807686" y="168861"/>
                      </a:cubicBezTo>
                      <a:cubicBezTo>
                        <a:pt x="807686" y="175350"/>
                        <a:pt x="801486" y="180611"/>
                        <a:pt x="793839" y="180611"/>
                      </a:cubicBezTo>
                      <a:cubicBezTo>
                        <a:pt x="786191" y="180611"/>
                        <a:pt x="779992" y="175350"/>
                        <a:pt x="779992" y="168861"/>
                      </a:cubicBezTo>
                      <a:cubicBezTo>
                        <a:pt x="779992" y="162372"/>
                        <a:pt x="786191" y="157111"/>
                        <a:pt x="793839" y="157111"/>
                      </a:cubicBezTo>
                      <a:close/>
                      <a:moveTo>
                        <a:pt x="240589" y="147336"/>
                      </a:moveTo>
                      <a:cubicBezTo>
                        <a:pt x="248237" y="147336"/>
                        <a:pt x="254437" y="152596"/>
                        <a:pt x="254437" y="159086"/>
                      </a:cubicBezTo>
                      <a:cubicBezTo>
                        <a:pt x="254437" y="165575"/>
                        <a:pt x="248237" y="170835"/>
                        <a:pt x="240589" y="170835"/>
                      </a:cubicBezTo>
                      <a:cubicBezTo>
                        <a:pt x="232942" y="170835"/>
                        <a:pt x="226742" y="165575"/>
                        <a:pt x="226742" y="159086"/>
                      </a:cubicBezTo>
                      <a:cubicBezTo>
                        <a:pt x="226742" y="152596"/>
                        <a:pt x="232942" y="147336"/>
                        <a:pt x="240589" y="147336"/>
                      </a:cubicBezTo>
                      <a:close/>
                      <a:moveTo>
                        <a:pt x="165313" y="140264"/>
                      </a:moveTo>
                      <a:cubicBezTo>
                        <a:pt x="172960" y="140264"/>
                        <a:pt x="179160" y="145525"/>
                        <a:pt x="179160" y="152014"/>
                      </a:cubicBezTo>
                      <a:cubicBezTo>
                        <a:pt x="179160" y="158503"/>
                        <a:pt x="172960" y="163764"/>
                        <a:pt x="165313" y="163764"/>
                      </a:cubicBezTo>
                      <a:cubicBezTo>
                        <a:pt x="157665" y="163764"/>
                        <a:pt x="151465" y="158503"/>
                        <a:pt x="151465" y="152014"/>
                      </a:cubicBezTo>
                      <a:cubicBezTo>
                        <a:pt x="151465" y="145525"/>
                        <a:pt x="157665" y="140264"/>
                        <a:pt x="165313" y="140264"/>
                      </a:cubicBezTo>
                      <a:close/>
                      <a:moveTo>
                        <a:pt x="411191" y="119509"/>
                      </a:moveTo>
                      <a:cubicBezTo>
                        <a:pt x="418839" y="119509"/>
                        <a:pt x="425039" y="124770"/>
                        <a:pt x="425039" y="131259"/>
                      </a:cubicBezTo>
                      <a:cubicBezTo>
                        <a:pt x="425039" y="137748"/>
                        <a:pt x="418839" y="143008"/>
                        <a:pt x="411191" y="143008"/>
                      </a:cubicBezTo>
                      <a:cubicBezTo>
                        <a:pt x="403544" y="143008"/>
                        <a:pt x="397344" y="137748"/>
                        <a:pt x="397344" y="131259"/>
                      </a:cubicBezTo>
                      <a:cubicBezTo>
                        <a:pt x="397344" y="124770"/>
                        <a:pt x="403544" y="119509"/>
                        <a:pt x="411191" y="119509"/>
                      </a:cubicBezTo>
                      <a:close/>
                      <a:moveTo>
                        <a:pt x="884030" y="118938"/>
                      </a:moveTo>
                      <a:cubicBezTo>
                        <a:pt x="891677" y="118938"/>
                        <a:pt x="897877" y="124199"/>
                        <a:pt x="897877" y="130688"/>
                      </a:cubicBezTo>
                      <a:cubicBezTo>
                        <a:pt x="897877" y="137177"/>
                        <a:pt x="891677" y="142438"/>
                        <a:pt x="884030" y="142438"/>
                      </a:cubicBezTo>
                      <a:cubicBezTo>
                        <a:pt x="876382" y="142438"/>
                        <a:pt x="870182" y="137177"/>
                        <a:pt x="870182" y="130688"/>
                      </a:cubicBezTo>
                      <a:cubicBezTo>
                        <a:pt x="870182" y="124199"/>
                        <a:pt x="876382" y="118938"/>
                        <a:pt x="884030" y="118938"/>
                      </a:cubicBezTo>
                      <a:close/>
                      <a:moveTo>
                        <a:pt x="661555" y="116603"/>
                      </a:moveTo>
                      <a:cubicBezTo>
                        <a:pt x="669202" y="116603"/>
                        <a:pt x="675402" y="121863"/>
                        <a:pt x="675402" y="128352"/>
                      </a:cubicBezTo>
                      <a:cubicBezTo>
                        <a:pt x="675402" y="134842"/>
                        <a:pt x="669202" y="140102"/>
                        <a:pt x="661555" y="140102"/>
                      </a:cubicBezTo>
                      <a:cubicBezTo>
                        <a:pt x="653907" y="140102"/>
                        <a:pt x="647708" y="134842"/>
                        <a:pt x="647708" y="128352"/>
                      </a:cubicBezTo>
                      <a:cubicBezTo>
                        <a:pt x="647708" y="121863"/>
                        <a:pt x="653907" y="116603"/>
                        <a:pt x="661555" y="116603"/>
                      </a:cubicBezTo>
                      <a:close/>
                      <a:moveTo>
                        <a:pt x="755671" y="99686"/>
                      </a:moveTo>
                      <a:cubicBezTo>
                        <a:pt x="763319" y="99686"/>
                        <a:pt x="769519" y="104947"/>
                        <a:pt x="769519" y="111436"/>
                      </a:cubicBezTo>
                      <a:cubicBezTo>
                        <a:pt x="769519" y="117925"/>
                        <a:pt x="763319" y="123186"/>
                        <a:pt x="755671" y="123186"/>
                      </a:cubicBezTo>
                      <a:cubicBezTo>
                        <a:pt x="748024" y="123186"/>
                        <a:pt x="741824" y="117925"/>
                        <a:pt x="741824" y="111436"/>
                      </a:cubicBezTo>
                      <a:cubicBezTo>
                        <a:pt x="741824" y="104947"/>
                        <a:pt x="748024" y="99686"/>
                        <a:pt x="755671" y="99686"/>
                      </a:cubicBezTo>
                      <a:close/>
                      <a:moveTo>
                        <a:pt x="323720" y="99457"/>
                      </a:moveTo>
                      <a:cubicBezTo>
                        <a:pt x="331368" y="99457"/>
                        <a:pt x="337567" y="104717"/>
                        <a:pt x="337567" y="111207"/>
                      </a:cubicBezTo>
                      <a:cubicBezTo>
                        <a:pt x="337567" y="117696"/>
                        <a:pt x="331368" y="122956"/>
                        <a:pt x="323720" y="122956"/>
                      </a:cubicBezTo>
                      <a:cubicBezTo>
                        <a:pt x="316073" y="122956"/>
                        <a:pt x="309873" y="117696"/>
                        <a:pt x="309873" y="111207"/>
                      </a:cubicBezTo>
                      <a:cubicBezTo>
                        <a:pt x="309873" y="104717"/>
                        <a:pt x="316073" y="99457"/>
                        <a:pt x="323720" y="99457"/>
                      </a:cubicBezTo>
                      <a:close/>
                      <a:moveTo>
                        <a:pt x="513010" y="93591"/>
                      </a:moveTo>
                      <a:cubicBezTo>
                        <a:pt x="520658" y="93591"/>
                        <a:pt x="526858" y="98852"/>
                        <a:pt x="526858" y="105341"/>
                      </a:cubicBezTo>
                      <a:cubicBezTo>
                        <a:pt x="526858" y="111830"/>
                        <a:pt x="520658" y="117091"/>
                        <a:pt x="513010" y="117091"/>
                      </a:cubicBezTo>
                      <a:cubicBezTo>
                        <a:pt x="505363" y="117091"/>
                        <a:pt x="499163" y="111830"/>
                        <a:pt x="499163" y="105341"/>
                      </a:cubicBezTo>
                      <a:cubicBezTo>
                        <a:pt x="499163" y="98852"/>
                        <a:pt x="505363" y="93591"/>
                        <a:pt x="513010" y="93591"/>
                      </a:cubicBezTo>
                      <a:close/>
                      <a:moveTo>
                        <a:pt x="822837" y="63520"/>
                      </a:moveTo>
                      <a:cubicBezTo>
                        <a:pt x="830484" y="63520"/>
                        <a:pt x="836684" y="68781"/>
                        <a:pt x="836684" y="75270"/>
                      </a:cubicBezTo>
                      <a:cubicBezTo>
                        <a:pt x="836684" y="81759"/>
                        <a:pt x="830484" y="87020"/>
                        <a:pt x="822837" y="87020"/>
                      </a:cubicBezTo>
                      <a:cubicBezTo>
                        <a:pt x="815190" y="87020"/>
                        <a:pt x="808990" y="81759"/>
                        <a:pt x="808990" y="75270"/>
                      </a:cubicBezTo>
                      <a:cubicBezTo>
                        <a:pt x="808990" y="68781"/>
                        <a:pt x="815190" y="63520"/>
                        <a:pt x="822837" y="63520"/>
                      </a:cubicBezTo>
                      <a:close/>
                      <a:moveTo>
                        <a:pt x="231954" y="60811"/>
                      </a:moveTo>
                      <a:lnTo>
                        <a:pt x="239692" y="63531"/>
                      </a:lnTo>
                      <a:cubicBezTo>
                        <a:pt x="242197" y="65657"/>
                        <a:pt x="243747" y="68595"/>
                        <a:pt x="243747" y="71839"/>
                      </a:cubicBezTo>
                      <a:cubicBezTo>
                        <a:pt x="243747" y="78328"/>
                        <a:pt x="237548" y="83589"/>
                        <a:pt x="229900" y="83589"/>
                      </a:cubicBezTo>
                      <a:cubicBezTo>
                        <a:pt x="226077" y="83589"/>
                        <a:pt x="222615" y="82274"/>
                        <a:pt x="220109" y="80148"/>
                      </a:cubicBezTo>
                      <a:lnTo>
                        <a:pt x="216425" y="72600"/>
                      </a:lnTo>
                      <a:close/>
                      <a:moveTo>
                        <a:pt x="611007" y="59645"/>
                      </a:moveTo>
                      <a:cubicBezTo>
                        <a:pt x="618654" y="59645"/>
                        <a:pt x="624854" y="64906"/>
                        <a:pt x="624854" y="71395"/>
                      </a:cubicBezTo>
                      <a:cubicBezTo>
                        <a:pt x="624854" y="77884"/>
                        <a:pt x="618654" y="83145"/>
                        <a:pt x="611007" y="83145"/>
                      </a:cubicBezTo>
                      <a:cubicBezTo>
                        <a:pt x="603359" y="83145"/>
                        <a:pt x="597159" y="77884"/>
                        <a:pt x="597159" y="71395"/>
                      </a:cubicBezTo>
                      <a:cubicBezTo>
                        <a:pt x="597159" y="64906"/>
                        <a:pt x="603359" y="59645"/>
                        <a:pt x="611007" y="59645"/>
                      </a:cubicBezTo>
                      <a:close/>
                      <a:moveTo>
                        <a:pt x="380727" y="53082"/>
                      </a:moveTo>
                      <a:cubicBezTo>
                        <a:pt x="388374" y="53082"/>
                        <a:pt x="394574" y="58343"/>
                        <a:pt x="394574" y="64832"/>
                      </a:cubicBezTo>
                      <a:cubicBezTo>
                        <a:pt x="394574" y="71321"/>
                        <a:pt x="388374" y="76582"/>
                        <a:pt x="380727" y="76582"/>
                      </a:cubicBezTo>
                      <a:cubicBezTo>
                        <a:pt x="373079" y="76582"/>
                        <a:pt x="366879" y="71321"/>
                        <a:pt x="366879" y="64832"/>
                      </a:cubicBezTo>
                      <a:cubicBezTo>
                        <a:pt x="366879" y="58343"/>
                        <a:pt x="373079" y="53082"/>
                        <a:pt x="380727" y="53082"/>
                      </a:cubicBezTo>
                      <a:close/>
                      <a:moveTo>
                        <a:pt x="474843" y="36166"/>
                      </a:moveTo>
                      <a:cubicBezTo>
                        <a:pt x="482490" y="36166"/>
                        <a:pt x="488690" y="41427"/>
                        <a:pt x="488690" y="47916"/>
                      </a:cubicBezTo>
                      <a:cubicBezTo>
                        <a:pt x="488690" y="54405"/>
                        <a:pt x="482490" y="59666"/>
                        <a:pt x="474843" y="59666"/>
                      </a:cubicBezTo>
                      <a:cubicBezTo>
                        <a:pt x="467196" y="59666"/>
                        <a:pt x="460996" y="54405"/>
                        <a:pt x="460996" y="47916"/>
                      </a:cubicBezTo>
                      <a:cubicBezTo>
                        <a:pt x="460996" y="41427"/>
                        <a:pt x="467196" y="36166"/>
                        <a:pt x="474843" y="36166"/>
                      </a:cubicBezTo>
                      <a:close/>
                      <a:moveTo>
                        <a:pt x="751717" y="17957"/>
                      </a:moveTo>
                      <a:lnTo>
                        <a:pt x="754885" y="19000"/>
                      </a:lnTo>
                      <a:lnTo>
                        <a:pt x="766082" y="24376"/>
                      </a:lnTo>
                      <a:lnTo>
                        <a:pt x="768227" y="28771"/>
                      </a:lnTo>
                      <a:cubicBezTo>
                        <a:pt x="768227" y="35260"/>
                        <a:pt x="762027" y="40520"/>
                        <a:pt x="754380" y="40520"/>
                      </a:cubicBezTo>
                      <a:cubicBezTo>
                        <a:pt x="746732" y="40520"/>
                        <a:pt x="740532" y="35260"/>
                        <a:pt x="740532" y="28771"/>
                      </a:cubicBezTo>
                      <a:cubicBezTo>
                        <a:pt x="740532" y="25527"/>
                        <a:pt x="742082" y="22589"/>
                        <a:pt x="744588" y="20463"/>
                      </a:cubicBezTo>
                      <a:close/>
                      <a:moveTo>
                        <a:pt x="679103" y="9949"/>
                      </a:moveTo>
                      <a:cubicBezTo>
                        <a:pt x="686750" y="9949"/>
                        <a:pt x="692950" y="15210"/>
                        <a:pt x="692950" y="21699"/>
                      </a:cubicBezTo>
                      <a:cubicBezTo>
                        <a:pt x="692950" y="28188"/>
                        <a:pt x="686750" y="33449"/>
                        <a:pt x="679103" y="33449"/>
                      </a:cubicBezTo>
                      <a:cubicBezTo>
                        <a:pt x="671456" y="33449"/>
                        <a:pt x="665256" y="28188"/>
                        <a:pt x="665256" y="21699"/>
                      </a:cubicBezTo>
                      <a:cubicBezTo>
                        <a:pt x="665256" y="15210"/>
                        <a:pt x="671456" y="9949"/>
                        <a:pt x="679103" y="9949"/>
                      </a:cubicBezTo>
                      <a:close/>
                      <a:moveTo>
                        <a:pt x="343942" y="8047"/>
                      </a:moveTo>
                      <a:lnTo>
                        <a:pt x="339970" y="16184"/>
                      </a:lnTo>
                      <a:cubicBezTo>
                        <a:pt x="337464" y="18310"/>
                        <a:pt x="334002" y="19625"/>
                        <a:pt x="330178" y="19625"/>
                      </a:cubicBezTo>
                      <a:cubicBezTo>
                        <a:pt x="326355" y="19625"/>
                        <a:pt x="322893" y="18310"/>
                        <a:pt x="320387" y="16184"/>
                      </a:cubicBezTo>
                      <a:lnTo>
                        <a:pt x="320226" y="15854"/>
                      </a:lnTo>
                      <a:close/>
                      <a:moveTo>
                        <a:pt x="542009" y="0"/>
                      </a:moveTo>
                      <a:cubicBezTo>
                        <a:pt x="549656" y="0"/>
                        <a:pt x="555856" y="5261"/>
                        <a:pt x="555856" y="11750"/>
                      </a:cubicBezTo>
                      <a:cubicBezTo>
                        <a:pt x="555856" y="18239"/>
                        <a:pt x="549656" y="23499"/>
                        <a:pt x="542009" y="23499"/>
                      </a:cubicBezTo>
                      <a:cubicBezTo>
                        <a:pt x="534361" y="23499"/>
                        <a:pt x="528161" y="18239"/>
                        <a:pt x="528161" y="11750"/>
                      </a:cubicBezTo>
                      <a:cubicBezTo>
                        <a:pt x="528161" y="5261"/>
                        <a:pt x="534361" y="0"/>
                        <a:pt x="542009" y="0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DE36B9FE-71C2-491F-A289-C845BE0D5F99}"/>
                    </a:ext>
                  </a:extLst>
                </p:cNvPr>
                <p:cNvSpPr/>
                <p:nvPr/>
              </p:nvSpPr>
              <p:spPr>
                <a:xfrm>
                  <a:off x="3006507" y="2592455"/>
                  <a:ext cx="180975" cy="15510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DBE678C7-9E28-4BF1-9043-C8EA80E7DC7E}"/>
                    </a:ext>
                  </a:extLst>
                </p:cNvPr>
                <p:cNvSpPr/>
                <p:nvPr/>
              </p:nvSpPr>
              <p:spPr>
                <a:xfrm>
                  <a:off x="2343808" y="3090745"/>
                  <a:ext cx="957574" cy="280978"/>
                </a:xfrm>
                <a:custGeom>
                  <a:avLst/>
                  <a:gdLst>
                    <a:gd name="connsiteX0" fmla="*/ 0 w 957574"/>
                    <a:gd name="connsiteY0" fmla="*/ 0 h 280978"/>
                    <a:gd name="connsiteX1" fmla="*/ 1472 w 957574"/>
                    <a:gd name="connsiteY1" fmla="*/ 1092 h 280978"/>
                    <a:gd name="connsiteX2" fmla="*/ 20424 w 957574"/>
                    <a:gd name="connsiteY2" fmla="*/ 10889 h 280978"/>
                    <a:gd name="connsiteX3" fmla="*/ 46212 w 957574"/>
                    <a:gd name="connsiteY3" fmla="*/ 46399 h 280978"/>
                    <a:gd name="connsiteX4" fmla="*/ 479794 w 957574"/>
                    <a:gd name="connsiteY4" fmla="*/ 217229 h 280978"/>
                    <a:gd name="connsiteX5" fmla="*/ 913376 w 957574"/>
                    <a:gd name="connsiteY5" fmla="*/ 46399 h 280978"/>
                    <a:gd name="connsiteX6" fmla="*/ 937421 w 957574"/>
                    <a:gd name="connsiteY6" fmla="*/ 13288 h 280978"/>
                    <a:gd name="connsiteX7" fmla="*/ 957574 w 957574"/>
                    <a:gd name="connsiteY7" fmla="*/ 2871 h 280978"/>
                    <a:gd name="connsiteX8" fmla="*/ 951370 w 957574"/>
                    <a:gd name="connsiteY8" fmla="*/ 19568 h 280978"/>
                    <a:gd name="connsiteX9" fmla="*/ 479320 w 957574"/>
                    <a:gd name="connsiteY9" fmla="*/ 280978 h 280978"/>
                    <a:gd name="connsiteX10" fmla="*/ 7270 w 957574"/>
                    <a:gd name="connsiteY10" fmla="*/ 19568 h 280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7574" h="280978">
                      <a:moveTo>
                        <a:pt x="0" y="0"/>
                      </a:moveTo>
                      <a:lnTo>
                        <a:pt x="1472" y="1092"/>
                      </a:lnTo>
                      <a:lnTo>
                        <a:pt x="20424" y="10889"/>
                      </a:lnTo>
                      <a:lnTo>
                        <a:pt x="46212" y="46399"/>
                      </a:lnTo>
                      <a:cubicBezTo>
                        <a:pt x="149271" y="150729"/>
                        <a:pt x="305237" y="217229"/>
                        <a:pt x="479794" y="217229"/>
                      </a:cubicBezTo>
                      <a:cubicBezTo>
                        <a:pt x="654351" y="217229"/>
                        <a:pt x="810317" y="150729"/>
                        <a:pt x="913376" y="46399"/>
                      </a:cubicBezTo>
                      <a:lnTo>
                        <a:pt x="937421" y="13288"/>
                      </a:lnTo>
                      <a:lnTo>
                        <a:pt x="957574" y="2871"/>
                      </a:lnTo>
                      <a:lnTo>
                        <a:pt x="951370" y="19568"/>
                      </a:lnTo>
                      <a:cubicBezTo>
                        <a:pt x="873597" y="173188"/>
                        <a:pt x="691526" y="280978"/>
                        <a:pt x="479320" y="280978"/>
                      </a:cubicBezTo>
                      <a:cubicBezTo>
                        <a:pt x="267114" y="280978"/>
                        <a:pt x="85043" y="173188"/>
                        <a:pt x="7270" y="19568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EA28B922-6DA7-47CD-94B8-2F46A5121467}"/>
              </a:ext>
            </a:extLst>
          </p:cNvPr>
          <p:cNvGrpSpPr/>
          <p:nvPr/>
        </p:nvGrpSpPr>
        <p:grpSpPr>
          <a:xfrm>
            <a:off x="3718548" y="1424941"/>
            <a:ext cx="2485660" cy="1622644"/>
            <a:chOff x="7692473" y="3660481"/>
            <a:chExt cx="1953690" cy="1275374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693C4586-24B2-4769-BF2A-9AF93406656C}"/>
                </a:ext>
              </a:extLst>
            </p:cNvPr>
            <p:cNvGrpSpPr/>
            <p:nvPr/>
          </p:nvGrpSpPr>
          <p:grpSpPr>
            <a:xfrm>
              <a:off x="7753433" y="3683341"/>
              <a:ext cx="894510" cy="681014"/>
              <a:chOff x="2250569" y="2506163"/>
              <a:chExt cx="1136911" cy="865560"/>
            </a:xfrm>
          </p:grpSpPr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29B88E4C-C970-4846-B4F5-1DEDC9186478}"/>
                  </a:ext>
                </a:extLst>
              </p:cNvPr>
              <p:cNvSpPr/>
              <p:nvPr/>
            </p:nvSpPr>
            <p:spPr>
              <a:xfrm>
                <a:off x="2250569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C000"/>
                  </a:gs>
                  <a:gs pos="0">
                    <a:srgbClr val="FFFF99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6845A5B2-7EA2-460D-9FF7-10A061BAFA5E}"/>
                  </a:ext>
                </a:extLst>
              </p:cNvPr>
              <p:cNvSpPr/>
              <p:nvPr/>
            </p:nvSpPr>
            <p:spPr>
              <a:xfrm>
                <a:off x="2291145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9667F8F9-D578-4C10-AEB6-15E316953371}"/>
                  </a:ext>
                </a:extLst>
              </p:cNvPr>
              <p:cNvSpPr/>
              <p:nvPr/>
            </p:nvSpPr>
            <p:spPr>
              <a:xfrm>
                <a:off x="3006507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7AFA2C87-5B85-4521-BA33-25C27BAAB454}"/>
                  </a:ext>
                </a:extLst>
              </p:cNvPr>
              <p:cNvSpPr/>
              <p:nvPr/>
            </p:nvSpPr>
            <p:spPr>
              <a:xfrm>
                <a:off x="23438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E7332122-A619-4229-AD19-E4FFD3CDDDCA}"/>
                </a:ext>
              </a:extLst>
            </p:cNvPr>
            <p:cNvGrpSpPr/>
            <p:nvPr/>
          </p:nvGrpSpPr>
          <p:grpSpPr>
            <a:xfrm>
              <a:off x="8736413" y="3660481"/>
              <a:ext cx="894510" cy="681014"/>
              <a:chOff x="2250569" y="2506163"/>
              <a:chExt cx="1136911" cy="865560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73DB0A86-4B1E-4C3C-8389-22898E5BEB61}"/>
                  </a:ext>
                </a:extLst>
              </p:cNvPr>
              <p:cNvSpPr/>
              <p:nvPr/>
            </p:nvSpPr>
            <p:spPr>
              <a:xfrm>
                <a:off x="2250569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C000"/>
                  </a:gs>
                  <a:gs pos="0">
                    <a:srgbClr val="FFFF99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4E2FBDB3-F063-4BE9-A1AE-B71C097A48F9}"/>
                  </a:ext>
                </a:extLst>
              </p:cNvPr>
              <p:cNvSpPr/>
              <p:nvPr/>
            </p:nvSpPr>
            <p:spPr>
              <a:xfrm>
                <a:off x="2291145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D1758588-59BA-4C28-855B-D7A026644EAB}"/>
                  </a:ext>
                </a:extLst>
              </p:cNvPr>
              <p:cNvSpPr/>
              <p:nvPr/>
            </p:nvSpPr>
            <p:spPr>
              <a:xfrm>
                <a:off x="3006507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316CD7FF-DED9-4C91-8279-67E9C55AB42B}"/>
                  </a:ext>
                </a:extLst>
              </p:cNvPr>
              <p:cNvSpPr/>
              <p:nvPr/>
            </p:nvSpPr>
            <p:spPr>
              <a:xfrm>
                <a:off x="23438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D3EEAE10-EDCF-4D63-9CB8-F3C747711087}"/>
                </a:ext>
              </a:extLst>
            </p:cNvPr>
            <p:cNvGrpSpPr/>
            <p:nvPr/>
          </p:nvGrpSpPr>
          <p:grpSpPr>
            <a:xfrm>
              <a:off x="8317313" y="3942421"/>
              <a:ext cx="894510" cy="681014"/>
              <a:chOff x="2250569" y="2506163"/>
              <a:chExt cx="1136911" cy="865560"/>
            </a:xfrm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640A1FF1-13BB-4B46-8ABB-7DA24EFB8B40}"/>
                  </a:ext>
                </a:extLst>
              </p:cNvPr>
              <p:cNvSpPr/>
              <p:nvPr/>
            </p:nvSpPr>
            <p:spPr>
              <a:xfrm>
                <a:off x="2250569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C000"/>
                  </a:gs>
                  <a:gs pos="0">
                    <a:srgbClr val="FFFF99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35E57C09-AC75-47C0-811B-827F86B9B869}"/>
                  </a:ext>
                </a:extLst>
              </p:cNvPr>
              <p:cNvSpPr/>
              <p:nvPr/>
            </p:nvSpPr>
            <p:spPr>
              <a:xfrm>
                <a:off x="2291145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71F94425-984F-49F4-8263-4473F159CAD0}"/>
                  </a:ext>
                </a:extLst>
              </p:cNvPr>
              <p:cNvSpPr/>
              <p:nvPr/>
            </p:nvSpPr>
            <p:spPr>
              <a:xfrm>
                <a:off x="3006507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B6DE1809-7200-45B5-A5B2-03099D681EEF}"/>
                  </a:ext>
                </a:extLst>
              </p:cNvPr>
              <p:cNvSpPr/>
              <p:nvPr/>
            </p:nvSpPr>
            <p:spPr>
              <a:xfrm>
                <a:off x="23438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BA6E1239-A0BD-4F18-B3AF-E65F99228661}"/>
                </a:ext>
              </a:extLst>
            </p:cNvPr>
            <p:cNvGrpSpPr/>
            <p:nvPr/>
          </p:nvGrpSpPr>
          <p:grpSpPr>
            <a:xfrm>
              <a:off x="7692473" y="4254841"/>
              <a:ext cx="894510" cy="681014"/>
              <a:chOff x="2250569" y="2506163"/>
              <a:chExt cx="1136911" cy="865560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165BD636-83B0-47AF-B2CE-D51BA468AC11}"/>
                  </a:ext>
                </a:extLst>
              </p:cNvPr>
              <p:cNvSpPr/>
              <p:nvPr/>
            </p:nvSpPr>
            <p:spPr>
              <a:xfrm>
                <a:off x="2250569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C000"/>
                  </a:gs>
                  <a:gs pos="0">
                    <a:srgbClr val="FFFF99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C98B6FE-1D52-4E81-935E-B92A15436B6B}"/>
                  </a:ext>
                </a:extLst>
              </p:cNvPr>
              <p:cNvSpPr/>
              <p:nvPr/>
            </p:nvSpPr>
            <p:spPr>
              <a:xfrm>
                <a:off x="2291145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BDC39D5E-00C6-4DF2-9D9A-EDF5EE42463B}"/>
                  </a:ext>
                </a:extLst>
              </p:cNvPr>
              <p:cNvSpPr/>
              <p:nvPr/>
            </p:nvSpPr>
            <p:spPr>
              <a:xfrm>
                <a:off x="3006507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7EF3EB02-F43C-4038-8381-8F34A9959336}"/>
                  </a:ext>
                </a:extLst>
              </p:cNvPr>
              <p:cNvSpPr/>
              <p:nvPr/>
            </p:nvSpPr>
            <p:spPr>
              <a:xfrm>
                <a:off x="23438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C14FFF2A-B4CE-46EF-99B1-1F6F0CAE765B}"/>
                </a:ext>
              </a:extLst>
            </p:cNvPr>
            <p:cNvGrpSpPr/>
            <p:nvPr/>
          </p:nvGrpSpPr>
          <p:grpSpPr>
            <a:xfrm>
              <a:off x="8751653" y="4254841"/>
              <a:ext cx="894510" cy="681014"/>
              <a:chOff x="2250569" y="2506163"/>
              <a:chExt cx="1136911" cy="865560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A52D564C-DFC0-4386-8512-CD3896AD67EE}"/>
                  </a:ext>
                </a:extLst>
              </p:cNvPr>
              <p:cNvSpPr/>
              <p:nvPr/>
            </p:nvSpPr>
            <p:spPr>
              <a:xfrm>
                <a:off x="2250569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C000"/>
                  </a:gs>
                  <a:gs pos="0">
                    <a:srgbClr val="FFFF99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A7FA062E-66E5-46FE-ABD5-968601247EEF}"/>
                  </a:ext>
                </a:extLst>
              </p:cNvPr>
              <p:cNvSpPr/>
              <p:nvPr/>
            </p:nvSpPr>
            <p:spPr>
              <a:xfrm>
                <a:off x="2291145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3EC9F5F9-4849-42D4-BC92-3DC545EC0417}"/>
                  </a:ext>
                </a:extLst>
              </p:cNvPr>
              <p:cNvSpPr/>
              <p:nvPr/>
            </p:nvSpPr>
            <p:spPr>
              <a:xfrm>
                <a:off x="3006507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263001F-F845-4165-A7F1-733880C55412}"/>
                  </a:ext>
                </a:extLst>
              </p:cNvPr>
              <p:cNvSpPr/>
              <p:nvPr/>
            </p:nvSpPr>
            <p:spPr>
              <a:xfrm>
                <a:off x="23438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48DDB6B-DE0B-4ED6-A7E7-7DB5E53C1553}"/>
              </a:ext>
            </a:extLst>
          </p:cNvPr>
          <p:cNvGrpSpPr/>
          <p:nvPr/>
        </p:nvGrpSpPr>
        <p:grpSpPr>
          <a:xfrm>
            <a:off x="6840704" y="3868130"/>
            <a:ext cx="1836101" cy="2478097"/>
            <a:chOff x="6840704" y="3868130"/>
            <a:chExt cx="1836101" cy="2478097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DA389BA7-E1A7-43C3-AFB3-4C3FC8F5A030}"/>
                </a:ext>
              </a:extLst>
            </p:cNvPr>
            <p:cNvGrpSpPr/>
            <p:nvPr/>
          </p:nvGrpSpPr>
          <p:grpSpPr>
            <a:xfrm>
              <a:off x="6840704" y="3868130"/>
              <a:ext cx="1836101" cy="1719330"/>
              <a:chOff x="6780796" y="4215524"/>
              <a:chExt cx="1836101" cy="1719330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863E6EAC-8168-4A2C-8C45-7E46FDA64AD3}"/>
                  </a:ext>
                </a:extLst>
              </p:cNvPr>
              <p:cNvGrpSpPr/>
              <p:nvPr/>
            </p:nvGrpSpPr>
            <p:grpSpPr>
              <a:xfrm>
                <a:off x="6780796" y="4215524"/>
                <a:ext cx="1836101" cy="1719330"/>
                <a:chOff x="6780796" y="4215524"/>
                <a:chExt cx="1836101" cy="1719330"/>
              </a:xfrm>
            </p:grpSpPr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0CE95519-4C9F-4B55-B8BE-749E4E24696B}"/>
                    </a:ext>
                  </a:extLst>
                </p:cNvPr>
                <p:cNvSpPr/>
                <p:nvPr/>
              </p:nvSpPr>
              <p:spPr>
                <a:xfrm>
                  <a:off x="6780796" y="4215524"/>
                  <a:ext cx="1266158" cy="1708663"/>
                </a:xfrm>
                <a:custGeom>
                  <a:avLst/>
                  <a:gdLst>
                    <a:gd name="connsiteX0" fmla="*/ 1144442 w 1151634"/>
                    <a:gd name="connsiteY0" fmla="*/ 0 h 1708663"/>
                    <a:gd name="connsiteX1" fmla="*/ 1151634 w 1151634"/>
                    <a:gd name="connsiteY1" fmla="*/ 455 h 1708663"/>
                    <a:gd name="connsiteX2" fmla="*/ 1151634 w 1151634"/>
                    <a:gd name="connsiteY2" fmla="*/ 1708209 h 1708663"/>
                    <a:gd name="connsiteX3" fmla="*/ 1144442 w 1151634"/>
                    <a:gd name="connsiteY3" fmla="*/ 1708663 h 1708663"/>
                    <a:gd name="connsiteX4" fmla="*/ 202205 w 1151634"/>
                    <a:gd name="connsiteY4" fmla="*/ 1186876 h 1708663"/>
                    <a:gd name="connsiteX5" fmla="*/ 152401 w 1151634"/>
                    <a:gd name="connsiteY5" fmla="*/ 1052835 h 1708663"/>
                    <a:gd name="connsiteX6" fmla="*/ 89168 w 1151634"/>
                    <a:gd name="connsiteY6" fmla="*/ 1011403 h 1708663"/>
                    <a:gd name="connsiteX7" fmla="*/ 0 w 1151634"/>
                    <a:gd name="connsiteY7" fmla="*/ 854332 h 1708663"/>
                    <a:gd name="connsiteX8" fmla="*/ 89168 w 1151634"/>
                    <a:gd name="connsiteY8" fmla="*/ 697261 h 1708663"/>
                    <a:gd name="connsiteX9" fmla="*/ 152401 w 1151634"/>
                    <a:gd name="connsiteY9" fmla="*/ 655831 h 1708663"/>
                    <a:gd name="connsiteX10" fmla="*/ 202205 w 1151634"/>
                    <a:gd name="connsiteY10" fmla="*/ 521788 h 1708663"/>
                    <a:gd name="connsiteX11" fmla="*/ 1144442 w 1151634"/>
                    <a:gd name="connsiteY11" fmla="*/ 0 h 1708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51634" h="1708663">
                      <a:moveTo>
                        <a:pt x="1144442" y="0"/>
                      </a:moveTo>
                      <a:lnTo>
                        <a:pt x="1151634" y="455"/>
                      </a:lnTo>
                      <a:lnTo>
                        <a:pt x="1151634" y="1708209"/>
                      </a:lnTo>
                      <a:lnTo>
                        <a:pt x="1144442" y="1708663"/>
                      </a:lnTo>
                      <a:cubicBezTo>
                        <a:pt x="720867" y="1708663"/>
                        <a:pt x="357444" y="1493509"/>
                        <a:pt x="202205" y="1186876"/>
                      </a:cubicBezTo>
                      <a:lnTo>
                        <a:pt x="152401" y="1052835"/>
                      </a:lnTo>
                      <a:lnTo>
                        <a:pt x="89168" y="1011403"/>
                      </a:lnTo>
                      <a:cubicBezTo>
                        <a:pt x="31751" y="963126"/>
                        <a:pt x="0" y="910047"/>
                        <a:pt x="0" y="854332"/>
                      </a:cubicBezTo>
                      <a:cubicBezTo>
                        <a:pt x="0" y="798616"/>
                        <a:pt x="31751" y="745537"/>
                        <a:pt x="89168" y="697261"/>
                      </a:cubicBezTo>
                      <a:lnTo>
                        <a:pt x="152401" y="655831"/>
                      </a:lnTo>
                      <a:lnTo>
                        <a:pt x="202205" y="521788"/>
                      </a:lnTo>
                      <a:cubicBezTo>
                        <a:pt x="357444" y="215155"/>
                        <a:pt x="720867" y="0"/>
                        <a:pt x="1144442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C000"/>
                    </a:gs>
                    <a:gs pos="0">
                      <a:srgbClr val="FFFF99"/>
                    </a:gs>
                    <a:gs pos="6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F5D09C10-67AA-4C6E-B88C-B00F2B67BA8C}"/>
                    </a:ext>
                  </a:extLst>
                </p:cNvPr>
                <p:cNvGrpSpPr/>
                <p:nvPr/>
              </p:nvGrpSpPr>
              <p:grpSpPr>
                <a:xfrm>
                  <a:off x="7438304" y="4215524"/>
                  <a:ext cx="1178593" cy="1719330"/>
                  <a:chOff x="3500125" y="1258744"/>
                  <a:chExt cx="2605400" cy="2605400"/>
                </a:xfrm>
                <a:solidFill>
                  <a:srgbClr val="FFFF00"/>
                </a:solidFill>
              </p:grpSpPr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503B0B69-067E-4D9F-B2E8-9C33F2A8E17F}"/>
                      </a:ext>
                    </a:extLst>
                  </p:cNvPr>
                  <p:cNvSpPr/>
                  <p:nvPr/>
                </p:nvSpPr>
                <p:spPr>
                  <a:xfrm>
                    <a:off x="3500125" y="1258744"/>
                    <a:ext cx="2605400" cy="260540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楕円 184">
                    <a:extLst>
                      <a:ext uri="{FF2B5EF4-FFF2-40B4-BE49-F238E27FC236}">
                        <a16:creationId xmlns:a16="http://schemas.microsoft.com/office/drawing/2014/main" id="{E89A77A6-1E18-416F-A3E0-44DA22C0E97E}"/>
                      </a:ext>
                    </a:extLst>
                  </p:cNvPr>
                  <p:cNvSpPr/>
                  <p:nvPr/>
                </p:nvSpPr>
                <p:spPr>
                  <a:xfrm>
                    <a:off x="3576313" y="1331763"/>
                    <a:ext cx="2459362" cy="245936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E78767FB-14F8-4476-BB47-FB0076FBC87C}"/>
                      </a:ext>
                    </a:extLst>
                  </p:cNvPr>
                  <p:cNvSpPr/>
                  <p:nvPr/>
                </p:nvSpPr>
                <p:spPr>
                  <a:xfrm>
                    <a:off x="3690628" y="1449496"/>
                    <a:ext cx="2206168" cy="2206170"/>
                  </a:xfrm>
                  <a:custGeom>
                    <a:avLst/>
                    <a:gdLst>
                      <a:gd name="connsiteX0" fmla="*/ 1066495 w 2206168"/>
                      <a:gd name="connsiteY0" fmla="*/ 1217146 h 2206170"/>
                      <a:gd name="connsiteX1" fmla="*/ 1069944 w 2206168"/>
                      <a:gd name="connsiteY1" fmla="*/ 1219472 h 2206170"/>
                      <a:gd name="connsiteX2" fmla="*/ 1115366 w 2206168"/>
                      <a:gd name="connsiteY2" fmla="*/ 1228642 h 2206170"/>
                      <a:gd name="connsiteX3" fmla="*/ 1142073 w 2206168"/>
                      <a:gd name="connsiteY3" fmla="*/ 1223250 h 2206170"/>
                      <a:gd name="connsiteX4" fmla="*/ 1426371 w 2206168"/>
                      <a:gd name="connsiteY4" fmla="*/ 1946468 h 2206170"/>
                      <a:gd name="connsiteX5" fmla="*/ 1428289 w 2206168"/>
                      <a:gd name="connsiteY5" fmla="*/ 1948326 h 2206170"/>
                      <a:gd name="connsiteX6" fmla="*/ 1456025 w 2206168"/>
                      <a:gd name="connsiteY6" fmla="*/ 2020570 h 2206170"/>
                      <a:gd name="connsiteX7" fmla="*/ 1103084 w 2206168"/>
                      <a:gd name="connsiteY7" fmla="*/ 2206170 h 2206170"/>
                      <a:gd name="connsiteX8" fmla="*/ 750143 w 2206168"/>
                      <a:gd name="connsiteY8" fmla="*/ 2020570 h 2206170"/>
                      <a:gd name="connsiteX9" fmla="*/ 777879 w 2206168"/>
                      <a:gd name="connsiteY9" fmla="*/ 1948326 h 2206170"/>
                      <a:gd name="connsiteX10" fmla="*/ 779796 w 2206168"/>
                      <a:gd name="connsiteY10" fmla="*/ 1946468 h 2206170"/>
                      <a:gd name="connsiteX11" fmla="*/ 1221058 w 2206168"/>
                      <a:gd name="connsiteY11" fmla="*/ 1160087 h 2206170"/>
                      <a:gd name="connsiteX12" fmla="*/ 1934395 w 2206168"/>
                      <a:gd name="connsiteY12" fmla="*/ 1470848 h 2206170"/>
                      <a:gd name="connsiteX13" fmla="*/ 1937065 w 2206168"/>
                      <a:gd name="connsiteY13" fmla="*/ 1470805 h 2206170"/>
                      <a:gd name="connsiteX14" fmla="*/ 2007761 w 2206168"/>
                      <a:gd name="connsiteY14" fmla="*/ 1502277 h 2206170"/>
                      <a:gd name="connsiteX15" fmla="*/ 1889433 w 2206168"/>
                      <a:gd name="connsiteY15" fmla="*/ 1883083 h 2206170"/>
                      <a:gd name="connsiteX16" fmla="*/ 1508627 w 2206168"/>
                      <a:gd name="connsiteY16" fmla="*/ 2001411 h 2206170"/>
                      <a:gd name="connsiteX17" fmla="*/ 1477155 w 2206168"/>
                      <a:gd name="connsiteY17" fmla="*/ 1930715 h 2206170"/>
                      <a:gd name="connsiteX18" fmla="*/ 1477197 w 2206168"/>
                      <a:gd name="connsiteY18" fmla="*/ 1928046 h 2206170"/>
                      <a:gd name="connsiteX19" fmla="*/ 1166759 w 2206168"/>
                      <a:gd name="connsiteY19" fmla="*/ 1215446 h 2206170"/>
                      <a:gd name="connsiteX20" fmla="*/ 1197881 w 2206168"/>
                      <a:gd name="connsiteY20" fmla="*/ 1194463 h 2206170"/>
                      <a:gd name="connsiteX21" fmla="*/ 1007536 w 2206168"/>
                      <a:gd name="connsiteY21" fmla="*/ 1155850 h 2206170"/>
                      <a:gd name="connsiteX22" fmla="*/ 1007843 w 2206168"/>
                      <a:gd name="connsiteY22" fmla="*/ 1157371 h 2206170"/>
                      <a:gd name="connsiteX23" fmla="*/ 1032851 w 2206168"/>
                      <a:gd name="connsiteY23" fmla="*/ 1194463 h 2206170"/>
                      <a:gd name="connsiteX24" fmla="*/ 1054803 w 2206168"/>
                      <a:gd name="connsiteY24" fmla="*/ 1209264 h 2206170"/>
                      <a:gd name="connsiteX25" fmla="*/ 741670 w 2206168"/>
                      <a:gd name="connsiteY25" fmla="*/ 1928045 h 2206170"/>
                      <a:gd name="connsiteX26" fmla="*/ 741712 w 2206168"/>
                      <a:gd name="connsiteY26" fmla="*/ 1930715 h 2206170"/>
                      <a:gd name="connsiteX27" fmla="*/ 710240 w 2206168"/>
                      <a:gd name="connsiteY27" fmla="*/ 2001411 h 2206170"/>
                      <a:gd name="connsiteX28" fmla="*/ 329435 w 2206168"/>
                      <a:gd name="connsiteY28" fmla="*/ 1883083 h 2206170"/>
                      <a:gd name="connsiteX29" fmla="*/ 211107 w 2206168"/>
                      <a:gd name="connsiteY29" fmla="*/ 1502277 h 2206170"/>
                      <a:gd name="connsiteX30" fmla="*/ 281803 w 2206168"/>
                      <a:gd name="connsiteY30" fmla="*/ 1470806 h 2206170"/>
                      <a:gd name="connsiteX31" fmla="*/ 284472 w 2206168"/>
                      <a:gd name="connsiteY31" fmla="*/ 1470847 h 2206170"/>
                      <a:gd name="connsiteX32" fmla="*/ 2020569 w 2206168"/>
                      <a:gd name="connsiteY32" fmla="*/ 750143 h 2206170"/>
                      <a:gd name="connsiteX33" fmla="*/ 2206168 w 2206168"/>
                      <a:gd name="connsiteY33" fmla="*/ 1103084 h 2206170"/>
                      <a:gd name="connsiteX34" fmla="*/ 2020569 w 2206168"/>
                      <a:gd name="connsiteY34" fmla="*/ 1456025 h 2206170"/>
                      <a:gd name="connsiteX35" fmla="*/ 1948325 w 2206168"/>
                      <a:gd name="connsiteY35" fmla="*/ 1428289 h 2206170"/>
                      <a:gd name="connsiteX36" fmla="*/ 1946467 w 2206168"/>
                      <a:gd name="connsiteY36" fmla="*/ 1426372 h 2206170"/>
                      <a:gd name="connsiteX37" fmla="*/ 1225778 w 2206168"/>
                      <a:gd name="connsiteY37" fmla="*/ 1143066 h 2206170"/>
                      <a:gd name="connsiteX38" fmla="*/ 1232060 w 2206168"/>
                      <a:gd name="connsiteY38" fmla="*/ 1111948 h 2206170"/>
                      <a:gd name="connsiteX39" fmla="*/ 1222890 w 2206168"/>
                      <a:gd name="connsiteY39" fmla="*/ 1066526 h 2206170"/>
                      <a:gd name="connsiteX40" fmla="*/ 1221670 w 2206168"/>
                      <a:gd name="connsiteY40" fmla="*/ 1064717 h 2206170"/>
                      <a:gd name="connsiteX41" fmla="*/ 1946467 w 2206168"/>
                      <a:gd name="connsiteY41" fmla="*/ 779797 h 2206170"/>
                      <a:gd name="connsiteX42" fmla="*/ 1948325 w 2206168"/>
                      <a:gd name="connsiteY42" fmla="*/ 777879 h 2206170"/>
                      <a:gd name="connsiteX43" fmla="*/ 2020569 w 2206168"/>
                      <a:gd name="connsiteY43" fmla="*/ 750143 h 2206170"/>
                      <a:gd name="connsiteX44" fmla="*/ 185599 w 2206168"/>
                      <a:gd name="connsiteY44" fmla="*/ 750143 h 2206170"/>
                      <a:gd name="connsiteX45" fmla="*/ 257843 w 2206168"/>
                      <a:gd name="connsiteY45" fmla="*/ 777879 h 2206170"/>
                      <a:gd name="connsiteX46" fmla="*/ 259701 w 2206168"/>
                      <a:gd name="connsiteY46" fmla="*/ 779796 h 2206170"/>
                      <a:gd name="connsiteX47" fmla="*/ 1006465 w 2206168"/>
                      <a:gd name="connsiteY47" fmla="*/ 1073352 h 2206170"/>
                      <a:gd name="connsiteX48" fmla="*/ 998672 w 2206168"/>
                      <a:gd name="connsiteY48" fmla="*/ 1111948 h 2206170"/>
                      <a:gd name="connsiteX49" fmla="*/ 1003149 w 2206168"/>
                      <a:gd name="connsiteY49" fmla="*/ 1134120 h 2206170"/>
                      <a:gd name="connsiteX50" fmla="*/ 259701 w 2206168"/>
                      <a:gd name="connsiteY50" fmla="*/ 1426371 h 2206170"/>
                      <a:gd name="connsiteX51" fmla="*/ 257843 w 2206168"/>
                      <a:gd name="connsiteY51" fmla="*/ 1428289 h 2206170"/>
                      <a:gd name="connsiteX52" fmla="*/ 185599 w 2206168"/>
                      <a:gd name="connsiteY52" fmla="*/ 1456025 h 2206170"/>
                      <a:gd name="connsiteX53" fmla="*/ 0 w 2206168"/>
                      <a:gd name="connsiteY53" fmla="*/ 1103084 h 2206170"/>
                      <a:gd name="connsiteX54" fmla="*/ 185599 w 2206168"/>
                      <a:gd name="connsiteY54" fmla="*/ 750143 h 2206170"/>
                      <a:gd name="connsiteX55" fmla="*/ 1579324 w 2206168"/>
                      <a:gd name="connsiteY55" fmla="*/ 173286 h 2206170"/>
                      <a:gd name="connsiteX56" fmla="*/ 1889433 w 2206168"/>
                      <a:gd name="connsiteY56" fmla="*/ 323086 h 2206170"/>
                      <a:gd name="connsiteX57" fmla="*/ 2007760 w 2206168"/>
                      <a:gd name="connsiteY57" fmla="*/ 703891 h 2206170"/>
                      <a:gd name="connsiteX58" fmla="*/ 1937064 w 2206168"/>
                      <a:gd name="connsiteY58" fmla="*/ 735362 h 2206170"/>
                      <a:gd name="connsiteX59" fmla="*/ 1934395 w 2206168"/>
                      <a:gd name="connsiteY59" fmla="*/ 735320 h 2206170"/>
                      <a:gd name="connsiteX60" fmla="*/ 1211820 w 2206168"/>
                      <a:gd name="connsiteY60" fmla="*/ 1050106 h 2206170"/>
                      <a:gd name="connsiteX61" fmla="*/ 1197881 w 2206168"/>
                      <a:gd name="connsiteY61" fmla="*/ 1029433 h 2206170"/>
                      <a:gd name="connsiteX62" fmla="*/ 1160790 w 2206168"/>
                      <a:gd name="connsiteY62" fmla="*/ 1004425 h 2206170"/>
                      <a:gd name="connsiteX63" fmla="*/ 1477199 w 2206168"/>
                      <a:gd name="connsiteY63" fmla="*/ 278124 h 2206170"/>
                      <a:gd name="connsiteX64" fmla="*/ 1477156 w 2206168"/>
                      <a:gd name="connsiteY64" fmla="*/ 275454 h 2206170"/>
                      <a:gd name="connsiteX65" fmla="*/ 1508628 w 2206168"/>
                      <a:gd name="connsiteY65" fmla="*/ 204758 h 2206170"/>
                      <a:gd name="connsiteX66" fmla="*/ 1579324 w 2206168"/>
                      <a:gd name="connsiteY66" fmla="*/ 173286 h 2206170"/>
                      <a:gd name="connsiteX67" fmla="*/ 639544 w 2206168"/>
                      <a:gd name="connsiteY67" fmla="*/ 173285 h 2206170"/>
                      <a:gd name="connsiteX68" fmla="*/ 710241 w 2206168"/>
                      <a:gd name="connsiteY68" fmla="*/ 204757 h 2206170"/>
                      <a:gd name="connsiteX69" fmla="*/ 741713 w 2206168"/>
                      <a:gd name="connsiteY69" fmla="*/ 275453 h 2206170"/>
                      <a:gd name="connsiteX70" fmla="*/ 741671 w 2206168"/>
                      <a:gd name="connsiteY70" fmla="*/ 278123 h 2206170"/>
                      <a:gd name="connsiteX71" fmla="*/ 1060773 w 2206168"/>
                      <a:gd name="connsiteY71" fmla="*/ 1010608 h 2206170"/>
                      <a:gd name="connsiteX72" fmla="*/ 1032851 w 2206168"/>
                      <a:gd name="connsiteY72" fmla="*/ 1029433 h 2206170"/>
                      <a:gd name="connsiteX73" fmla="*/ 1016220 w 2206168"/>
                      <a:gd name="connsiteY73" fmla="*/ 1054101 h 2206170"/>
                      <a:gd name="connsiteX74" fmla="*/ 284473 w 2206168"/>
                      <a:gd name="connsiteY74" fmla="*/ 735320 h 2206170"/>
                      <a:gd name="connsiteX75" fmla="*/ 281803 w 2206168"/>
                      <a:gd name="connsiteY75" fmla="*/ 735363 h 2206170"/>
                      <a:gd name="connsiteX76" fmla="*/ 211107 w 2206168"/>
                      <a:gd name="connsiteY76" fmla="*/ 703891 h 2206170"/>
                      <a:gd name="connsiteX77" fmla="*/ 329435 w 2206168"/>
                      <a:gd name="connsiteY77" fmla="*/ 323086 h 2206170"/>
                      <a:gd name="connsiteX78" fmla="*/ 639544 w 2206168"/>
                      <a:gd name="connsiteY78" fmla="*/ 173285 h 2206170"/>
                      <a:gd name="connsiteX79" fmla="*/ 1103084 w 2206168"/>
                      <a:gd name="connsiteY79" fmla="*/ 0 h 2206170"/>
                      <a:gd name="connsiteX80" fmla="*/ 1456025 w 2206168"/>
                      <a:gd name="connsiteY80" fmla="*/ 185599 h 2206170"/>
                      <a:gd name="connsiteX81" fmla="*/ 1428289 w 2206168"/>
                      <a:gd name="connsiteY81" fmla="*/ 257843 h 2206170"/>
                      <a:gd name="connsiteX82" fmla="*/ 1426372 w 2206168"/>
                      <a:gd name="connsiteY82" fmla="*/ 259701 h 2206170"/>
                      <a:gd name="connsiteX83" fmla="*/ 1135616 w 2206168"/>
                      <a:gd name="connsiteY83" fmla="*/ 999342 h 2206170"/>
                      <a:gd name="connsiteX84" fmla="*/ 1115366 w 2206168"/>
                      <a:gd name="connsiteY84" fmla="*/ 995254 h 2206170"/>
                      <a:gd name="connsiteX85" fmla="*/ 1072359 w 2206168"/>
                      <a:gd name="connsiteY85" fmla="*/ 1003937 h 2206170"/>
                      <a:gd name="connsiteX86" fmla="*/ 779797 w 2206168"/>
                      <a:gd name="connsiteY86" fmla="*/ 259701 h 2206170"/>
                      <a:gd name="connsiteX87" fmla="*/ 777879 w 2206168"/>
                      <a:gd name="connsiteY87" fmla="*/ 257843 h 2206170"/>
                      <a:gd name="connsiteX88" fmla="*/ 750143 w 2206168"/>
                      <a:gd name="connsiteY88" fmla="*/ 185599 h 2206170"/>
                      <a:gd name="connsiteX89" fmla="*/ 1103084 w 2206168"/>
                      <a:gd name="connsiteY89" fmla="*/ 0 h 22061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</a:cxnLst>
                    <a:rect l="l" t="t" r="r" b="b"/>
                    <a:pathLst>
                      <a:path w="2206168" h="2206170">
                        <a:moveTo>
                          <a:pt x="1066495" y="1217146"/>
                        </a:moveTo>
                        <a:lnTo>
                          <a:pt x="1069944" y="1219472"/>
                        </a:lnTo>
                        <a:cubicBezTo>
                          <a:pt x="1083905" y="1225377"/>
                          <a:pt x="1099254" y="1228642"/>
                          <a:pt x="1115366" y="1228642"/>
                        </a:cubicBezTo>
                        <a:lnTo>
                          <a:pt x="1142073" y="1223250"/>
                        </a:lnTo>
                        <a:lnTo>
                          <a:pt x="1426371" y="1946468"/>
                        </a:lnTo>
                        <a:lnTo>
                          <a:pt x="1428289" y="1948326"/>
                        </a:lnTo>
                        <a:cubicBezTo>
                          <a:pt x="1446149" y="1970531"/>
                          <a:pt x="1456025" y="1994944"/>
                          <a:pt x="1456025" y="2020570"/>
                        </a:cubicBezTo>
                        <a:cubicBezTo>
                          <a:pt x="1456025" y="2123075"/>
                          <a:pt x="1298009" y="2206170"/>
                          <a:pt x="1103084" y="2206170"/>
                        </a:cubicBezTo>
                        <a:cubicBezTo>
                          <a:pt x="908160" y="2206170"/>
                          <a:pt x="750143" y="2123075"/>
                          <a:pt x="750143" y="2020570"/>
                        </a:cubicBezTo>
                        <a:cubicBezTo>
                          <a:pt x="750143" y="1994944"/>
                          <a:pt x="760019" y="1970531"/>
                          <a:pt x="777879" y="1948326"/>
                        </a:cubicBezTo>
                        <a:lnTo>
                          <a:pt x="779796" y="1946468"/>
                        </a:lnTo>
                        <a:close/>
                        <a:moveTo>
                          <a:pt x="1221058" y="1160087"/>
                        </a:moveTo>
                        <a:lnTo>
                          <a:pt x="1934395" y="1470848"/>
                        </a:lnTo>
                        <a:lnTo>
                          <a:pt x="1937065" y="1470805"/>
                        </a:lnTo>
                        <a:cubicBezTo>
                          <a:pt x="1965395" y="1473877"/>
                          <a:pt x="1989641" y="1484157"/>
                          <a:pt x="2007761" y="1502277"/>
                        </a:cubicBezTo>
                        <a:cubicBezTo>
                          <a:pt x="2080242" y="1574758"/>
                          <a:pt x="2027265" y="1745250"/>
                          <a:pt x="1889433" y="1883083"/>
                        </a:cubicBezTo>
                        <a:cubicBezTo>
                          <a:pt x="1751600" y="2020915"/>
                          <a:pt x="1581109" y="2073892"/>
                          <a:pt x="1508627" y="2001411"/>
                        </a:cubicBezTo>
                        <a:cubicBezTo>
                          <a:pt x="1490507" y="1983291"/>
                          <a:pt x="1480227" y="1959044"/>
                          <a:pt x="1477155" y="1930715"/>
                        </a:cubicBezTo>
                        <a:lnTo>
                          <a:pt x="1477197" y="1928046"/>
                        </a:lnTo>
                        <a:lnTo>
                          <a:pt x="1166759" y="1215446"/>
                        </a:lnTo>
                        <a:lnTo>
                          <a:pt x="1197881" y="1194463"/>
                        </a:lnTo>
                        <a:close/>
                        <a:moveTo>
                          <a:pt x="1007536" y="1155850"/>
                        </a:moveTo>
                        <a:lnTo>
                          <a:pt x="1007843" y="1157371"/>
                        </a:lnTo>
                        <a:cubicBezTo>
                          <a:pt x="1013748" y="1171332"/>
                          <a:pt x="1022293" y="1183904"/>
                          <a:pt x="1032851" y="1194463"/>
                        </a:cubicBezTo>
                        <a:lnTo>
                          <a:pt x="1054803" y="1209264"/>
                        </a:lnTo>
                        <a:lnTo>
                          <a:pt x="741670" y="1928045"/>
                        </a:lnTo>
                        <a:lnTo>
                          <a:pt x="741712" y="1930715"/>
                        </a:lnTo>
                        <a:cubicBezTo>
                          <a:pt x="738640" y="1959045"/>
                          <a:pt x="728361" y="1983291"/>
                          <a:pt x="710240" y="2001411"/>
                        </a:cubicBezTo>
                        <a:cubicBezTo>
                          <a:pt x="637759" y="2073893"/>
                          <a:pt x="467267" y="2020916"/>
                          <a:pt x="329435" y="1883083"/>
                        </a:cubicBezTo>
                        <a:cubicBezTo>
                          <a:pt x="191602" y="1745251"/>
                          <a:pt x="138625" y="1574759"/>
                          <a:pt x="211107" y="1502277"/>
                        </a:cubicBezTo>
                        <a:cubicBezTo>
                          <a:pt x="229227" y="1484157"/>
                          <a:pt x="253473" y="1473878"/>
                          <a:pt x="281803" y="1470806"/>
                        </a:cubicBezTo>
                        <a:lnTo>
                          <a:pt x="284472" y="1470847"/>
                        </a:lnTo>
                        <a:close/>
                        <a:moveTo>
                          <a:pt x="2020569" y="750143"/>
                        </a:moveTo>
                        <a:cubicBezTo>
                          <a:pt x="2123073" y="750143"/>
                          <a:pt x="2206168" y="908160"/>
                          <a:pt x="2206168" y="1103084"/>
                        </a:cubicBezTo>
                        <a:cubicBezTo>
                          <a:pt x="2206168" y="1298008"/>
                          <a:pt x="2123073" y="1456025"/>
                          <a:pt x="2020569" y="1456025"/>
                        </a:cubicBezTo>
                        <a:cubicBezTo>
                          <a:pt x="1994943" y="1456025"/>
                          <a:pt x="1970530" y="1446149"/>
                          <a:pt x="1948325" y="1428289"/>
                        </a:cubicBezTo>
                        <a:lnTo>
                          <a:pt x="1946467" y="1426372"/>
                        </a:lnTo>
                        <a:lnTo>
                          <a:pt x="1225778" y="1143066"/>
                        </a:lnTo>
                        <a:lnTo>
                          <a:pt x="1232060" y="1111948"/>
                        </a:lnTo>
                        <a:cubicBezTo>
                          <a:pt x="1232060" y="1095836"/>
                          <a:pt x="1228795" y="1080487"/>
                          <a:pt x="1222890" y="1066526"/>
                        </a:cubicBezTo>
                        <a:lnTo>
                          <a:pt x="1221670" y="1064717"/>
                        </a:lnTo>
                        <a:lnTo>
                          <a:pt x="1946467" y="779797"/>
                        </a:lnTo>
                        <a:lnTo>
                          <a:pt x="1948325" y="777879"/>
                        </a:lnTo>
                        <a:cubicBezTo>
                          <a:pt x="1970530" y="760019"/>
                          <a:pt x="1994943" y="750143"/>
                          <a:pt x="2020569" y="750143"/>
                        </a:cubicBezTo>
                        <a:close/>
                        <a:moveTo>
                          <a:pt x="185599" y="750143"/>
                        </a:moveTo>
                        <a:cubicBezTo>
                          <a:pt x="211225" y="750143"/>
                          <a:pt x="235639" y="760019"/>
                          <a:pt x="257843" y="777879"/>
                        </a:cubicBezTo>
                        <a:lnTo>
                          <a:pt x="259701" y="779796"/>
                        </a:lnTo>
                        <a:lnTo>
                          <a:pt x="1006465" y="1073352"/>
                        </a:lnTo>
                        <a:lnTo>
                          <a:pt x="998672" y="1111948"/>
                        </a:lnTo>
                        <a:lnTo>
                          <a:pt x="1003149" y="1134120"/>
                        </a:lnTo>
                        <a:lnTo>
                          <a:pt x="259701" y="1426371"/>
                        </a:lnTo>
                        <a:lnTo>
                          <a:pt x="257843" y="1428289"/>
                        </a:lnTo>
                        <a:cubicBezTo>
                          <a:pt x="235639" y="1446149"/>
                          <a:pt x="211225" y="1456025"/>
                          <a:pt x="185599" y="1456025"/>
                        </a:cubicBezTo>
                        <a:cubicBezTo>
                          <a:pt x="83095" y="1456025"/>
                          <a:pt x="0" y="1298008"/>
                          <a:pt x="0" y="1103084"/>
                        </a:cubicBezTo>
                        <a:cubicBezTo>
                          <a:pt x="0" y="908160"/>
                          <a:pt x="83095" y="750143"/>
                          <a:pt x="185599" y="750143"/>
                        </a:cubicBezTo>
                        <a:close/>
                        <a:moveTo>
                          <a:pt x="1579324" y="173286"/>
                        </a:moveTo>
                        <a:cubicBezTo>
                          <a:pt x="1664314" y="164069"/>
                          <a:pt x="1786059" y="219712"/>
                          <a:pt x="1889433" y="323086"/>
                        </a:cubicBezTo>
                        <a:cubicBezTo>
                          <a:pt x="2027265" y="460918"/>
                          <a:pt x="2080242" y="631409"/>
                          <a:pt x="2007760" y="703891"/>
                        </a:cubicBezTo>
                        <a:cubicBezTo>
                          <a:pt x="1989640" y="722011"/>
                          <a:pt x="1965394" y="732290"/>
                          <a:pt x="1937064" y="735362"/>
                        </a:cubicBezTo>
                        <a:lnTo>
                          <a:pt x="1934395" y="735320"/>
                        </a:lnTo>
                        <a:lnTo>
                          <a:pt x="1211820" y="1050106"/>
                        </a:lnTo>
                        <a:lnTo>
                          <a:pt x="1197881" y="1029433"/>
                        </a:lnTo>
                        <a:lnTo>
                          <a:pt x="1160790" y="1004425"/>
                        </a:lnTo>
                        <a:lnTo>
                          <a:pt x="1477199" y="278124"/>
                        </a:lnTo>
                        <a:lnTo>
                          <a:pt x="1477156" y="275454"/>
                        </a:lnTo>
                        <a:cubicBezTo>
                          <a:pt x="1480228" y="247124"/>
                          <a:pt x="1490508" y="222878"/>
                          <a:pt x="1508628" y="204758"/>
                        </a:cubicBezTo>
                        <a:cubicBezTo>
                          <a:pt x="1526748" y="186638"/>
                          <a:pt x="1550994" y="176358"/>
                          <a:pt x="1579324" y="173286"/>
                        </a:cubicBezTo>
                        <a:close/>
                        <a:moveTo>
                          <a:pt x="639544" y="173285"/>
                        </a:moveTo>
                        <a:cubicBezTo>
                          <a:pt x="667874" y="176358"/>
                          <a:pt x="692120" y="186637"/>
                          <a:pt x="710241" y="204757"/>
                        </a:cubicBezTo>
                        <a:cubicBezTo>
                          <a:pt x="728361" y="222877"/>
                          <a:pt x="738641" y="247124"/>
                          <a:pt x="741713" y="275453"/>
                        </a:cubicBezTo>
                        <a:lnTo>
                          <a:pt x="741671" y="278123"/>
                        </a:lnTo>
                        <a:lnTo>
                          <a:pt x="1060773" y="1010608"/>
                        </a:lnTo>
                        <a:lnTo>
                          <a:pt x="1032851" y="1029433"/>
                        </a:lnTo>
                        <a:lnTo>
                          <a:pt x="1016220" y="1054101"/>
                        </a:lnTo>
                        <a:lnTo>
                          <a:pt x="284473" y="735320"/>
                        </a:lnTo>
                        <a:lnTo>
                          <a:pt x="281803" y="735363"/>
                        </a:lnTo>
                        <a:cubicBezTo>
                          <a:pt x="253473" y="732291"/>
                          <a:pt x="229227" y="722011"/>
                          <a:pt x="211107" y="703891"/>
                        </a:cubicBezTo>
                        <a:cubicBezTo>
                          <a:pt x="138626" y="631410"/>
                          <a:pt x="191603" y="460918"/>
                          <a:pt x="329435" y="323086"/>
                        </a:cubicBezTo>
                        <a:cubicBezTo>
                          <a:pt x="432810" y="219711"/>
                          <a:pt x="554555" y="164068"/>
                          <a:pt x="639544" y="173285"/>
                        </a:cubicBezTo>
                        <a:close/>
                        <a:moveTo>
                          <a:pt x="1103084" y="0"/>
                        </a:moveTo>
                        <a:cubicBezTo>
                          <a:pt x="1298009" y="0"/>
                          <a:pt x="1456025" y="83095"/>
                          <a:pt x="1456025" y="185599"/>
                        </a:cubicBezTo>
                        <a:cubicBezTo>
                          <a:pt x="1456025" y="211225"/>
                          <a:pt x="1446149" y="235639"/>
                          <a:pt x="1428289" y="257843"/>
                        </a:cubicBezTo>
                        <a:lnTo>
                          <a:pt x="1426372" y="259701"/>
                        </a:lnTo>
                        <a:lnTo>
                          <a:pt x="1135616" y="999342"/>
                        </a:lnTo>
                        <a:lnTo>
                          <a:pt x="1115366" y="995254"/>
                        </a:lnTo>
                        <a:lnTo>
                          <a:pt x="1072359" y="1003937"/>
                        </a:lnTo>
                        <a:lnTo>
                          <a:pt x="779797" y="259701"/>
                        </a:lnTo>
                        <a:lnTo>
                          <a:pt x="777879" y="257843"/>
                        </a:lnTo>
                        <a:cubicBezTo>
                          <a:pt x="760019" y="235639"/>
                          <a:pt x="750143" y="211225"/>
                          <a:pt x="750143" y="185599"/>
                        </a:cubicBezTo>
                        <a:cubicBezTo>
                          <a:pt x="750143" y="83095"/>
                          <a:pt x="908160" y="0"/>
                          <a:pt x="1103084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rgbClr val="FFFF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D7306F5B-04F0-4D22-AB4E-65C9BDEBCC40}"/>
                  </a:ext>
                </a:extLst>
              </p:cNvPr>
              <p:cNvSpPr/>
              <p:nvPr/>
            </p:nvSpPr>
            <p:spPr>
              <a:xfrm flipH="1">
                <a:off x="7214124" y="4407113"/>
                <a:ext cx="285025" cy="244279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4244F75-8BAD-46D5-AB6A-2F5AB4386D55}"/>
                </a:ext>
              </a:extLst>
            </p:cNvPr>
            <p:cNvGrpSpPr/>
            <p:nvPr/>
          </p:nvGrpSpPr>
          <p:grpSpPr>
            <a:xfrm>
              <a:off x="8028794" y="5665153"/>
              <a:ext cx="136352" cy="681074"/>
              <a:chOff x="8078007" y="5635646"/>
              <a:chExt cx="166834" cy="833330"/>
            </a:xfrm>
          </p:grpSpPr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792BFAB6-AD24-4245-A1A6-D09A208018B8}"/>
                  </a:ext>
                </a:extLst>
              </p:cNvPr>
              <p:cNvSpPr/>
              <p:nvPr/>
            </p:nvSpPr>
            <p:spPr>
              <a:xfrm>
                <a:off x="8078007" y="5635646"/>
                <a:ext cx="166834" cy="246590"/>
              </a:xfrm>
              <a:custGeom>
                <a:avLst/>
                <a:gdLst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3814" h="848134">
                    <a:moveTo>
                      <a:pt x="0" y="561227"/>
                    </a:moveTo>
                    <a:cubicBezTo>
                      <a:pt x="0" y="402773"/>
                      <a:pt x="158933" y="228600"/>
                      <a:pt x="279287" y="0"/>
                    </a:cubicBezTo>
                    <a:cubicBezTo>
                      <a:pt x="399641" y="220980"/>
                      <a:pt x="573814" y="402773"/>
                      <a:pt x="573814" y="561227"/>
                    </a:cubicBezTo>
                    <a:cubicBezTo>
                      <a:pt x="573814" y="719681"/>
                      <a:pt x="445361" y="848134"/>
                      <a:pt x="286907" y="848134"/>
                    </a:cubicBezTo>
                    <a:cubicBezTo>
                      <a:pt x="128453" y="848134"/>
                      <a:pt x="0" y="719681"/>
                      <a:pt x="0" y="561227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9">
                <a:extLst>
                  <a:ext uri="{FF2B5EF4-FFF2-40B4-BE49-F238E27FC236}">
                    <a16:creationId xmlns:a16="http://schemas.microsoft.com/office/drawing/2014/main" id="{6FF28CED-EA95-4870-9FD0-F922001C4A2A}"/>
                  </a:ext>
                </a:extLst>
              </p:cNvPr>
              <p:cNvSpPr/>
              <p:nvPr/>
            </p:nvSpPr>
            <p:spPr>
              <a:xfrm>
                <a:off x="8078007" y="5929016"/>
                <a:ext cx="166834" cy="246590"/>
              </a:xfrm>
              <a:custGeom>
                <a:avLst/>
                <a:gdLst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3814" h="848134">
                    <a:moveTo>
                      <a:pt x="0" y="561227"/>
                    </a:moveTo>
                    <a:cubicBezTo>
                      <a:pt x="0" y="402773"/>
                      <a:pt x="158933" y="228600"/>
                      <a:pt x="279287" y="0"/>
                    </a:cubicBezTo>
                    <a:cubicBezTo>
                      <a:pt x="399641" y="220980"/>
                      <a:pt x="573814" y="402773"/>
                      <a:pt x="573814" y="561227"/>
                    </a:cubicBezTo>
                    <a:cubicBezTo>
                      <a:pt x="573814" y="719681"/>
                      <a:pt x="445361" y="848134"/>
                      <a:pt x="286907" y="848134"/>
                    </a:cubicBezTo>
                    <a:cubicBezTo>
                      <a:pt x="128453" y="848134"/>
                      <a:pt x="0" y="719681"/>
                      <a:pt x="0" y="561227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9">
                <a:extLst>
                  <a:ext uri="{FF2B5EF4-FFF2-40B4-BE49-F238E27FC236}">
                    <a16:creationId xmlns:a16="http://schemas.microsoft.com/office/drawing/2014/main" id="{4C6A81AE-F1C3-43E8-BD38-98AB9220CC41}"/>
                  </a:ext>
                </a:extLst>
              </p:cNvPr>
              <p:cNvSpPr/>
              <p:nvPr/>
            </p:nvSpPr>
            <p:spPr>
              <a:xfrm>
                <a:off x="8078007" y="6222386"/>
                <a:ext cx="166834" cy="246590"/>
              </a:xfrm>
              <a:custGeom>
                <a:avLst/>
                <a:gdLst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3814" h="848134">
                    <a:moveTo>
                      <a:pt x="0" y="561227"/>
                    </a:moveTo>
                    <a:cubicBezTo>
                      <a:pt x="0" y="402773"/>
                      <a:pt x="158933" y="228600"/>
                      <a:pt x="279287" y="0"/>
                    </a:cubicBezTo>
                    <a:cubicBezTo>
                      <a:pt x="399641" y="220980"/>
                      <a:pt x="573814" y="402773"/>
                      <a:pt x="573814" y="561227"/>
                    </a:cubicBezTo>
                    <a:cubicBezTo>
                      <a:pt x="573814" y="719681"/>
                      <a:pt x="445361" y="848134"/>
                      <a:pt x="286907" y="848134"/>
                    </a:cubicBezTo>
                    <a:cubicBezTo>
                      <a:pt x="128453" y="848134"/>
                      <a:pt x="0" y="719681"/>
                      <a:pt x="0" y="561227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18315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レモン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A52D8F2-9E69-4DF6-A85C-29A90EAC6F3E}"/>
              </a:ext>
            </a:extLst>
          </p:cNvPr>
          <p:cNvGrpSpPr/>
          <p:nvPr/>
        </p:nvGrpSpPr>
        <p:grpSpPr>
          <a:xfrm>
            <a:off x="954905" y="1478823"/>
            <a:ext cx="2123576" cy="1616730"/>
            <a:chOff x="2250569" y="2506163"/>
            <a:chExt cx="1136911" cy="865560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21878711-4F0C-4D3B-A494-3748707A58E6}"/>
                </a:ext>
              </a:extLst>
            </p:cNvPr>
            <p:cNvSpPr/>
            <p:nvPr/>
          </p:nvSpPr>
          <p:spPr>
            <a:xfrm>
              <a:off x="2250569" y="2506163"/>
              <a:ext cx="1136910" cy="856022"/>
            </a:xfrm>
            <a:custGeom>
              <a:avLst/>
              <a:gdLst>
                <a:gd name="connsiteX0" fmla="*/ 573352 w 1136910"/>
                <a:gd name="connsiteY0" fmla="*/ 0 h 856022"/>
                <a:gd name="connsiteX1" fmla="*/ 1045402 w 1136910"/>
                <a:gd name="connsiteY1" fmla="*/ 261410 h 856022"/>
                <a:gd name="connsiteX2" fmla="*/ 1073505 w 1136910"/>
                <a:gd name="connsiteY2" fmla="*/ 337046 h 856022"/>
                <a:gd name="connsiteX3" fmla="*/ 1092238 w 1136910"/>
                <a:gd name="connsiteY3" fmla="*/ 349320 h 856022"/>
                <a:gd name="connsiteX4" fmla="*/ 1136910 w 1136910"/>
                <a:gd name="connsiteY4" fmla="*/ 428011 h 856022"/>
                <a:gd name="connsiteX5" fmla="*/ 1092238 w 1136910"/>
                <a:gd name="connsiteY5" fmla="*/ 506702 h 856022"/>
                <a:gd name="connsiteX6" fmla="*/ 1073505 w 1136910"/>
                <a:gd name="connsiteY6" fmla="*/ 518976 h 856022"/>
                <a:gd name="connsiteX7" fmla="*/ 1045402 w 1136910"/>
                <a:gd name="connsiteY7" fmla="*/ 594612 h 856022"/>
                <a:gd name="connsiteX8" fmla="*/ 573352 w 1136910"/>
                <a:gd name="connsiteY8" fmla="*/ 856022 h 856022"/>
                <a:gd name="connsiteX9" fmla="*/ 101302 w 1136910"/>
                <a:gd name="connsiteY9" fmla="*/ 594612 h 856022"/>
                <a:gd name="connsiteX10" fmla="*/ 76351 w 1136910"/>
                <a:gd name="connsiteY10" fmla="*/ 527459 h 856022"/>
                <a:gd name="connsiteX11" fmla="*/ 44672 w 1136910"/>
                <a:gd name="connsiteY11" fmla="*/ 506702 h 856022"/>
                <a:gd name="connsiteX12" fmla="*/ 0 w 1136910"/>
                <a:gd name="connsiteY12" fmla="*/ 428011 h 856022"/>
                <a:gd name="connsiteX13" fmla="*/ 44672 w 1136910"/>
                <a:gd name="connsiteY13" fmla="*/ 349320 h 856022"/>
                <a:gd name="connsiteX14" fmla="*/ 76351 w 1136910"/>
                <a:gd name="connsiteY14" fmla="*/ 328564 h 856022"/>
                <a:gd name="connsiteX15" fmla="*/ 101302 w 1136910"/>
                <a:gd name="connsiteY15" fmla="*/ 261410 h 856022"/>
                <a:gd name="connsiteX16" fmla="*/ 573352 w 1136910"/>
                <a:gd name="connsiteY16" fmla="*/ 0 h 856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6910" h="856022">
                  <a:moveTo>
                    <a:pt x="573352" y="0"/>
                  </a:moveTo>
                  <a:cubicBezTo>
                    <a:pt x="785558" y="0"/>
                    <a:pt x="967629" y="107790"/>
                    <a:pt x="1045402" y="261410"/>
                  </a:cubicBezTo>
                  <a:lnTo>
                    <a:pt x="1073505" y="337046"/>
                  </a:lnTo>
                  <a:lnTo>
                    <a:pt x="1092238" y="349320"/>
                  </a:lnTo>
                  <a:cubicBezTo>
                    <a:pt x="1121003" y="373506"/>
                    <a:pt x="1136910" y="400098"/>
                    <a:pt x="1136910" y="428011"/>
                  </a:cubicBezTo>
                  <a:cubicBezTo>
                    <a:pt x="1136910" y="455924"/>
                    <a:pt x="1121003" y="482516"/>
                    <a:pt x="1092238" y="506702"/>
                  </a:cubicBezTo>
                  <a:lnTo>
                    <a:pt x="1073505" y="518976"/>
                  </a:lnTo>
                  <a:lnTo>
                    <a:pt x="1045402" y="594612"/>
                  </a:lnTo>
                  <a:cubicBezTo>
                    <a:pt x="967629" y="748232"/>
                    <a:pt x="785558" y="856022"/>
                    <a:pt x="573352" y="856022"/>
                  </a:cubicBezTo>
                  <a:cubicBezTo>
                    <a:pt x="361146" y="856022"/>
                    <a:pt x="179075" y="748232"/>
                    <a:pt x="101302" y="594612"/>
                  </a:cubicBezTo>
                  <a:lnTo>
                    <a:pt x="76351" y="527459"/>
                  </a:lnTo>
                  <a:lnTo>
                    <a:pt x="44672" y="506702"/>
                  </a:lnTo>
                  <a:cubicBezTo>
                    <a:pt x="15907" y="482516"/>
                    <a:pt x="0" y="455924"/>
                    <a:pt x="0" y="428011"/>
                  </a:cubicBezTo>
                  <a:cubicBezTo>
                    <a:pt x="0" y="400098"/>
                    <a:pt x="15907" y="373506"/>
                    <a:pt x="44672" y="349320"/>
                  </a:cubicBezTo>
                  <a:lnTo>
                    <a:pt x="76351" y="328564"/>
                  </a:lnTo>
                  <a:lnTo>
                    <a:pt x="101302" y="261410"/>
                  </a:lnTo>
                  <a:cubicBezTo>
                    <a:pt x="179075" y="107790"/>
                    <a:pt x="361146" y="0"/>
                    <a:pt x="573352" y="0"/>
                  </a:cubicBezTo>
                  <a:close/>
                </a:path>
              </a:pathLst>
            </a:custGeom>
            <a:gradFill>
              <a:gsLst>
                <a:gs pos="100000">
                  <a:srgbClr val="FFC000"/>
                </a:gs>
                <a:gs pos="0">
                  <a:srgbClr val="FFFF99"/>
                </a:gs>
                <a:gs pos="60000">
                  <a:srgbClr val="FFFF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20F9F50C-4A24-4760-9CAA-ECF5127C664A}"/>
                </a:ext>
              </a:extLst>
            </p:cNvPr>
            <p:cNvSpPr/>
            <p:nvPr/>
          </p:nvSpPr>
          <p:spPr>
            <a:xfrm>
              <a:off x="2291145" y="2535679"/>
              <a:ext cx="1096335" cy="831850"/>
            </a:xfrm>
            <a:custGeom>
              <a:avLst/>
              <a:gdLst>
                <a:gd name="connsiteX0" fmla="*/ 505095 w 1096335"/>
                <a:gd name="connsiteY0" fmla="*/ 817167 h 831850"/>
                <a:gd name="connsiteX1" fmla="*/ 518942 w 1096335"/>
                <a:gd name="connsiteY1" fmla="*/ 828917 h 831850"/>
                <a:gd name="connsiteX2" fmla="*/ 517510 w 1096335"/>
                <a:gd name="connsiteY2" fmla="*/ 831850 h 831850"/>
                <a:gd name="connsiteX3" fmla="*/ 491889 w 1096335"/>
                <a:gd name="connsiteY3" fmla="*/ 830231 h 831850"/>
                <a:gd name="connsiteX4" fmla="*/ 491248 w 1096335"/>
                <a:gd name="connsiteY4" fmla="*/ 828917 h 831850"/>
                <a:gd name="connsiteX5" fmla="*/ 505095 w 1096335"/>
                <a:gd name="connsiteY5" fmla="*/ 817167 h 831850"/>
                <a:gd name="connsiteX6" fmla="*/ 319544 w 1096335"/>
                <a:gd name="connsiteY6" fmla="*/ 777927 h 831850"/>
                <a:gd name="connsiteX7" fmla="*/ 333391 w 1096335"/>
                <a:gd name="connsiteY7" fmla="*/ 789676 h 831850"/>
                <a:gd name="connsiteX8" fmla="*/ 329853 w 1096335"/>
                <a:gd name="connsiteY8" fmla="*/ 796924 h 831850"/>
                <a:gd name="connsiteX9" fmla="*/ 310669 w 1096335"/>
                <a:gd name="connsiteY9" fmla="*/ 790609 h 831850"/>
                <a:gd name="connsiteX10" fmla="*/ 306272 w 1096335"/>
                <a:gd name="connsiteY10" fmla="*/ 788497 h 831850"/>
                <a:gd name="connsiteX11" fmla="*/ 309752 w 1096335"/>
                <a:gd name="connsiteY11" fmla="*/ 781368 h 831850"/>
                <a:gd name="connsiteX12" fmla="*/ 319544 w 1096335"/>
                <a:gd name="connsiteY12" fmla="*/ 777927 h 831850"/>
                <a:gd name="connsiteX13" fmla="*/ 562102 w 1096335"/>
                <a:gd name="connsiteY13" fmla="*/ 770793 h 831850"/>
                <a:gd name="connsiteX14" fmla="*/ 575949 w 1096335"/>
                <a:gd name="connsiteY14" fmla="*/ 782543 h 831850"/>
                <a:gd name="connsiteX15" fmla="*/ 562102 w 1096335"/>
                <a:gd name="connsiteY15" fmla="*/ 794293 h 831850"/>
                <a:gd name="connsiteX16" fmla="*/ 548254 w 1096335"/>
                <a:gd name="connsiteY16" fmla="*/ 782543 h 831850"/>
                <a:gd name="connsiteX17" fmla="*/ 562102 w 1096335"/>
                <a:gd name="connsiteY17" fmla="*/ 770793 h 831850"/>
                <a:gd name="connsiteX18" fmla="*/ 777880 w 1096335"/>
                <a:gd name="connsiteY18" fmla="*/ 766030 h 831850"/>
                <a:gd name="connsiteX19" fmla="*/ 787671 w 1096335"/>
                <a:gd name="connsiteY19" fmla="*/ 769472 h 831850"/>
                <a:gd name="connsiteX20" fmla="*/ 789804 w 1096335"/>
                <a:gd name="connsiteY20" fmla="*/ 773841 h 831850"/>
                <a:gd name="connsiteX21" fmla="*/ 767369 w 1096335"/>
                <a:gd name="connsiteY21" fmla="*/ 784614 h 831850"/>
                <a:gd name="connsiteX22" fmla="*/ 764032 w 1096335"/>
                <a:gd name="connsiteY22" fmla="*/ 777780 h 831850"/>
                <a:gd name="connsiteX23" fmla="*/ 777880 w 1096335"/>
                <a:gd name="connsiteY23" fmla="*/ 766030 h 831850"/>
                <a:gd name="connsiteX24" fmla="*/ 656218 w 1096335"/>
                <a:gd name="connsiteY24" fmla="*/ 753877 h 831850"/>
                <a:gd name="connsiteX25" fmla="*/ 670065 w 1096335"/>
                <a:gd name="connsiteY25" fmla="*/ 765627 h 831850"/>
                <a:gd name="connsiteX26" fmla="*/ 656218 w 1096335"/>
                <a:gd name="connsiteY26" fmla="*/ 777376 h 831850"/>
                <a:gd name="connsiteX27" fmla="*/ 642371 w 1096335"/>
                <a:gd name="connsiteY27" fmla="*/ 765627 h 831850"/>
                <a:gd name="connsiteX28" fmla="*/ 656218 w 1096335"/>
                <a:gd name="connsiteY28" fmla="*/ 753877 h 831850"/>
                <a:gd name="connsiteX29" fmla="*/ 421363 w 1096335"/>
                <a:gd name="connsiteY29" fmla="*/ 752009 h 831850"/>
                <a:gd name="connsiteX30" fmla="*/ 435210 w 1096335"/>
                <a:gd name="connsiteY30" fmla="*/ 763759 h 831850"/>
                <a:gd name="connsiteX31" fmla="*/ 421363 w 1096335"/>
                <a:gd name="connsiteY31" fmla="*/ 775508 h 831850"/>
                <a:gd name="connsiteX32" fmla="*/ 407515 w 1096335"/>
                <a:gd name="connsiteY32" fmla="*/ 763759 h 831850"/>
                <a:gd name="connsiteX33" fmla="*/ 421363 w 1096335"/>
                <a:gd name="connsiteY33" fmla="*/ 752009 h 831850"/>
                <a:gd name="connsiteX34" fmla="*/ 723384 w 1096335"/>
                <a:gd name="connsiteY34" fmla="*/ 717711 h 831850"/>
                <a:gd name="connsiteX35" fmla="*/ 737231 w 1096335"/>
                <a:gd name="connsiteY35" fmla="*/ 729460 h 831850"/>
                <a:gd name="connsiteX36" fmla="*/ 723384 w 1096335"/>
                <a:gd name="connsiteY36" fmla="*/ 741210 h 831850"/>
                <a:gd name="connsiteX37" fmla="*/ 709536 w 1096335"/>
                <a:gd name="connsiteY37" fmla="*/ 729460 h 831850"/>
                <a:gd name="connsiteX38" fmla="*/ 723384 w 1096335"/>
                <a:gd name="connsiteY38" fmla="*/ 717711 h 831850"/>
                <a:gd name="connsiteX39" fmla="*/ 845976 w 1096335"/>
                <a:gd name="connsiteY39" fmla="*/ 716334 h 831850"/>
                <a:gd name="connsiteX40" fmla="*/ 859823 w 1096335"/>
                <a:gd name="connsiteY40" fmla="*/ 728083 h 831850"/>
                <a:gd name="connsiteX41" fmla="*/ 859197 w 1096335"/>
                <a:gd name="connsiteY41" fmla="*/ 729366 h 831850"/>
                <a:gd name="connsiteX42" fmla="*/ 845588 w 1096335"/>
                <a:gd name="connsiteY42" fmla="*/ 739697 h 831850"/>
                <a:gd name="connsiteX43" fmla="*/ 836185 w 1096335"/>
                <a:gd name="connsiteY43" fmla="*/ 736392 h 831850"/>
                <a:gd name="connsiteX44" fmla="*/ 832129 w 1096335"/>
                <a:gd name="connsiteY44" fmla="*/ 728083 h 831850"/>
                <a:gd name="connsiteX45" fmla="*/ 845976 w 1096335"/>
                <a:gd name="connsiteY45" fmla="*/ 716334 h 831850"/>
                <a:gd name="connsiteX46" fmla="*/ 511553 w 1096335"/>
                <a:gd name="connsiteY46" fmla="*/ 713836 h 831850"/>
                <a:gd name="connsiteX47" fmla="*/ 525401 w 1096335"/>
                <a:gd name="connsiteY47" fmla="*/ 725585 h 831850"/>
                <a:gd name="connsiteX48" fmla="*/ 511553 w 1096335"/>
                <a:gd name="connsiteY48" fmla="*/ 737335 h 831850"/>
                <a:gd name="connsiteX49" fmla="*/ 497706 w 1096335"/>
                <a:gd name="connsiteY49" fmla="*/ 725585 h 831850"/>
                <a:gd name="connsiteX50" fmla="*/ 511553 w 1096335"/>
                <a:gd name="connsiteY50" fmla="*/ 713836 h 831850"/>
                <a:gd name="connsiteX51" fmla="*/ 289079 w 1096335"/>
                <a:gd name="connsiteY51" fmla="*/ 711500 h 831850"/>
                <a:gd name="connsiteX52" fmla="*/ 302926 w 1096335"/>
                <a:gd name="connsiteY52" fmla="*/ 723250 h 831850"/>
                <a:gd name="connsiteX53" fmla="*/ 289079 w 1096335"/>
                <a:gd name="connsiteY53" fmla="*/ 735000 h 831850"/>
                <a:gd name="connsiteX54" fmla="*/ 275232 w 1096335"/>
                <a:gd name="connsiteY54" fmla="*/ 723250 h 831850"/>
                <a:gd name="connsiteX55" fmla="*/ 289079 w 1096335"/>
                <a:gd name="connsiteY55" fmla="*/ 711500 h 831850"/>
                <a:gd name="connsiteX56" fmla="*/ 383195 w 1096335"/>
                <a:gd name="connsiteY56" fmla="*/ 694584 h 831850"/>
                <a:gd name="connsiteX57" fmla="*/ 397042 w 1096335"/>
                <a:gd name="connsiteY57" fmla="*/ 706334 h 831850"/>
                <a:gd name="connsiteX58" fmla="*/ 383195 w 1096335"/>
                <a:gd name="connsiteY58" fmla="*/ 718083 h 831850"/>
                <a:gd name="connsiteX59" fmla="*/ 369348 w 1096335"/>
                <a:gd name="connsiteY59" fmla="*/ 706334 h 831850"/>
                <a:gd name="connsiteX60" fmla="*/ 383195 w 1096335"/>
                <a:gd name="connsiteY60" fmla="*/ 694584 h 831850"/>
                <a:gd name="connsiteX61" fmla="*/ 654926 w 1096335"/>
                <a:gd name="connsiteY61" fmla="*/ 671211 h 831850"/>
                <a:gd name="connsiteX62" fmla="*/ 668774 w 1096335"/>
                <a:gd name="connsiteY62" fmla="*/ 682961 h 831850"/>
                <a:gd name="connsiteX63" fmla="*/ 654926 w 1096335"/>
                <a:gd name="connsiteY63" fmla="*/ 694711 h 831850"/>
                <a:gd name="connsiteX64" fmla="*/ 641079 w 1096335"/>
                <a:gd name="connsiteY64" fmla="*/ 682961 h 831850"/>
                <a:gd name="connsiteX65" fmla="*/ 654926 w 1096335"/>
                <a:gd name="connsiteY65" fmla="*/ 671211 h 831850"/>
                <a:gd name="connsiteX66" fmla="*/ 579650 w 1096335"/>
                <a:gd name="connsiteY66" fmla="*/ 664140 h 831850"/>
                <a:gd name="connsiteX67" fmla="*/ 593497 w 1096335"/>
                <a:gd name="connsiteY67" fmla="*/ 675889 h 831850"/>
                <a:gd name="connsiteX68" fmla="*/ 579650 w 1096335"/>
                <a:gd name="connsiteY68" fmla="*/ 687639 h 831850"/>
                <a:gd name="connsiteX69" fmla="*/ 565802 w 1096335"/>
                <a:gd name="connsiteY69" fmla="*/ 675889 h 831850"/>
                <a:gd name="connsiteX70" fmla="*/ 579650 w 1096335"/>
                <a:gd name="connsiteY70" fmla="*/ 664140 h 831850"/>
                <a:gd name="connsiteX71" fmla="*/ 450361 w 1096335"/>
                <a:gd name="connsiteY71" fmla="*/ 658418 h 831850"/>
                <a:gd name="connsiteX72" fmla="*/ 464208 w 1096335"/>
                <a:gd name="connsiteY72" fmla="*/ 670167 h 831850"/>
                <a:gd name="connsiteX73" fmla="*/ 450361 w 1096335"/>
                <a:gd name="connsiteY73" fmla="*/ 681917 h 831850"/>
                <a:gd name="connsiteX74" fmla="*/ 436513 w 1096335"/>
                <a:gd name="connsiteY74" fmla="*/ 670167 h 831850"/>
                <a:gd name="connsiteX75" fmla="*/ 450361 w 1096335"/>
                <a:gd name="connsiteY75" fmla="*/ 658418 h 831850"/>
                <a:gd name="connsiteX76" fmla="*/ 238531 w 1096335"/>
                <a:gd name="connsiteY76" fmla="*/ 654543 h 831850"/>
                <a:gd name="connsiteX77" fmla="*/ 252378 w 1096335"/>
                <a:gd name="connsiteY77" fmla="*/ 666292 h 831850"/>
                <a:gd name="connsiteX78" fmla="*/ 238531 w 1096335"/>
                <a:gd name="connsiteY78" fmla="*/ 678042 h 831850"/>
                <a:gd name="connsiteX79" fmla="*/ 224683 w 1096335"/>
                <a:gd name="connsiteY79" fmla="*/ 666292 h 831850"/>
                <a:gd name="connsiteX80" fmla="*/ 238531 w 1096335"/>
                <a:gd name="connsiteY80" fmla="*/ 654543 h 831850"/>
                <a:gd name="connsiteX81" fmla="*/ 825529 w 1096335"/>
                <a:gd name="connsiteY81" fmla="*/ 643384 h 831850"/>
                <a:gd name="connsiteX82" fmla="*/ 839376 w 1096335"/>
                <a:gd name="connsiteY82" fmla="*/ 655134 h 831850"/>
                <a:gd name="connsiteX83" fmla="*/ 825529 w 1096335"/>
                <a:gd name="connsiteY83" fmla="*/ 666884 h 831850"/>
                <a:gd name="connsiteX84" fmla="*/ 811681 w 1096335"/>
                <a:gd name="connsiteY84" fmla="*/ 655134 h 831850"/>
                <a:gd name="connsiteX85" fmla="*/ 825529 w 1096335"/>
                <a:gd name="connsiteY85" fmla="*/ 643384 h 831850"/>
                <a:gd name="connsiteX86" fmla="*/ 104630 w 1096335"/>
                <a:gd name="connsiteY86" fmla="*/ 631859 h 831850"/>
                <a:gd name="connsiteX87" fmla="*/ 112158 w 1096335"/>
                <a:gd name="connsiteY87" fmla="*/ 634505 h 831850"/>
                <a:gd name="connsiteX88" fmla="*/ 116214 w 1096335"/>
                <a:gd name="connsiteY88" fmla="*/ 642813 h 831850"/>
                <a:gd name="connsiteX89" fmla="*/ 114755 w 1096335"/>
                <a:gd name="connsiteY89" fmla="*/ 645802 h 831850"/>
                <a:gd name="connsiteX90" fmla="*/ 738057 w 1096335"/>
                <a:gd name="connsiteY90" fmla="*/ 623332 h 831850"/>
                <a:gd name="connsiteX91" fmla="*/ 751905 w 1096335"/>
                <a:gd name="connsiteY91" fmla="*/ 635082 h 831850"/>
                <a:gd name="connsiteX92" fmla="*/ 738057 w 1096335"/>
                <a:gd name="connsiteY92" fmla="*/ 646832 h 831850"/>
                <a:gd name="connsiteX93" fmla="*/ 724210 w 1096335"/>
                <a:gd name="connsiteY93" fmla="*/ 635082 h 831850"/>
                <a:gd name="connsiteX94" fmla="*/ 738057 w 1096335"/>
                <a:gd name="connsiteY94" fmla="*/ 623332 h 831850"/>
                <a:gd name="connsiteX95" fmla="*/ 927348 w 1096335"/>
                <a:gd name="connsiteY95" fmla="*/ 617466 h 831850"/>
                <a:gd name="connsiteX96" fmla="*/ 941195 w 1096335"/>
                <a:gd name="connsiteY96" fmla="*/ 629216 h 831850"/>
                <a:gd name="connsiteX97" fmla="*/ 927348 w 1096335"/>
                <a:gd name="connsiteY97" fmla="*/ 640966 h 831850"/>
                <a:gd name="connsiteX98" fmla="*/ 913500 w 1096335"/>
                <a:gd name="connsiteY98" fmla="*/ 629216 h 831850"/>
                <a:gd name="connsiteX99" fmla="*/ 927348 w 1096335"/>
                <a:gd name="connsiteY99" fmla="*/ 617466 h 831850"/>
                <a:gd name="connsiteX100" fmla="*/ 381903 w 1096335"/>
                <a:gd name="connsiteY100" fmla="*/ 611918 h 831850"/>
                <a:gd name="connsiteX101" fmla="*/ 395751 w 1096335"/>
                <a:gd name="connsiteY101" fmla="*/ 623668 h 831850"/>
                <a:gd name="connsiteX102" fmla="*/ 381903 w 1096335"/>
                <a:gd name="connsiteY102" fmla="*/ 635418 h 831850"/>
                <a:gd name="connsiteX103" fmla="*/ 368056 w 1096335"/>
                <a:gd name="connsiteY103" fmla="*/ 623668 h 831850"/>
                <a:gd name="connsiteX104" fmla="*/ 381903 w 1096335"/>
                <a:gd name="connsiteY104" fmla="*/ 611918 h 831850"/>
                <a:gd name="connsiteX105" fmla="*/ 542418 w 1096335"/>
                <a:gd name="connsiteY105" fmla="*/ 609883 h 831850"/>
                <a:gd name="connsiteX106" fmla="*/ 556265 w 1096335"/>
                <a:gd name="connsiteY106" fmla="*/ 621632 h 831850"/>
                <a:gd name="connsiteX107" fmla="*/ 542418 w 1096335"/>
                <a:gd name="connsiteY107" fmla="*/ 633382 h 831850"/>
                <a:gd name="connsiteX108" fmla="*/ 528571 w 1096335"/>
                <a:gd name="connsiteY108" fmla="*/ 621632 h 831850"/>
                <a:gd name="connsiteX109" fmla="*/ 542418 w 1096335"/>
                <a:gd name="connsiteY109" fmla="*/ 609883 h 831850"/>
                <a:gd name="connsiteX110" fmla="*/ 306627 w 1096335"/>
                <a:gd name="connsiteY110" fmla="*/ 604847 h 831850"/>
                <a:gd name="connsiteX111" fmla="*/ 320474 w 1096335"/>
                <a:gd name="connsiteY111" fmla="*/ 616596 h 831850"/>
                <a:gd name="connsiteX112" fmla="*/ 306627 w 1096335"/>
                <a:gd name="connsiteY112" fmla="*/ 628346 h 831850"/>
                <a:gd name="connsiteX113" fmla="*/ 292780 w 1096335"/>
                <a:gd name="connsiteY113" fmla="*/ 616596 h 831850"/>
                <a:gd name="connsiteX114" fmla="*/ 306627 w 1096335"/>
                <a:gd name="connsiteY114" fmla="*/ 604847 h 831850"/>
                <a:gd name="connsiteX115" fmla="*/ 169533 w 1096335"/>
                <a:gd name="connsiteY115" fmla="*/ 594897 h 831850"/>
                <a:gd name="connsiteX116" fmla="*/ 183380 w 1096335"/>
                <a:gd name="connsiteY116" fmla="*/ 606647 h 831850"/>
                <a:gd name="connsiteX117" fmla="*/ 169533 w 1096335"/>
                <a:gd name="connsiteY117" fmla="*/ 618397 h 831850"/>
                <a:gd name="connsiteX118" fmla="*/ 155685 w 1096335"/>
                <a:gd name="connsiteY118" fmla="*/ 606647 h 831850"/>
                <a:gd name="connsiteX119" fmla="*/ 169533 w 1096335"/>
                <a:gd name="connsiteY119" fmla="*/ 594897 h 831850"/>
                <a:gd name="connsiteX120" fmla="*/ 454947 w 1096335"/>
                <a:gd name="connsiteY120" fmla="*/ 589830 h 831850"/>
                <a:gd name="connsiteX121" fmla="*/ 468794 w 1096335"/>
                <a:gd name="connsiteY121" fmla="*/ 601580 h 831850"/>
                <a:gd name="connsiteX122" fmla="*/ 454947 w 1096335"/>
                <a:gd name="connsiteY122" fmla="*/ 613330 h 831850"/>
                <a:gd name="connsiteX123" fmla="*/ 441100 w 1096335"/>
                <a:gd name="connsiteY123" fmla="*/ 601580 h 831850"/>
                <a:gd name="connsiteX124" fmla="*/ 454947 w 1096335"/>
                <a:gd name="connsiteY124" fmla="*/ 589830 h 831850"/>
                <a:gd name="connsiteX125" fmla="*/ 644237 w 1096335"/>
                <a:gd name="connsiteY125" fmla="*/ 583965 h 831850"/>
                <a:gd name="connsiteX126" fmla="*/ 658084 w 1096335"/>
                <a:gd name="connsiteY126" fmla="*/ 595714 h 831850"/>
                <a:gd name="connsiteX127" fmla="*/ 644237 w 1096335"/>
                <a:gd name="connsiteY127" fmla="*/ 607464 h 831850"/>
                <a:gd name="connsiteX128" fmla="*/ 630390 w 1096335"/>
                <a:gd name="connsiteY128" fmla="*/ 595714 h 831850"/>
                <a:gd name="connsiteX129" fmla="*/ 644237 w 1096335"/>
                <a:gd name="connsiteY129" fmla="*/ 583965 h 831850"/>
                <a:gd name="connsiteX130" fmla="*/ 795064 w 1096335"/>
                <a:gd name="connsiteY130" fmla="*/ 576958 h 831850"/>
                <a:gd name="connsiteX131" fmla="*/ 808911 w 1096335"/>
                <a:gd name="connsiteY131" fmla="*/ 588708 h 831850"/>
                <a:gd name="connsiteX132" fmla="*/ 795064 w 1096335"/>
                <a:gd name="connsiteY132" fmla="*/ 600457 h 831850"/>
                <a:gd name="connsiteX133" fmla="*/ 781217 w 1096335"/>
                <a:gd name="connsiteY133" fmla="*/ 588708 h 831850"/>
                <a:gd name="connsiteX134" fmla="*/ 795064 w 1096335"/>
                <a:gd name="connsiteY134" fmla="*/ 576958 h 831850"/>
                <a:gd name="connsiteX135" fmla="*/ 889180 w 1096335"/>
                <a:gd name="connsiteY135" fmla="*/ 560042 h 831850"/>
                <a:gd name="connsiteX136" fmla="*/ 903028 w 1096335"/>
                <a:gd name="connsiteY136" fmla="*/ 571791 h 831850"/>
                <a:gd name="connsiteX137" fmla="*/ 889180 w 1096335"/>
                <a:gd name="connsiteY137" fmla="*/ 583541 h 831850"/>
                <a:gd name="connsiteX138" fmla="*/ 875333 w 1096335"/>
                <a:gd name="connsiteY138" fmla="*/ 571791 h 831850"/>
                <a:gd name="connsiteX139" fmla="*/ 889180 w 1096335"/>
                <a:gd name="connsiteY139" fmla="*/ 560042 h 831850"/>
                <a:gd name="connsiteX140" fmla="*/ 101075 w 1096335"/>
                <a:gd name="connsiteY140" fmla="*/ 548398 h 831850"/>
                <a:gd name="connsiteX141" fmla="*/ 114923 w 1096335"/>
                <a:gd name="connsiteY141" fmla="*/ 560148 h 831850"/>
                <a:gd name="connsiteX142" fmla="*/ 101075 w 1096335"/>
                <a:gd name="connsiteY142" fmla="*/ 571898 h 831850"/>
                <a:gd name="connsiteX143" fmla="*/ 87228 w 1096335"/>
                <a:gd name="connsiteY143" fmla="*/ 560148 h 831850"/>
                <a:gd name="connsiteX144" fmla="*/ 101075 w 1096335"/>
                <a:gd name="connsiteY144" fmla="*/ 548398 h 831850"/>
                <a:gd name="connsiteX145" fmla="*/ 258247 w 1096335"/>
                <a:gd name="connsiteY145" fmla="*/ 546362 h 831850"/>
                <a:gd name="connsiteX146" fmla="*/ 272094 w 1096335"/>
                <a:gd name="connsiteY146" fmla="*/ 558112 h 831850"/>
                <a:gd name="connsiteX147" fmla="*/ 258247 w 1096335"/>
                <a:gd name="connsiteY147" fmla="*/ 569862 h 831850"/>
                <a:gd name="connsiteX148" fmla="*/ 244400 w 1096335"/>
                <a:gd name="connsiteY148" fmla="*/ 558112 h 831850"/>
                <a:gd name="connsiteX149" fmla="*/ 258247 w 1096335"/>
                <a:gd name="connsiteY149" fmla="*/ 546362 h 831850"/>
                <a:gd name="connsiteX150" fmla="*/ 511953 w 1096335"/>
                <a:gd name="connsiteY150" fmla="*/ 543456 h 831850"/>
                <a:gd name="connsiteX151" fmla="*/ 525801 w 1096335"/>
                <a:gd name="connsiteY151" fmla="*/ 555206 h 831850"/>
                <a:gd name="connsiteX152" fmla="*/ 511953 w 1096335"/>
                <a:gd name="connsiteY152" fmla="*/ 566956 h 831850"/>
                <a:gd name="connsiteX153" fmla="*/ 498106 w 1096335"/>
                <a:gd name="connsiteY153" fmla="*/ 555206 h 831850"/>
                <a:gd name="connsiteX154" fmla="*/ 511953 w 1096335"/>
                <a:gd name="connsiteY154" fmla="*/ 543456 h 831850"/>
                <a:gd name="connsiteX155" fmla="*/ 606070 w 1096335"/>
                <a:gd name="connsiteY155" fmla="*/ 526540 h 831850"/>
                <a:gd name="connsiteX156" fmla="*/ 619917 w 1096335"/>
                <a:gd name="connsiteY156" fmla="*/ 538290 h 831850"/>
                <a:gd name="connsiteX157" fmla="*/ 606070 w 1096335"/>
                <a:gd name="connsiteY157" fmla="*/ 550039 h 831850"/>
                <a:gd name="connsiteX158" fmla="*/ 592222 w 1096335"/>
                <a:gd name="connsiteY158" fmla="*/ 538290 h 831850"/>
                <a:gd name="connsiteX159" fmla="*/ 606070 w 1096335"/>
                <a:gd name="connsiteY159" fmla="*/ 526540 h 831850"/>
                <a:gd name="connsiteX160" fmla="*/ 170776 w 1096335"/>
                <a:gd name="connsiteY160" fmla="*/ 526310 h 831850"/>
                <a:gd name="connsiteX161" fmla="*/ 184623 w 1096335"/>
                <a:gd name="connsiteY161" fmla="*/ 538060 h 831850"/>
                <a:gd name="connsiteX162" fmla="*/ 170776 w 1096335"/>
                <a:gd name="connsiteY162" fmla="*/ 549810 h 831850"/>
                <a:gd name="connsiteX163" fmla="*/ 156929 w 1096335"/>
                <a:gd name="connsiteY163" fmla="*/ 538060 h 831850"/>
                <a:gd name="connsiteX164" fmla="*/ 170776 w 1096335"/>
                <a:gd name="connsiteY164" fmla="*/ 526310 h 831850"/>
                <a:gd name="connsiteX165" fmla="*/ 956346 w 1096335"/>
                <a:gd name="connsiteY165" fmla="*/ 523875 h 831850"/>
                <a:gd name="connsiteX166" fmla="*/ 970193 w 1096335"/>
                <a:gd name="connsiteY166" fmla="*/ 535625 h 831850"/>
                <a:gd name="connsiteX167" fmla="*/ 956346 w 1096335"/>
                <a:gd name="connsiteY167" fmla="*/ 547375 h 831850"/>
                <a:gd name="connsiteX168" fmla="*/ 942499 w 1096335"/>
                <a:gd name="connsiteY168" fmla="*/ 535625 h 831850"/>
                <a:gd name="connsiteX169" fmla="*/ 956346 w 1096335"/>
                <a:gd name="connsiteY169" fmla="*/ 523875 h 831850"/>
                <a:gd name="connsiteX170" fmla="*/ 360066 w 1096335"/>
                <a:gd name="connsiteY170" fmla="*/ 520444 h 831850"/>
                <a:gd name="connsiteX171" fmla="*/ 373913 w 1096335"/>
                <a:gd name="connsiteY171" fmla="*/ 532194 h 831850"/>
                <a:gd name="connsiteX172" fmla="*/ 360066 w 1096335"/>
                <a:gd name="connsiteY172" fmla="*/ 543944 h 831850"/>
                <a:gd name="connsiteX173" fmla="*/ 346219 w 1096335"/>
                <a:gd name="connsiteY173" fmla="*/ 532194 h 831850"/>
                <a:gd name="connsiteX174" fmla="*/ 360066 w 1096335"/>
                <a:gd name="connsiteY174" fmla="*/ 520444 h 831850"/>
                <a:gd name="connsiteX175" fmla="*/ 744516 w 1096335"/>
                <a:gd name="connsiteY175" fmla="*/ 520000 h 831850"/>
                <a:gd name="connsiteX176" fmla="*/ 758363 w 1096335"/>
                <a:gd name="connsiteY176" fmla="*/ 531750 h 831850"/>
                <a:gd name="connsiteX177" fmla="*/ 744516 w 1096335"/>
                <a:gd name="connsiteY177" fmla="*/ 543500 h 831850"/>
                <a:gd name="connsiteX178" fmla="*/ 730668 w 1096335"/>
                <a:gd name="connsiteY178" fmla="*/ 531750 h 831850"/>
                <a:gd name="connsiteX179" fmla="*/ 744516 w 1096335"/>
                <a:gd name="connsiteY179" fmla="*/ 520000 h 831850"/>
                <a:gd name="connsiteX180" fmla="*/ 673235 w 1096335"/>
                <a:gd name="connsiteY180" fmla="*/ 490374 h 831850"/>
                <a:gd name="connsiteX181" fmla="*/ 687083 w 1096335"/>
                <a:gd name="connsiteY181" fmla="*/ 502123 h 831850"/>
                <a:gd name="connsiteX182" fmla="*/ 673235 w 1096335"/>
                <a:gd name="connsiteY182" fmla="*/ 513873 h 831850"/>
                <a:gd name="connsiteX183" fmla="*/ 659388 w 1096335"/>
                <a:gd name="connsiteY183" fmla="*/ 502123 h 831850"/>
                <a:gd name="connsiteX184" fmla="*/ 673235 w 1096335"/>
                <a:gd name="connsiteY184" fmla="*/ 490374 h 831850"/>
                <a:gd name="connsiteX185" fmla="*/ 461405 w 1096335"/>
                <a:gd name="connsiteY185" fmla="*/ 486499 h 831850"/>
                <a:gd name="connsiteX186" fmla="*/ 475252 w 1096335"/>
                <a:gd name="connsiteY186" fmla="*/ 498248 h 831850"/>
                <a:gd name="connsiteX187" fmla="*/ 461405 w 1096335"/>
                <a:gd name="connsiteY187" fmla="*/ 509998 h 831850"/>
                <a:gd name="connsiteX188" fmla="*/ 447558 w 1096335"/>
                <a:gd name="connsiteY188" fmla="*/ 498248 h 831850"/>
                <a:gd name="connsiteX189" fmla="*/ 461405 w 1096335"/>
                <a:gd name="connsiteY189" fmla="*/ 486499 h 831850"/>
                <a:gd name="connsiteX190" fmla="*/ 227782 w 1096335"/>
                <a:gd name="connsiteY190" fmla="*/ 479936 h 831850"/>
                <a:gd name="connsiteX191" fmla="*/ 241630 w 1096335"/>
                <a:gd name="connsiteY191" fmla="*/ 491686 h 831850"/>
                <a:gd name="connsiteX192" fmla="*/ 227782 w 1096335"/>
                <a:gd name="connsiteY192" fmla="*/ 503435 h 831850"/>
                <a:gd name="connsiteX193" fmla="*/ 213935 w 1096335"/>
                <a:gd name="connsiteY193" fmla="*/ 491686 h 831850"/>
                <a:gd name="connsiteX194" fmla="*/ 227782 w 1096335"/>
                <a:gd name="connsiteY194" fmla="*/ 479936 h 831850"/>
                <a:gd name="connsiteX195" fmla="*/ 887889 w 1096335"/>
                <a:gd name="connsiteY195" fmla="*/ 477376 h 831850"/>
                <a:gd name="connsiteX196" fmla="*/ 901736 w 1096335"/>
                <a:gd name="connsiteY196" fmla="*/ 489126 h 831850"/>
                <a:gd name="connsiteX197" fmla="*/ 887889 w 1096335"/>
                <a:gd name="connsiteY197" fmla="*/ 500876 h 831850"/>
                <a:gd name="connsiteX198" fmla="*/ 874041 w 1096335"/>
                <a:gd name="connsiteY198" fmla="*/ 489126 h 831850"/>
                <a:gd name="connsiteX199" fmla="*/ 887889 w 1096335"/>
                <a:gd name="connsiteY199" fmla="*/ 477376 h 831850"/>
                <a:gd name="connsiteX200" fmla="*/ 1045060 w 1096335"/>
                <a:gd name="connsiteY200" fmla="*/ 475340 h 831850"/>
                <a:gd name="connsiteX201" fmla="*/ 1054852 w 1096335"/>
                <a:gd name="connsiteY201" fmla="*/ 478782 h 831850"/>
                <a:gd name="connsiteX202" fmla="*/ 1055184 w 1096335"/>
                <a:gd name="connsiteY202" fmla="*/ 479461 h 831850"/>
                <a:gd name="connsiteX203" fmla="*/ 1051663 w 1096335"/>
                <a:gd name="connsiteY203" fmla="*/ 483495 h 831850"/>
                <a:gd name="connsiteX204" fmla="*/ 1034839 w 1096335"/>
                <a:gd name="connsiteY204" fmla="*/ 494518 h 831850"/>
                <a:gd name="connsiteX205" fmla="*/ 1031213 w 1096335"/>
                <a:gd name="connsiteY205" fmla="*/ 487090 h 831850"/>
                <a:gd name="connsiteX206" fmla="*/ 1045060 w 1096335"/>
                <a:gd name="connsiteY206" fmla="*/ 475340 h 831850"/>
                <a:gd name="connsiteX207" fmla="*/ 812612 w 1096335"/>
                <a:gd name="connsiteY207" fmla="*/ 470304 h 831850"/>
                <a:gd name="connsiteX208" fmla="*/ 826460 w 1096335"/>
                <a:gd name="connsiteY208" fmla="*/ 482054 h 831850"/>
                <a:gd name="connsiteX209" fmla="*/ 812612 w 1096335"/>
                <a:gd name="connsiteY209" fmla="*/ 493804 h 831850"/>
                <a:gd name="connsiteX210" fmla="*/ 798765 w 1096335"/>
                <a:gd name="connsiteY210" fmla="*/ 482054 h 831850"/>
                <a:gd name="connsiteX211" fmla="*/ 812612 w 1096335"/>
                <a:gd name="connsiteY211" fmla="*/ 470304 h 831850"/>
                <a:gd name="connsiteX212" fmla="*/ 321899 w 1096335"/>
                <a:gd name="connsiteY212" fmla="*/ 463019 h 831850"/>
                <a:gd name="connsiteX213" fmla="*/ 335746 w 1096335"/>
                <a:gd name="connsiteY213" fmla="*/ 474769 h 831850"/>
                <a:gd name="connsiteX214" fmla="*/ 321899 w 1096335"/>
                <a:gd name="connsiteY214" fmla="*/ 486519 h 831850"/>
                <a:gd name="connsiteX215" fmla="*/ 308051 w 1096335"/>
                <a:gd name="connsiteY215" fmla="*/ 474769 h 831850"/>
                <a:gd name="connsiteX216" fmla="*/ 321899 w 1096335"/>
                <a:gd name="connsiteY216" fmla="*/ 463019 h 831850"/>
                <a:gd name="connsiteX217" fmla="*/ 52711 w 1096335"/>
                <a:gd name="connsiteY217" fmla="*/ 457930 h 831850"/>
                <a:gd name="connsiteX218" fmla="*/ 66559 w 1096335"/>
                <a:gd name="connsiteY218" fmla="*/ 469680 h 831850"/>
                <a:gd name="connsiteX219" fmla="*/ 52711 w 1096335"/>
                <a:gd name="connsiteY219" fmla="*/ 481429 h 831850"/>
                <a:gd name="connsiteX220" fmla="*/ 38864 w 1096335"/>
                <a:gd name="connsiteY220" fmla="*/ 469680 h 831850"/>
                <a:gd name="connsiteX221" fmla="*/ 52711 w 1096335"/>
                <a:gd name="connsiteY221" fmla="*/ 457930 h 831850"/>
                <a:gd name="connsiteX222" fmla="*/ 957589 w 1096335"/>
                <a:gd name="connsiteY222" fmla="*/ 455288 h 831850"/>
                <a:gd name="connsiteX223" fmla="*/ 971436 w 1096335"/>
                <a:gd name="connsiteY223" fmla="*/ 467038 h 831850"/>
                <a:gd name="connsiteX224" fmla="*/ 957589 w 1096335"/>
                <a:gd name="connsiteY224" fmla="*/ 478788 h 831850"/>
                <a:gd name="connsiteX225" fmla="*/ 943742 w 1096335"/>
                <a:gd name="connsiteY225" fmla="*/ 467038 h 831850"/>
                <a:gd name="connsiteX226" fmla="*/ 957589 w 1096335"/>
                <a:gd name="connsiteY226" fmla="*/ 455288 h 831850"/>
                <a:gd name="connsiteX227" fmla="*/ 604778 w 1096335"/>
                <a:gd name="connsiteY227" fmla="*/ 443874 h 831850"/>
                <a:gd name="connsiteX228" fmla="*/ 618625 w 1096335"/>
                <a:gd name="connsiteY228" fmla="*/ 455624 h 831850"/>
                <a:gd name="connsiteX229" fmla="*/ 604778 w 1096335"/>
                <a:gd name="connsiteY229" fmla="*/ 467374 h 831850"/>
                <a:gd name="connsiteX230" fmla="*/ 590931 w 1096335"/>
                <a:gd name="connsiteY230" fmla="*/ 455624 h 831850"/>
                <a:gd name="connsiteX231" fmla="*/ 604778 w 1096335"/>
                <a:gd name="connsiteY231" fmla="*/ 443874 h 831850"/>
                <a:gd name="connsiteX232" fmla="*/ 529502 w 1096335"/>
                <a:gd name="connsiteY232" fmla="*/ 436803 h 831850"/>
                <a:gd name="connsiteX233" fmla="*/ 543349 w 1096335"/>
                <a:gd name="connsiteY233" fmla="*/ 448552 h 831850"/>
                <a:gd name="connsiteX234" fmla="*/ 529502 w 1096335"/>
                <a:gd name="connsiteY234" fmla="*/ 460302 h 831850"/>
                <a:gd name="connsiteX235" fmla="*/ 515654 w 1096335"/>
                <a:gd name="connsiteY235" fmla="*/ 448552 h 831850"/>
                <a:gd name="connsiteX236" fmla="*/ 529502 w 1096335"/>
                <a:gd name="connsiteY236" fmla="*/ 436803 h 831850"/>
                <a:gd name="connsiteX237" fmla="*/ 389064 w 1096335"/>
                <a:gd name="connsiteY237" fmla="*/ 426853 h 831850"/>
                <a:gd name="connsiteX238" fmla="*/ 402912 w 1096335"/>
                <a:gd name="connsiteY238" fmla="*/ 438603 h 831850"/>
                <a:gd name="connsiteX239" fmla="*/ 389064 w 1096335"/>
                <a:gd name="connsiteY239" fmla="*/ 450353 h 831850"/>
                <a:gd name="connsiteX240" fmla="*/ 375217 w 1096335"/>
                <a:gd name="connsiteY240" fmla="*/ 438603 h 831850"/>
                <a:gd name="connsiteX241" fmla="*/ 389064 w 1096335"/>
                <a:gd name="connsiteY241" fmla="*/ 426853 h 831850"/>
                <a:gd name="connsiteX242" fmla="*/ 177234 w 1096335"/>
                <a:gd name="connsiteY242" fmla="*/ 422978 h 831850"/>
                <a:gd name="connsiteX243" fmla="*/ 191081 w 1096335"/>
                <a:gd name="connsiteY243" fmla="*/ 434728 h 831850"/>
                <a:gd name="connsiteX244" fmla="*/ 177234 w 1096335"/>
                <a:gd name="connsiteY244" fmla="*/ 446478 h 831850"/>
                <a:gd name="connsiteX245" fmla="*/ 163387 w 1096335"/>
                <a:gd name="connsiteY245" fmla="*/ 434728 h 831850"/>
                <a:gd name="connsiteX246" fmla="*/ 177234 w 1096335"/>
                <a:gd name="connsiteY246" fmla="*/ 422978 h 831850"/>
                <a:gd name="connsiteX247" fmla="*/ 737706 w 1096335"/>
                <a:gd name="connsiteY247" fmla="*/ 412826 h 831850"/>
                <a:gd name="connsiteX248" fmla="*/ 751553 w 1096335"/>
                <a:gd name="connsiteY248" fmla="*/ 424575 h 831850"/>
                <a:gd name="connsiteX249" fmla="*/ 737706 w 1096335"/>
                <a:gd name="connsiteY249" fmla="*/ 436325 h 831850"/>
                <a:gd name="connsiteX250" fmla="*/ 723858 w 1096335"/>
                <a:gd name="connsiteY250" fmla="*/ 424575 h 831850"/>
                <a:gd name="connsiteX251" fmla="*/ 737706 w 1096335"/>
                <a:gd name="connsiteY251" fmla="*/ 412826 h 831850"/>
                <a:gd name="connsiteX252" fmla="*/ 1014596 w 1096335"/>
                <a:gd name="connsiteY252" fmla="*/ 408914 h 831850"/>
                <a:gd name="connsiteX253" fmla="*/ 1028443 w 1096335"/>
                <a:gd name="connsiteY253" fmla="*/ 420664 h 831850"/>
                <a:gd name="connsiteX254" fmla="*/ 1014596 w 1096335"/>
                <a:gd name="connsiteY254" fmla="*/ 432413 h 831850"/>
                <a:gd name="connsiteX255" fmla="*/ 1000748 w 1096335"/>
                <a:gd name="connsiteY255" fmla="*/ 420664 h 831850"/>
                <a:gd name="connsiteX256" fmla="*/ 1014596 w 1096335"/>
                <a:gd name="connsiteY256" fmla="*/ 408914 h 831850"/>
                <a:gd name="connsiteX257" fmla="*/ 1095606 w 1096335"/>
                <a:gd name="connsiteY257" fmla="*/ 402230 h 831850"/>
                <a:gd name="connsiteX258" fmla="*/ 1096335 w 1096335"/>
                <a:gd name="connsiteY258" fmla="*/ 404804 h 831850"/>
                <a:gd name="connsiteX259" fmla="*/ 1095985 w 1096335"/>
                <a:gd name="connsiteY259" fmla="*/ 406040 h 831850"/>
                <a:gd name="connsiteX260" fmla="*/ 1094865 w 1096335"/>
                <a:gd name="connsiteY260" fmla="*/ 403747 h 831850"/>
                <a:gd name="connsiteX261" fmla="*/ 14544 w 1096335"/>
                <a:gd name="connsiteY261" fmla="*/ 400505 h 831850"/>
                <a:gd name="connsiteX262" fmla="*/ 28391 w 1096335"/>
                <a:gd name="connsiteY262" fmla="*/ 412255 h 831850"/>
                <a:gd name="connsiteX263" fmla="*/ 14544 w 1096335"/>
                <a:gd name="connsiteY263" fmla="*/ 424004 h 831850"/>
                <a:gd name="connsiteX264" fmla="*/ 697 w 1096335"/>
                <a:gd name="connsiteY264" fmla="*/ 412255 h 831850"/>
                <a:gd name="connsiteX265" fmla="*/ 14544 w 1096335"/>
                <a:gd name="connsiteY265" fmla="*/ 400505 h 831850"/>
                <a:gd name="connsiteX266" fmla="*/ 650234 w 1096335"/>
                <a:gd name="connsiteY266" fmla="*/ 392774 h 831850"/>
                <a:gd name="connsiteX267" fmla="*/ 664081 w 1096335"/>
                <a:gd name="connsiteY267" fmla="*/ 404523 h 831850"/>
                <a:gd name="connsiteX268" fmla="*/ 650234 w 1096335"/>
                <a:gd name="connsiteY268" fmla="*/ 416273 h 831850"/>
                <a:gd name="connsiteX269" fmla="*/ 636387 w 1096335"/>
                <a:gd name="connsiteY269" fmla="*/ 404523 h 831850"/>
                <a:gd name="connsiteX270" fmla="*/ 650234 w 1096335"/>
                <a:gd name="connsiteY270" fmla="*/ 392774 h 831850"/>
                <a:gd name="connsiteX271" fmla="*/ 839525 w 1096335"/>
                <a:gd name="connsiteY271" fmla="*/ 386908 h 831850"/>
                <a:gd name="connsiteX272" fmla="*/ 853372 w 1096335"/>
                <a:gd name="connsiteY272" fmla="*/ 398658 h 831850"/>
                <a:gd name="connsiteX273" fmla="*/ 839525 w 1096335"/>
                <a:gd name="connsiteY273" fmla="*/ 410407 h 831850"/>
                <a:gd name="connsiteX274" fmla="*/ 825677 w 1096335"/>
                <a:gd name="connsiteY274" fmla="*/ 398658 h 831850"/>
                <a:gd name="connsiteX275" fmla="*/ 839525 w 1096335"/>
                <a:gd name="connsiteY275" fmla="*/ 386908 h 831850"/>
                <a:gd name="connsiteX276" fmla="*/ 320607 w 1096335"/>
                <a:gd name="connsiteY276" fmla="*/ 380354 h 831850"/>
                <a:gd name="connsiteX277" fmla="*/ 334454 w 1096335"/>
                <a:gd name="connsiteY277" fmla="*/ 392104 h 831850"/>
                <a:gd name="connsiteX278" fmla="*/ 320607 w 1096335"/>
                <a:gd name="connsiteY278" fmla="*/ 403854 h 831850"/>
                <a:gd name="connsiteX279" fmla="*/ 306760 w 1096335"/>
                <a:gd name="connsiteY279" fmla="*/ 392104 h 831850"/>
                <a:gd name="connsiteX280" fmla="*/ 320607 w 1096335"/>
                <a:gd name="connsiteY280" fmla="*/ 380354 h 831850"/>
                <a:gd name="connsiteX281" fmla="*/ 245331 w 1096335"/>
                <a:gd name="connsiteY281" fmla="*/ 373282 h 831850"/>
                <a:gd name="connsiteX282" fmla="*/ 259178 w 1096335"/>
                <a:gd name="connsiteY282" fmla="*/ 385032 h 831850"/>
                <a:gd name="connsiteX283" fmla="*/ 245331 w 1096335"/>
                <a:gd name="connsiteY283" fmla="*/ 396782 h 831850"/>
                <a:gd name="connsiteX284" fmla="*/ 231483 w 1096335"/>
                <a:gd name="connsiteY284" fmla="*/ 385032 h 831850"/>
                <a:gd name="connsiteX285" fmla="*/ 245331 w 1096335"/>
                <a:gd name="connsiteY285" fmla="*/ 373282 h 831850"/>
                <a:gd name="connsiteX286" fmla="*/ 444555 w 1096335"/>
                <a:gd name="connsiteY286" fmla="*/ 365539 h 831850"/>
                <a:gd name="connsiteX287" fmla="*/ 458403 w 1096335"/>
                <a:gd name="connsiteY287" fmla="*/ 377289 h 831850"/>
                <a:gd name="connsiteX288" fmla="*/ 444555 w 1096335"/>
                <a:gd name="connsiteY288" fmla="*/ 389038 h 831850"/>
                <a:gd name="connsiteX289" fmla="*/ 430708 w 1096335"/>
                <a:gd name="connsiteY289" fmla="*/ 377289 h 831850"/>
                <a:gd name="connsiteX290" fmla="*/ 444555 w 1096335"/>
                <a:gd name="connsiteY290" fmla="*/ 365539 h 831850"/>
                <a:gd name="connsiteX291" fmla="*/ 81710 w 1096335"/>
                <a:gd name="connsiteY291" fmla="*/ 364339 h 831850"/>
                <a:gd name="connsiteX292" fmla="*/ 95557 w 1096335"/>
                <a:gd name="connsiteY292" fmla="*/ 376088 h 831850"/>
                <a:gd name="connsiteX293" fmla="*/ 81710 w 1096335"/>
                <a:gd name="connsiteY293" fmla="*/ 387838 h 831850"/>
                <a:gd name="connsiteX294" fmla="*/ 67862 w 1096335"/>
                <a:gd name="connsiteY294" fmla="*/ 376088 h 831850"/>
                <a:gd name="connsiteX295" fmla="*/ 81710 w 1096335"/>
                <a:gd name="connsiteY295" fmla="*/ 364339 h 831850"/>
                <a:gd name="connsiteX296" fmla="*/ 964047 w 1096335"/>
                <a:gd name="connsiteY296" fmla="*/ 351956 h 831850"/>
                <a:gd name="connsiteX297" fmla="*/ 977895 w 1096335"/>
                <a:gd name="connsiteY297" fmla="*/ 363706 h 831850"/>
                <a:gd name="connsiteX298" fmla="*/ 964047 w 1096335"/>
                <a:gd name="connsiteY298" fmla="*/ 375456 h 831850"/>
                <a:gd name="connsiteX299" fmla="*/ 950200 w 1096335"/>
                <a:gd name="connsiteY299" fmla="*/ 363706 h 831850"/>
                <a:gd name="connsiteX300" fmla="*/ 964047 w 1096335"/>
                <a:gd name="connsiteY300" fmla="*/ 351956 h 831850"/>
                <a:gd name="connsiteX301" fmla="*/ 707241 w 1096335"/>
                <a:gd name="connsiteY301" fmla="*/ 346399 h 831850"/>
                <a:gd name="connsiteX302" fmla="*/ 721088 w 1096335"/>
                <a:gd name="connsiteY302" fmla="*/ 358149 h 831850"/>
                <a:gd name="connsiteX303" fmla="*/ 707241 w 1096335"/>
                <a:gd name="connsiteY303" fmla="*/ 369899 h 831850"/>
                <a:gd name="connsiteX304" fmla="*/ 693393 w 1096335"/>
                <a:gd name="connsiteY304" fmla="*/ 358149 h 831850"/>
                <a:gd name="connsiteX305" fmla="*/ 707241 w 1096335"/>
                <a:gd name="connsiteY305" fmla="*/ 346399 h 831850"/>
                <a:gd name="connsiteX306" fmla="*/ 357084 w 1096335"/>
                <a:gd name="connsiteY306" fmla="*/ 345487 h 831850"/>
                <a:gd name="connsiteX307" fmla="*/ 370931 w 1096335"/>
                <a:gd name="connsiteY307" fmla="*/ 357236 h 831850"/>
                <a:gd name="connsiteX308" fmla="*/ 357084 w 1096335"/>
                <a:gd name="connsiteY308" fmla="*/ 368986 h 831850"/>
                <a:gd name="connsiteX309" fmla="*/ 343237 w 1096335"/>
                <a:gd name="connsiteY309" fmla="*/ 357236 h 831850"/>
                <a:gd name="connsiteX310" fmla="*/ 357084 w 1096335"/>
                <a:gd name="connsiteY310" fmla="*/ 345487 h 831850"/>
                <a:gd name="connsiteX311" fmla="*/ 546374 w 1096335"/>
                <a:gd name="connsiteY311" fmla="*/ 339621 h 831850"/>
                <a:gd name="connsiteX312" fmla="*/ 560222 w 1096335"/>
                <a:gd name="connsiteY312" fmla="*/ 351371 h 831850"/>
                <a:gd name="connsiteX313" fmla="*/ 546374 w 1096335"/>
                <a:gd name="connsiteY313" fmla="*/ 363120 h 831850"/>
                <a:gd name="connsiteX314" fmla="*/ 532527 w 1096335"/>
                <a:gd name="connsiteY314" fmla="*/ 351371 h 831850"/>
                <a:gd name="connsiteX315" fmla="*/ 546374 w 1096335"/>
                <a:gd name="connsiteY315" fmla="*/ 339621 h 831850"/>
                <a:gd name="connsiteX316" fmla="*/ 801357 w 1096335"/>
                <a:gd name="connsiteY316" fmla="*/ 329483 h 831850"/>
                <a:gd name="connsiteX317" fmla="*/ 815204 w 1096335"/>
                <a:gd name="connsiteY317" fmla="*/ 341233 h 831850"/>
                <a:gd name="connsiteX318" fmla="*/ 801357 w 1096335"/>
                <a:gd name="connsiteY318" fmla="*/ 352982 h 831850"/>
                <a:gd name="connsiteX319" fmla="*/ 787510 w 1096335"/>
                <a:gd name="connsiteY319" fmla="*/ 341233 h 831850"/>
                <a:gd name="connsiteX320" fmla="*/ 801357 w 1096335"/>
                <a:gd name="connsiteY320" fmla="*/ 329483 h 831850"/>
                <a:gd name="connsiteX321" fmla="*/ 15513 w 1096335"/>
                <a:gd name="connsiteY321" fmla="*/ 318634 h 831850"/>
                <a:gd name="connsiteX322" fmla="*/ 23044 w 1096335"/>
                <a:gd name="connsiteY322" fmla="*/ 321281 h 831850"/>
                <a:gd name="connsiteX323" fmla="*/ 27100 w 1096335"/>
                <a:gd name="connsiteY323" fmla="*/ 329589 h 831850"/>
                <a:gd name="connsiteX324" fmla="*/ 13252 w 1096335"/>
                <a:gd name="connsiteY324" fmla="*/ 341339 h 831850"/>
                <a:gd name="connsiteX325" fmla="*/ 3461 w 1096335"/>
                <a:gd name="connsiteY325" fmla="*/ 337898 h 831850"/>
                <a:gd name="connsiteX326" fmla="*/ 0 w 1096335"/>
                <a:gd name="connsiteY326" fmla="*/ 330807 h 831850"/>
                <a:gd name="connsiteX327" fmla="*/ 4097 w 1096335"/>
                <a:gd name="connsiteY327" fmla="*/ 326113 h 831850"/>
                <a:gd name="connsiteX328" fmla="*/ 178229 w 1096335"/>
                <a:gd name="connsiteY328" fmla="*/ 313345 h 831850"/>
                <a:gd name="connsiteX329" fmla="*/ 192077 w 1096335"/>
                <a:gd name="connsiteY329" fmla="*/ 325094 h 831850"/>
                <a:gd name="connsiteX330" fmla="*/ 178229 w 1096335"/>
                <a:gd name="connsiteY330" fmla="*/ 336844 h 831850"/>
                <a:gd name="connsiteX331" fmla="*/ 164382 w 1096335"/>
                <a:gd name="connsiteY331" fmla="*/ 325094 h 831850"/>
                <a:gd name="connsiteX332" fmla="*/ 178229 w 1096335"/>
                <a:gd name="connsiteY332" fmla="*/ 313345 h 831850"/>
                <a:gd name="connsiteX333" fmla="*/ 1029034 w 1096335"/>
                <a:gd name="connsiteY333" fmla="*/ 303353 h 831850"/>
                <a:gd name="connsiteX334" fmla="*/ 1032930 w 1096335"/>
                <a:gd name="connsiteY334" fmla="*/ 313839 h 831850"/>
                <a:gd name="connsiteX335" fmla="*/ 1042889 w 1096335"/>
                <a:gd name="connsiteY335" fmla="*/ 320364 h 831850"/>
                <a:gd name="connsiteX336" fmla="*/ 1041935 w 1096335"/>
                <a:gd name="connsiteY336" fmla="*/ 322319 h 831850"/>
                <a:gd name="connsiteX337" fmla="*/ 1032144 w 1096335"/>
                <a:gd name="connsiteY337" fmla="*/ 325760 h 831850"/>
                <a:gd name="connsiteX338" fmla="*/ 1018297 w 1096335"/>
                <a:gd name="connsiteY338" fmla="*/ 314010 h 831850"/>
                <a:gd name="connsiteX339" fmla="*/ 1022353 w 1096335"/>
                <a:gd name="connsiteY339" fmla="*/ 305702 h 831850"/>
                <a:gd name="connsiteX340" fmla="*/ 414091 w 1096335"/>
                <a:gd name="connsiteY340" fmla="*/ 299112 h 831850"/>
                <a:gd name="connsiteX341" fmla="*/ 427938 w 1096335"/>
                <a:gd name="connsiteY341" fmla="*/ 310862 h 831850"/>
                <a:gd name="connsiteX342" fmla="*/ 414091 w 1096335"/>
                <a:gd name="connsiteY342" fmla="*/ 322612 h 831850"/>
                <a:gd name="connsiteX343" fmla="*/ 400243 w 1096335"/>
                <a:gd name="connsiteY343" fmla="*/ 310862 h 831850"/>
                <a:gd name="connsiteX344" fmla="*/ 414091 w 1096335"/>
                <a:gd name="connsiteY344" fmla="*/ 299112 h 831850"/>
                <a:gd name="connsiteX345" fmla="*/ 868523 w 1096335"/>
                <a:gd name="connsiteY345" fmla="*/ 293316 h 831850"/>
                <a:gd name="connsiteX346" fmla="*/ 882370 w 1096335"/>
                <a:gd name="connsiteY346" fmla="*/ 305066 h 831850"/>
                <a:gd name="connsiteX347" fmla="*/ 868523 w 1096335"/>
                <a:gd name="connsiteY347" fmla="*/ 316816 h 831850"/>
                <a:gd name="connsiteX348" fmla="*/ 854675 w 1096335"/>
                <a:gd name="connsiteY348" fmla="*/ 305066 h 831850"/>
                <a:gd name="connsiteX349" fmla="*/ 868523 w 1096335"/>
                <a:gd name="connsiteY349" fmla="*/ 293316 h 831850"/>
                <a:gd name="connsiteX350" fmla="*/ 90758 w 1096335"/>
                <a:gd name="connsiteY350" fmla="*/ 293292 h 831850"/>
                <a:gd name="connsiteX351" fmla="*/ 104605 w 1096335"/>
                <a:gd name="connsiteY351" fmla="*/ 305042 h 831850"/>
                <a:gd name="connsiteX352" fmla="*/ 90758 w 1096335"/>
                <a:gd name="connsiteY352" fmla="*/ 316792 h 831850"/>
                <a:gd name="connsiteX353" fmla="*/ 76911 w 1096335"/>
                <a:gd name="connsiteY353" fmla="*/ 305042 h 831850"/>
                <a:gd name="connsiteX354" fmla="*/ 90758 w 1096335"/>
                <a:gd name="connsiteY354" fmla="*/ 293292 h 831850"/>
                <a:gd name="connsiteX355" fmla="*/ 656692 w 1096335"/>
                <a:gd name="connsiteY355" fmla="*/ 289441 h 831850"/>
                <a:gd name="connsiteX356" fmla="*/ 670540 w 1096335"/>
                <a:gd name="connsiteY356" fmla="*/ 301191 h 831850"/>
                <a:gd name="connsiteX357" fmla="*/ 656692 w 1096335"/>
                <a:gd name="connsiteY357" fmla="*/ 312941 h 831850"/>
                <a:gd name="connsiteX358" fmla="*/ 642845 w 1096335"/>
                <a:gd name="connsiteY358" fmla="*/ 301191 h 831850"/>
                <a:gd name="connsiteX359" fmla="*/ 656692 w 1096335"/>
                <a:gd name="connsiteY359" fmla="*/ 289441 h 831850"/>
                <a:gd name="connsiteX360" fmla="*/ 280048 w 1096335"/>
                <a:gd name="connsiteY360" fmla="*/ 287426 h 831850"/>
                <a:gd name="connsiteX361" fmla="*/ 293896 w 1096335"/>
                <a:gd name="connsiteY361" fmla="*/ 299176 h 831850"/>
                <a:gd name="connsiteX362" fmla="*/ 280048 w 1096335"/>
                <a:gd name="connsiteY362" fmla="*/ 310926 h 831850"/>
                <a:gd name="connsiteX363" fmla="*/ 266201 w 1096335"/>
                <a:gd name="connsiteY363" fmla="*/ 299176 h 831850"/>
                <a:gd name="connsiteX364" fmla="*/ 280048 w 1096335"/>
                <a:gd name="connsiteY364" fmla="*/ 287426 h 831850"/>
                <a:gd name="connsiteX365" fmla="*/ 508207 w 1096335"/>
                <a:gd name="connsiteY365" fmla="*/ 282195 h 831850"/>
                <a:gd name="connsiteX366" fmla="*/ 522054 w 1096335"/>
                <a:gd name="connsiteY366" fmla="*/ 293945 h 831850"/>
                <a:gd name="connsiteX367" fmla="*/ 508207 w 1096335"/>
                <a:gd name="connsiteY367" fmla="*/ 305695 h 831850"/>
                <a:gd name="connsiteX368" fmla="*/ 494359 w 1096335"/>
                <a:gd name="connsiteY368" fmla="*/ 293945 h 831850"/>
                <a:gd name="connsiteX369" fmla="*/ 508207 w 1096335"/>
                <a:gd name="connsiteY369" fmla="*/ 282195 h 831850"/>
                <a:gd name="connsiteX370" fmla="*/ 147765 w 1096335"/>
                <a:gd name="connsiteY370" fmla="*/ 246918 h 831850"/>
                <a:gd name="connsiteX371" fmla="*/ 161612 w 1096335"/>
                <a:gd name="connsiteY371" fmla="*/ 258667 h 831850"/>
                <a:gd name="connsiteX372" fmla="*/ 147765 w 1096335"/>
                <a:gd name="connsiteY372" fmla="*/ 270417 h 831850"/>
                <a:gd name="connsiteX373" fmla="*/ 133917 w 1096335"/>
                <a:gd name="connsiteY373" fmla="*/ 258667 h 831850"/>
                <a:gd name="connsiteX374" fmla="*/ 147765 w 1096335"/>
                <a:gd name="connsiteY374" fmla="*/ 246918 h 831850"/>
                <a:gd name="connsiteX375" fmla="*/ 800065 w 1096335"/>
                <a:gd name="connsiteY375" fmla="*/ 246817 h 831850"/>
                <a:gd name="connsiteX376" fmla="*/ 813913 w 1096335"/>
                <a:gd name="connsiteY376" fmla="*/ 258567 h 831850"/>
                <a:gd name="connsiteX377" fmla="*/ 800065 w 1096335"/>
                <a:gd name="connsiteY377" fmla="*/ 270316 h 831850"/>
                <a:gd name="connsiteX378" fmla="*/ 786218 w 1096335"/>
                <a:gd name="connsiteY378" fmla="*/ 258567 h 831850"/>
                <a:gd name="connsiteX379" fmla="*/ 800065 w 1096335"/>
                <a:gd name="connsiteY379" fmla="*/ 246817 h 831850"/>
                <a:gd name="connsiteX380" fmla="*/ 575372 w 1096335"/>
                <a:gd name="connsiteY380" fmla="*/ 246029 h 831850"/>
                <a:gd name="connsiteX381" fmla="*/ 589220 w 1096335"/>
                <a:gd name="connsiteY381" fmla="*/ 257779 h 831850"/>
                <a:gd name="connsiteX382" fmla="*/ 575372 w 1096335"/>
                <a:gd name="connsiteY382" fmla="*/ 269529 h 831850"/>
                <a:gd name="connsiteX383" fmla="*/ 561525 w 1096335"/>
                <a:gd name="connsiteY383" fmla="*/ 257779 h 831850"/>
                <a:gd name="connsiteX384" fmla="*/ 575372 w 1096335"/>
                <a:gd name="connsiteY384" fmla="*/ 246029 h 831850"/>
                <a:gd name="connsiteX385" fmla="*/ 965043 w 1096335"/>
                <a:gd name="connsiteY385" fmla="*/ 242322 h 831850"/>
                <a:gd name="connsiteX386" fmla="*/ 978890 w 1096335"/>
                <a:gd name="connsiteY386" fmla="*/ 254072 h 831850"/>
                <a:gd name="connsiteX387" fmla="*/ 965043 w 1096335"/>
                <a:gd name="connsiteY387" fmla="*/ 265822 h 831850"/>
                <a:gd name="connsiteX388" fmla="*/ 951195 w 1096335"/>
                <a:gd name="connsiteY388" fmla="*/ 254072 h 831850"/>
                <a:gd name="connsiteX389" fmla="*/ 965043 w 1096335"/>
                <a:gd name="connsiteY389" fmla="*/ 242322 h 831850"/>
                <a:gd name="connsiteX390" fmla="*/ 363542 w 1096335"/>
                <a:gd name="connsiteY390" fmla="*/ 242154 h 831850"/>
                <a:gd name="connsiteX391" fmla="*/ 377390 w 1096335"/>
                <a:gd name="connsiteY391" fmla="*/ 253904 h 831850"/>
                <a:gd name="connsiteX392" fmla="*/ 363542 w 1096335"/>
                <a:gd name="connsiteY392" fmla="*/ 265654 h 831850"/>
                <a:gd name="connsiteX393" fmla="*/ 349695 w 1096335"/>
                <a:gd name="connsiteY393" fmla="*/ 253904 h 831850"/>
                <a:gd name="connsiteX394" fmla="*/ 363542 w 1096335"/>
                <a:gd name="connsiteY394" fmla="*/ 242154 h 831850"/>
                <a:gd name="connsiteX395" fmla="*/ 724789 w 1096335"/>
                <a:gd name="connsiteY395" fmla="*/ 239745 h 831850"/>
                <a:gd name="connsiteX396" fmla="*/ 738636 w 1096335"/>
                <a:gd name="connsiteY396" fmla="*/ 251495 h 831850"/>
                <a:gd name="connsiteX397" fmla="*/ 724789 w 1096335"/>
                <a:gd name="connsiteY397" fmla="*/ 263245 h 831850"/>
                <a:gd name="connsiteX398" fmla="*/ 710941 w 1096335"/>
                <a:gd name="connsiteY398" fmla="*/ 251495 h 831850"/>
                <a:gd name="connsiteX399" fmla="*/ 724789 w 1096335"/>
                <a:gd name="connsiteY399" fmla="*/ 239745 h 831850"/>
                <a:gd name="connsiteX400" fmla="*/ 241881 w 1096335"/>
                <a:gd name="connsiteY400" fmla="*/ 230001 h 831850"/>
                <a:gd name="connsiteX401" fmla="*/ 255728 w 1096335"/>
                <a:gd name="connsiteY401" fmla="*/ 241751 h 831850"/>
                <a:gd name="connsiteX402" fmla="*/ 241881 w 1096335"/>
                <a:gd name="connsiteY402" fmla="*/ 253501 h 831850"/>
                <a:gd name="connsiteX403" fmla="*/ 228034 w 1096335"/>
                <a:gd name="connsiteY403" fmla="*/ 241751 h 831850"/>
                <a:gd name="connsiteX404" fmla="*/ 241881 w 1096335"/>
                <a:gd name="connsiteY404" fmla="*/ 230001 h 831850"/>
                <a:gd name="connsiteX405" fmla="*/ 877571 w 1096335"/>
                <a:gd name="connsiteY405" fmla="*/ 222270 h 831850"/>
                <a:gd name="connsiteX406" fmla="*/ 891419 w 1096335"/>
                <a:gd name="connsiteY406" fmla="*/ 234020 h 831850"/>
                <a:gd name="connsiteX407" fmla="*/ 877571 w 1096335"/>
                <a:gd name="connsiteY407" fmla="*/ 245770 h 831850"/>
                <a:gd name="connsiteX408" fmla="*/ 863724 w 1096335"/>
                <a:gd name="connsiteY408" fmla="*/ 234020 h 831850"/>
                <a:gd name="connsiteX409" fmla="*/ 877571 w 1096335"/>
                <a:gd name="connsiteY409" fmla="*/ 222270 h 831850"/>
                <a:gd name="connsiteX410" fmla="*/ 506915 w 1096335"/>
                <a:gd name="connsiteY410" fmla="*/ 199530 h 831850"/>
                <a:gd name="connsiteX411" fmla="*/ 520762 w 1096335"/>
                <a:gd name="connsiteY411" fmla="*/ 211280 h 831850"/>
                <a:gd name="connsiteX412" fmla="*/ 506915 w 1096335"/>
                <a:gd name="connsiteY412" fmla="*/ 223030 h 831850"/>
                <a:gd name="connsiteX413" fmla="*/ 493068 w 1096335"/>
                <a:gd name="connsiteY413" fmla="*/ 211280 h 831850"/>
                <a:gd name="connsiteX414" fmla="*/ 506915 w 1096335"/>
                <a:gd name="connsiteY414" fmla="*/ 199530 h 831850"/>
                <a:gd name="connsiteX415" fmla="*/ 309047 w 1096335"/>
                <a:gd name="connsiteY415" fmla="*/ 193835 h 831850"/>
                <a:gd name="connsiteX416" fmla="*/ 322894 w 1096335"/>
                <a:gd name="connsiteY416" fmla="*/ 205585 h 831850"/>
                <a:gd name="connsiteX417" fmla="*/ 309047 w 1096335"/>
                <a:gd name="connsiteY417" fmla="*/ 217335 h 831850"/>
                <a:gd name="connsiteX418" fmla="*/ 295199 w 1096335"/>
                <a:gd name="connsiteY418" fmla="*/ 205585 h 831850"/>
                <a:gd name="connsiteX419" fmla="*/ 309047 w 1096335"/>
                <a:gd name="connsiteY419" fmla="*/ 193835 h 831850"/>
                <a:gd name="connsiteX420" fmla="*/ 431639 w 1096335"/>
                <a:gd name="connsiteY420" fmla="*/ 192458 h 831850"/>
                <a:gd name="connsiteX421" fmla="*/ 445486 w 1096335"/>
                <a:gd name="connsiteY421" fmla="*/ 204208 h 831850"/>
                <a:gd name="connsiteX422" fmla="*/ 431639 w 1096335"/>
                <a:gd name="connsiteY422" fmla="*/ 215958 h 831850"/>
                <a:gd name="connsiteX423" fmla="*/ 417791 w 1096335"/>
                <a:gd name="connsiteY423" fmla="*/ 204208 h 831850"/>
                <a:gd name="connsiteX424" fmla="*/ 431639 w 1096335"/>
                <a:gd name="connsiteY424" fmla="*/ 192458 h 831850"/>
                <a:gd name="connsiteX425" fmla="*/ 97216 w 1096335"/>
                <a:gd name="connsiteY425" fmla="*/ 189960 h 831850"/>
                <a:gd name="connsiteX426" fmla="*/ 111064 w 1096335"/>
                <a:gd name="connsiteY426" fmla="*/ 201710 h 831850"/>
                <a:gd name="connsiteX427" fmla="*/ 97216 w 1096335"/>
                <a:gd name="connsiteY427" fmla="*/ 213460 h 831850"/>
                <a:gd name="connsiteX428" fmla="*/ 87425 w 1096335"/>
                <a:gd name="connsiteY428" fmla="*/ 210019 h 831850"/>
                <a:gd name="connsiteX429" fmla="*/ 84921 w 1096335"/>
                <a:gd name="connsiteY429" fmla="*/ 204888 h 831850"/>
                <a:gd name="connsiteX430" fmla="*/ 95263 w 1096335"/>
                <a:gd name="connsiteY430" fmla="*/ 190647 h 831850"/>
                <a:gd name="connsiteX431" fmla="*/ 692020 w 1096335"/>
                <a:gd name="connsiteY431" fmla="*/ 183029 h 831850"/>
                <a:gd name="connsiteX432" fmla="*/ 705867 w 1096335"/>
                <a:gd name="connsiteY432" fmla="*/ 194779 h 831850"/>
                <a:gd name="connsiteX433" fmla="*/ 692020 w 1096335"/>
                <a:gd name="connsiteY433" fmla="*/ 206529 h 831850"/>
                <a:gd name="connsiteX434" fmla="*/ 678172 w 1096335"/>
                <a:gd name="connsiteY434" fmla="*/ 194779 h 831850"/>
                <a:gd name="connsiteX435" fmla="*/ 692020 w 1096335"/>
                <a:gd name="connsiteY435" fmla="*/ 183029 h 831850"/>
                <a:gd name="connsiteX436" fmla="*/ 934578 w 1096335"/>
                <a:gd name="connsiteY436" fmla="*/ 175896 h 831850"/>
                <a:gd name="connsiteX437" fmla="*/ 948425 w 1096335"/>
                <a:gd name="connsiteY437" fmla="*/ 187645 h 831850"/>
                <a:gd name="connsiteX438" fmla="*/ 934578 w 1096335"/>
                <a:gd name="connsiteY438" fmla="*/ 199395 h 831850"/>
                <a:gd name="connsiteX439" fmla="*/ 920731 w 1096335"/>
                <a:gd name="connsiteY439" fmla="*/ 187645 h 831850"/>
                <a:gd name="connsiteX440" fmla="*/ 934578 w 1096335"/>
                <a:gd name="connsiteY440" fmla="*/ 175896 h 831850"/>
                <a:gd name="connsiteX441" fmla="*/ 604548 w 1096335"/>
                <a:gd name="connsiteY441" fmla="*/ 162977 h 831850"/>
                <a:gd name="connsiteX442" fmla="*/ 618396 w 1096335"/>
                <a:gd name="connsiteY442" fmla="*/ 174727 h 831850"/>
                <a:gd name="connsiteX443" fmla="*/ 604548 w 1096335"/>
                <a:gd name="connsiteY443" fmla="*/ 186477 h 831850"/>
                <a:gd name="connsiteX444" fmla="*/ 590701 w 1096335"/>
                <a:gd name="connsiteY444" fmla="*/ 174727 h 831850"/>
                <a:gd name="connsiteX445" fmla="*/ 604548 w 1096335"/>
                <a:gd name="connsiteY445" fmla="*/ 162977 h 831850"/>
                <a:gd name="connsiteX446" fmla="*/ 793839 w 1096335"/>
                <a:gd name="connsiteY446" fmla="*/ 157111 h 831850"/>
                <a:gd name="connsiteX447" fmla="*/ 807686 w 1096335"/>
                <a:gd name="connsiteY447" fmla="*/ 168861 h 831850"/>
                <a:gd name="connsiteX448" fmla="*/ 793839 w 1096335"/>
                <a:gd name="connsiteY448" fmla="*/ 180611 h 831850"/>
                <a:gd name="connsiteX449" fmla="*/ 779992 w 1096335"/>
                <a:gd name="connsiteY449" fmla="*/ 168861 h 831850"/>
                <a:gd name="connsiteX450" fmla="*/ 793839 w 1096335"/>
                <a:gd name="connsiteY450" fmla="*/ 157111 h 831850"/>
                <a:gd name="connsiteX451" fmla="*/ 240589 w 1096335"/>
                <a:gd name="connsiteY451" fmla="*/ 147336 h 831850"/>
                <a:gd name="connsiteX452" fmla="*/ 254437 w 1096335"/>
                <a:gd name="connsiteY452" fmla="*/ 159086 h 831850"/>
                <a:gd name="connsiteX453" fmla="*/ 240589 w 1096335"/>
                <a:gd name="connsiteY453" fmla="*/ 170835 h 831850"/>
                <a:gd name="connsiteX454" fmla="*/ 226742 w 1096335"/>
                <a:gd name="connsiteY454" fmla="*/ 159086 h 831850"/>
                <a:gd name="connsiteX455" fmla="*/ 240589 w 1096335"/>
                <a:gd name="connsiteY455" fmla="*/ 147336 h 831850"/>
                <a:gd name="connsiteX456" fmla="*/ 165313 w 1096335"/>
                <a:gd name="connsiteY456" fmla="*/ 140264 h 831850"/>
                <a:gd name="connsiteX457" fmla="*/ 179160 w 1096335"/>
                <a:gd name="connsiteY457" fmla="*/ 152014 h 831850"/>
                <a:gd name="connsiteX458" fmla="*/ 165313 w 1096335"/>
                <a:gd name="connsiteY458" fmla="*/ 163764 h 831850"/>
                <a:gd name="connsiteX459" fmla="*/ 151465 w 1096335"/>
                <a:gd name="connsiteY459" fmla="*/ 152014 h 831850"/>
                <a:gd name="connsiteX460" fmla="*/ 165313 w 1096335"/>
                <a:gd name="connsiteY460" fmla="*/ 140264 h 831850"/>
                <a:gd name="connsiteX461" fmla="*/ 411191 w 1096335"/>
                <a:gd name="connsiteY461" fmla="*/ 119509 h 831850"/>
                <a:gd name="connsiteX462" fmla="*/ 425039 w 1096335"/>
                <a:gd name="connsiteY462" fmla="*/ 131259 h 831850"/>
                <a:gd name="connsiteX463" fmla="*/ 411191 w 1096335"/>
                <a:gd name="connsiteY463" fmla="*/ 143008 h 831850"/>
                <a:gd name="connsiteX464" fmla="*/ 397344 w 1096335"/>
                <a:gd name="connsiteY464" fmla="*/ 131259 h 831850"/>
                <a:gd name="connsiteX465" fmla="*/ 411191 w 1096335"/>
                <a:gd name="connsiteY465" fmla="*/ 119509 h 831850"/>
                <a:gd name="connsiteX466" fmla="*/ 884030 w 1096335"/>
                <a:gd name="connsiteY466" fmla="*/ 118938 h 831850"/>
                <a:gd name="connsiteX467" fmla="*/ 897877 w 1096335"/>
                <a:gd name="connsiteY467" fmla="*/ 130688 h 831850"/>
                <a:gd name="connsiteX468" fmla="*/ 884030 w 1096335"/>
                <a:gd name="connsiteY468" fmla="*/ 142438 h 831850"/>
                <a:gd name="connsiteX469" fmla="*/ 870182 w 1096335"/>
                <a:gd name="connsiteY469" fmla="*/ 130688 h 831850"/>
                <a:gd name="connsiteX470" fmla="*/ 884030 w 1096335"/>
                <a:gd name="connsiteY470" fmla="*/ 118938 h 831850"/>
                <a:gd name="connsiteX471" fmla="*/ 661555 w 1096335"/>
                <a:gd name="connsiteY471" fmla="*/ 116603 h 831850"/>
                <a:gd name="connsiteX472" fmla="*/ 675402 w 1096335"/>
                <a:gd name="connsiteY472" fmla="*/ 128352 h 831850"/>
                <a:gd name="connsiteX473" fmla="*/ 661555 w 1096335"/>
                <a:gd name="connsiteY473" fmla="*/ 140102 h 831850"/>
                <a:gd name="connsiteX474" fmla="*/ 647708 w 1096335"/>
                <a:gd name="connsiteY474" fmla="*/ 128352 h 831850"/>
                <a:gd name="connsiteX475" fmla="*/ 661555 w 1096335"/>
                <a:gd name="connsiteY475" fmla="*/ 116603 h 831850"/>
                <a:gd name="connsiteX476" fmla="*/ 755671 w 1096335"/>
                <a:gd name="connsiteY476" fmla="*/ 99686 h 831850"/>
                <a:gd name="connsiteX477" fmla="*/ 769519 w 1096335"/>
                <a:gd name="connsiteY477" fmla="*/ 111436 h 831850"/>
                <a:gd name="connsiteX478" fmla="*/ 755671 w 1096335"/>
                <a:gd name="connsiteY478" fmla="*/ 123186 h 831850"/>
                <a:gd name="connsiteX479" fmla="*/ 741824 w 1096335"/>
                <a:gd name="connsiteY479" fmla="*/ 111436 h 831850"/>
                <a:gd name="connsiteX480" fmla="*/ 755671 w 1096335"/>
                <a:gd name="connsiteY480" fmla="*/ 99686 h 831850"/>
                <a:gd name="connsiteX481" fmla="*/ 323720 w 1096335"/>
                <a:gd name="connsiteY481" fmla="*/ 99457 h 831850"/>
                <a:gd name="connsiteX482" fmla="*/ 337567 w 1096335"/>
                <a:gd name="connsiteY482" fmla="*/ 111207 h 831850"/>
                <a:gd name="connsiteX483" fmla="*/ 323720 w 1096335"/>
                <a:gd name="connsiteY483" fmla="*/ 122956 h 831850"/>
                <a:gd name="connsiteX484" fmla="*/ 309873 w 1096335"/>
                <a:gd name="connsiteY484" fmla="*/ 111207 h 831850"/>
                <a:gd name="connsiteX485" fmla="*/ 323720 w 1096335"/>
                <a:gd name="connsiteY485" fmla="*/ 99457 h 831850"/>
                <a:gd name="connsiteX486" fmla="*/ 513010 w 1096335"/>
                <a:gd name="connsiteY486" fmla="*/ 93591 h 831850"/>
                <a:gd name="connsiteX487" fmla="*/ 526858 w 1096335"/>
                <a:gd name="connsiteY487" fmla="*/ 105341 h 831850"/>
                <a:gd name="connsiteX488" fmla="*/ 513010 w 1096335"/>
                <a:gd name="connsiteY488" fmla="*/ 117091 h 831850"/>
                <a:gd name="connsiteX489" fmla="*/ 499163 w 1096335"/>
                <a:gd name="connsiteY489" fmla="*/ 105341 h 831850"/>
                <a:gd name="connsiteX490" fmla="*/ 513010 w 1096335"/>
                <a:gd name="connsiteY490" fmla="*/ 93591 h 831850"/>
                <a:gd name="connsiteX491" fmla="*/ 822837 w 1096335"/>
                <a:gd name="connsiteY491" fmla="*/ 63520 h 831850"/>
                <a:gd name="connsiteX492" fmla="*/ 836684 w 1096335"/>
                <a:gd name="connsiteY492" fmla="*/ 75270 h 831850"/>
                <a:gd name="connsiteX493" fmla="*/ 822837 w 1096335"/>
                <a:gd name="connsiteY493" fmla="*/ 87020 h 831850"/>
                <a:gd name="connsiteX494" fmla="*/ 808990 w 1096335"/>
                <a:gd name="connsiteY494" fmla="*/ 75270 h 831850"/>
                <a:gd name="connsiteX495" fmla="*/ 822837 w 1096335"/>
                <a:gd name="connsiteY495" fmla="*/ 63520 h 831850"/>
                <a:gd name="connsiteX496" fmla="*/ 231954 w 1096335"/>
                <a:gd name="connsiteY496" fmla="*/ 60811 h 831850"/>
                <a:gd name="connsiteX497" fmla="*/ 239692 w 1096335"/>
                <a:gd name="connsiteY497" fmla="*/ 63531 h 831850"/>
                <a:gd name="connsiteX498" fmla="*/ 243747 w 1096335"/>
                <a:gd name="connsiteY498" fmla="*/ 71839 h 831850"/>
                <a:gd name="connsiteX499" fmla="*/ 229900 w 1096335"/>
                <a:gd name="connsiteY499" fmla="*/ 83589 h 831850"/>
                <a:gd name="connsiteX500" fmla="*/ 220109 w 1096335"/>
                <a:gd name="connsiteY500" fmla="*/ 80148 h 831850"/>
                <a:gd name="connsiteX501" fmla="*/ 216425 w 1096335"/>
                <a:gd name="connsiteY501" fmla="*/ 72600 h 831850"/>
                <a:gd name="connsiteX502" fmla="*/ 611007 w 1096335"/>
                <a:gd name="connsiteY502" fmla="*/ 59645 h 831850"/>
                <a:gd name="connsiteX503" fmla="*/ 624854 w 1096335"/>
                <a:gd name="connsiteY503" fmla="*/ 71395 h 831850"/>
                <a:gd name="connsiteX504" fmla="*/ 611007 w 1096335"/>
                <a:gd name="connsiteY504" fmla="*/ 83145 h 831850"/>
                <a:gd name="connsiteX505" fmla="*/ 597159 w 1096335"/>
                <a:gd name="connsiteY505" fmla="*/ 71395 h 831850"/>
                <a:gd name="connsiteX506" fmla="*/ 611007 w 1096335"/>
                <a:gd name="connsiteY506" fmla="*/ 59645 h 831850"/>
                <a:gd name="connsiteX507" fmla="*/ 380727 w 1096335"/>
                <a:gd name="connsiteY507" fmla="*/ 53082 h 831850"/>
                <a:gd name="connsiteX508" fmla="*/ 394574 w 1096335"/>
                <a:gd name="connsiteY508" fmla="*/ 64832 h 831850"/>
                <a:gd name="connsiteX509" fmla="*/ 380727 w 1096335"/>
                <a:gd name="connsiteY509" fmla="*/ 76582 h 831850"/>
                <a:gd name="connsiteX510" fmla="*/ 366879 w 1096335"/>
                <a:gd name="connsiteY510" fmla="*/ 64832 h 831850"/>
                <a:gd name="connsiteX511" fmla="*/ 380727 w 1096335"/>
                <a:gd name="connsiteY511" fmla="*/ 53082 h 831850"/>
                <a:gd name="connsiteX512" fmla="*/ 474843 w 1096335"/>
                <a:gd name="connsiteY512" fmla="*/ 36166 h 831850"/>
                <a:gd name="connsiteX513" fmla="*/ 488690 w 1096335"/>
                <a:gd name="connsiteY513" fmla="*/ 47916 h 831850"/>
                <a:gd name="connsiteX514" fmla="*/ 474843 w 1096335"/>
                <a:gd name="connsiteY514" fmla="*/ 59666 h 831850"/>
                <a:gd name="connsiteX515" fmla="*/ 460996 w 1096335"/>
                <a:gd name="connsiteY515" fmla="*/ 47916 h 831850"/>
                <a:gd name="connsiteX516" fmla="*/ 474843 w 1096335"/>
                <a:gd name="connsiteY516" fmla="*/ 36166 h 831850"/>
                <a:gd name="connsiteX517" fmla="*/ 751717 w 1096335"/>
                <a:gd name="connsiteY517" fmla="*/ 17957 h 831850"/>
                <a:gd name="connsiteX518" fmla="*/ 754885 w 1096335"/>
                <a:gd name="connsiteY518" fmla="*/ 19000 h 831850"/>
                <a:gd name="connsiteX519" fmla="*/ 766082 w 1096335"/>
                <a:gd name="connsiteY519" fmla="*/ 24376 h 831850"/>
                <a:gd name="connsiteX520" fmla="*/ 768227 w 1096335"/>
                <a:gd name="connsiteY520" fmla="*/ 28771 h 831850"/>
                <a:gd name="connsiteX521" fmla="*/ 754380 w 1096335"/>
                <a:gd name="connsiteY521" fmla="*/ 40520 h 831850"/>
                <a:gd name="connsiteX522" fmla="*/ 740532 w 1096335"/>
                <a:gd name="connsiteY522" fmla="*/ 28771 h 831850"/>
                <a:gd name="connsiteX523" fmla="*/ 744588 w 1096335"/>
                <a:gd name="connsiteY523" fmla="*/ 20463 h 831850"/>
                <a:gd name="connsiteX524" fmla="*/ 679103 w 1096335"/>
                <a:gd name="connsiteY524" fmla="*/ 9949 h 831850"/>
                <a:gd name="connsiteX525" fmla="*/ 692950 w 1096335"/>
                <a:gd name="connsiteY525" fmla="*/ 21699 h 831850"/>
                <a:gd name="connsiteX526" fmla="*/ 679103 w 1096335"/>
                <a:gd name="connsiteY526" fmla="*/ 33449 h 831850"/>
                <a:gd name="connsiteX527" fmla="*/ 665256 w 1096335"/>
                <a:gd name="connsiteY527" fmla="*/ 21699 h 831850"/>
                <a:gd name="connsiteX528" fmla="*/ 679103 w 1096335"/>
                <a:gd name="connsiteY528" fmla="*/ 9949 h 831850"/>
                <a:gd name="connsiteX529" fmla="*/ 343942 w 1096335"/>
                <a:gd name="connsiteY529" fmla="*/ 8047 h 831850"/>
                <a:gd name="connsiteX530" fmla="*/ 339970 w 1096335"/>
                <a:gd name="connsiteY530" fmla="*/ 16184 h 831850"/>
                <a:gd name="connsiteX531" fmla="*/ 330178 w 1096335"/>
                <a:gd name="connsiteY531" fmla="*/ 19625 h 831850"/>
                <a:gd name="connsiteX532" fmla="*/ 320387 w 1096335"/>
                <a:gd name="connsiteY532" fmla="*/ 16184 h 831850"/>
                <a:gd name="connsiteX533" fmla="*/ 320226 w 1096335"/>
                <a:gd name="connsiteY533" fmla="*/ 15854 h 831850"/>
                <a:gd name="connsiteX534" fmla="*/ 542009 w 1096335"/>
                <a:gd name="connsiteY534" fmla="*/ 0 h 831850"/>
                <a:gd name="connsiteX535" fmla="*/ 555856 w 1096335"/>
                <a:gd name="connsiteY535" fmla="*/ 11750 h 831850"/>
                <a:gd name="connsiteX536" fmla="*/ 542009 w 1096335"/>
                <a:gd name="connsiteY536" fmla="*/ 23499 h 831850"/>
                <a:gd name="connsiteX537" fmla="*/ 528161 w 1096335"/>
                <a:gd name="connsiteY537" fmla="*/ 11750 h 831850"/>
                <a:gd name="connsiteX538" fmla="*/ 542009 w 1096335"/>
                <a:gd name="connsiteY538" fmla="*/ 0 h 831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</a:cxnLst>
              <a:rect l="l" t="t" r="r" b="b"/>
              <a:pathLst>
                <a:path w="1096335" h="831850">
                  <a:moveTo>
                    <a:pt x="505095" y="817167"/>
                  </a:moveTo>
                  <a:cubicBezTo>
                    <a:pt x="512742" y="817167"/>
                    <a:pt x="518942" y="822428"/>
                    <a:pt x="518942" y="828917"/>
                  </a:cubicBezTo>
                  <a:lnTo>
                    <a:pt x="517510" y="831850"/>
                  </a:lnTo>
                  <a:lnTo>
                    <a:pt x="491889" y="830231"/>
                  </a:lnTo>
                  <a:lnTo>
                    <a:pt x="491248" y="828917"/>
                  </a:lnTo>
                  <a:cubicBezTo>
                    <a:pt x="491248" y="822428"/>
                    <a:pt x="497448" y="817167"/>
                    <a:pt x="505095" y="817167"/>
                  </a:cubicBezTo>
                  <a:close/>
                  <a:moveTo>
                    <a:pt x="319544" y="777927"/>
                  </a:moveTo>
                  <a:cubicBezTo>
                    <a:pt x="327191" y="777927"/>
                    <a:pt x="333391" y="783187"/>
                    <a:pt x="333391" y="789676"/>
                  </a:cubicBezTo>
                  <a:lnTo>
                    <a:pt x="329853" y="796924"/>
                  </a:lnTo>
                  <a:lnTo>
                    <a:pt x="310669" y="790609"/>
                  </a:lnTo>
                  <a:lnTo>
                    <a:pt x="306272" y="788497"/>
                  </a:lnTo>
                  <a:lnTo>
                    <a:pt x="309752" y="781368"/>
                  </a:lnTo>
                  <a:cubicBezTo>
                    <a:pt x="312258" y="779242"/>
                    <a:pt x="315720" y="777927"/>
                    <a:pt x="319544" y="777927"/>
                  </a:cubicBezTo>
                  <a:close/>
                  <a:moveTo>
                    <a:pt x="562102" y="770793"/>
                  </a:moveTo>
                  <a:cubicBezTo>
                    <a:pt x="569749" y="770793"/>
                    <a:pt x="575949" y="776054"/>
                    <a:pt x="575949" y="782543"/>
                  </a:cubicBezTo>
                  <a:cubicBezTo>
                    <a:pt x="575949" y="789032"/>
                    <a:pt x="569749" y="794293"/>
                    <a:pt x="562102" y="794293"/>
                  </a:cubicBezTo>
                  <a:cubicBezTo>
                    <a:pt x="554454" y="794293"/>
                    <a:pt x="548254" y="789032"/>
                    <a:pt x="548254" y="782543"/>
                  </a:cubicBezTo>
                  <a:cubicBezTo>
                    <a:pt x="548254" y="776054"/>
                    <a:pt x="554454" y="770793"/>
                    <a:pt x="562102" y="770793"/>
                  </a:cubicBezTo>
                  <a:close/>
                  <a:moveTo>
                    <a:pt x="777880" y="766030"/>
                  </a:moveTo>
                  <a:cubicBezTo>
                    <a:pt x="781704" y="766030"/>
                    <a:pt x="785165" y="767345"/>
                    <a:pt x="787671" y="769472"/>
                  </a:cubicBezTo>
                  <a:lnTo>
                    <a:pt x="789804" y="773841"/>
                  </a:lnTo>
                  <a:lnTo>
                    <a:pt x="767369" y="784614"/>
                  </a:lnTo>
                  <a:lnTo>
                    <a:pt x="764032" y="777780"/>
                  </a:lnTo>
                  <a:cubicBezTo>
                    <a:pt x="764032" y="771290"/>
                    <a:pt x="770232" y="766030"/>
                    <a:pt x="777880" y="766030"/>
                  </a:cubicBezTo>
                  <a:close/>
                  <a:moveTo>
                    <a:pt x="656218" y="753877"/>
                  </a:moveTo>
                  <a:cubicBezTo>
                    <a:pt x="663865" y="753877"/>
                    <a:pt x="670065" y="759137"/>
                    <a:pt x="670065" y="765627"/>
                  </a:cubicBezTo>
                  <a:cubicBezTo>
                    <a:pt x="670065" y="772116"/>
                    <a:pt x="663865" y="777376"/>
                    <a:pt x="656218" y="777376"/>
                  </a:cubicBezTo>
                  <a:cubicBezTo>
                    <a:pt x="648570" y="777376"/>
                    <a:pt x="642371" y="772116"/>
                    <a:pt x="642371" y="765627"/>
                  </a:cubicBezTo>
                  <a:cubicBezTo>
                    <a:pt x="642371" y="759137"/>
                    <a:pt x="648570" y="753877"/>
                    <a:pt x="656218" y="753877"/>
                  </a:cubicBezTo>
                  <a:close/>
                  <a:moveTo>
                    <a:pt x="421363" y="752009"/>
                  </a:moveTo>
                  <a:cubicBezTo>
                    <a:pt x="429010" y="752009"/>
                    <a:pt x="435210" y="757269"/>
                    <a:pt x="435210" y="763759"/>
                  </a:cubicBezTo>
                  <a:cubicBezTo>
                    <a:pt x="435210" y="770248"/>
                    <a:pt x="429010" y="775508"/>
                    <a:pt x="421363" y="775508"/>
                  </a:cubicBezTo>
                  <a:cubicBezTo>
                    <a:pt x="413715" y="775508"/>
                    <a:pt x="407515" y="770248"/>
                    <a:pt x="407515" y="763759"/>
                  </a:cubicBezTo>
                  <a:cubicBezTo>
                    <a:pt x="407515" y="757269"/>
                    <a:pt x="413715" y="752009"/>
                    <a:pt x="421363" y="752009"/>
                  </a:cubicBezTo>
                  <a:close/>
                  <a:moveTo>
                    <a:pt x="723384" y="717711"/>
                  </a:moveTo>
                  <a:cubicBezTo>
                    <a:pt x="731031" y="717711"/>
                    <a:pt x="737231" y="722971"/>
                    <a:pt x="737231" y="729460"/>
                  </a:cubicBezTo>
                  <a:cubicBezTo>
                    <a:pt x="737231" y="735949"/>
                    <a:pt x="731031" y="741210"/>
                    <a:pt x="723384" y="741210"/>
                  </a:cubicBezTo>
                  <a:cubicBezTo>
                    <a:pt x="715736" y="741210"/>
                    <a:pt x="709536" y="735949"/>
                    <a:pt x="709536" y="729460"/>
                  </a:cubicBezTo>
                  <a:cubicBezTo>
                    <a:pt x="709536" y="722971"/>
                    <a:pt x="715736" y="717711"/>
                    <a:pt x="723384" y="717711"/>
                  </a:cubicBezTo>
                  <a:close/>
                  <a:moveTo>
                    <a:pt x="845976" y="716334"/>
                  </a:moveTo>
                  <a:cubicBezTo>
                    <a:pt x="853623" y="716334"/>
                    <a:pt x="859823" y="721594"/>
                    <a:pt x="859823" y="728083"/>
                  </a:cubicBezTo>
                  <a:lnTo>
                    <a:pt x="859197" y="729366"/>
                  </a:lnTo>
                  <a:lnTo>
                    <a:pt x="845588" y="739697"/>
                  </a:lnTo>
                  <a:lnTo>
                    <a:pt x="836185" y="736392"/>
                  </a:lnTo>
                  <a:cubicBezTo>
                    <a:pt x="833679" y="734266"/>
                    <a:pt x="832129" y="731328"/>
                    <a:pt x="832129" y="728083"/>
                  </a:cubicBezTo>
                  <a:cubicBezTo>
                    <a:pt x="832129" y="721594"/>
                    <a:pt x="838329" y="716334"/>
                    <a:pt x="845976" y="716334"/>
                  </a:cubicBezTo>
                  <a:close/>
                  <a:moveTo>
                    <a:pt x="511553" y="713836"/>
                  </a:moveTo>
                  <a:cubicBezTo>
                    <a:pt x="519201" y="713836"/>
                    <a:pt x="525401" y="719096"/>
                    <a:pt x="525401" y="725585"/>
                  </a:cubicBezTo>
                  <a:cubicBezTo>
                    <a:pt x="525401" y="732075"/>
                    <a:pt x="519201" y="737335"/>
                    <a:pt x="511553" y="737335"/>
                  </a:cubicBezTo>
                  <a:cubicBezTo>
                    <a:pt x="503906" y="737335"/>
                    <a:pt x="497706" y="732075"/>
                    <a:pt x="497706" y="725585"/>
                  </a:cubicBezTo>
                  <a:cubicBezTo>
                    <a:pt x="497706" y="719096"/>
                    <a:pt x="503906" y="713836"/>
                    <a:pt x="511553" y="713836"/>
                  </a:cubicBezTo>
                  <a:close/>
                  <a:moveTo>
                    <a:pt x="289079" y="711500"/>
                  </a:moveTo>
                  <a:cubicBezTo>
                    <a:pt x="296726" y="711500"/>
                    <a:pt x="302926" y="716761"/>
                    <a:pt x="302926" y="723250"/>
                  </a:cubicBezTo>
                  <a:cubicBezTo>
                    <a:pt x="302926" y="729739"/>
                    <a:pt x="296726" y="735000"/>
                    <a:pt x="289079" y="735000"/>
                  </a:cubicBezTo>
                  <a:cubicBezTo>
                    <a:pt x="281431" y="735000"/>
                    <a:pt x="275232" y="729739"/>
                    <a:pt x="275232" y="723250"/>
                  </a:cubicBezTo>
                  <a:cubicBezTo>
                    <a:pt x="275232" y="716761"/>
                    <a:pt x="281431" y="711500"/>
                    <a:pt x="289079" y="711500"/>
                  </a:cubicBezTo>
                  <a:close/>
                  <a:moveTo>
                    <a:pt x="383195" y="694584"/>
                  </a:moveTo>
                  <a:cubicBezTo>
                    <a:pt x="390842" y="694584"/>
                    <a:pt x="397042" y="699844"/>
                    <a:pt x="397042" y="706334"/>
                  </a:cubicBezTo>
                  <a:cubicBezTo>
                    <a:pt x="397042" y="712823"/>
                    <a:pt x="390842" y="718083"/>
                    <a:pt x="383195" y="718083"/>
                  </a:cubicBezTo>
                  <a:cubicBezTo>
                    <a:pt x="375548" y="718083"/>
                    <a:pt x="369348" y="712823"/>
                    <a:pt x="369348" y="706334"/>
                  </a:cubicBezTo>
                  <a:cubicBezTo>
                    <a:pt x="369348" y="699844"/>
                    <a:pt x="375548" y="694584"/>
                    <a:pt x="383195" y="694584"/>
                  </a:cubicBezTo>
                  <a:close/>
                  <a:moveTo>
                    <a:pt x="654926" y="671211"/>
                  </a:moveTo>
                  <a:cubicBezTo>
                    <a:pt x="662574" y="671211"/>
                    <a:pt x="668774" y="676472"/>
                    <a:pt x="668774" y="682961"/>
                  </a:cubicBezTo>
                  <a:cubicBezTo>
                    <a:pt x="668774" y="689450"/>
                    <a:pt x="662574" y="694711"/>
                    <a:pt x="654926" y="694711"/>
                  </a:cubicBezTo>
                  <a:cubicBezTo>
                    <a:pt x="647279" y="694711"/>
                    <a:pt x="641079" y="689450"/>
                    <a:pt x="641079" y="682961"/>
                  </a:cubicBezTo>
                  <a:cubicBezTo>
                    <a:pt x="641079" y="676472"/>
                    <a:pt x="647279" y="671211"/>
                    <a:pt x="654926" y="671211"/>
                  </a:cubicBezTo>
                  <a:close/>
                  <a:moveTo>
                    <a:pt x="579650" y="664140"/>
                  </a:moveTo>
                  <a:cubicBezTo>
                    <a:pt x="587297" y="664140"/>
                    <a:pt x="593497" y="669400"/>
                    <a:pt x="593497" y="675889"/>
                  </a:cubicBezTo>
                  <a:cubicBezTo>
                    <a:pt x="593497" y="682378"/>
                    <a:pt x="587297" y="687639"/>
                    <a:pt x="579650" y="687639"/>
                  </a:cubicBezTo>
                  <a:cubicBezTo>
                    <a:pt x="572002" y="687639"/>
                    <a:pt x="565802" y="682378"/>
                    <a:pt x="565802" y="675889"/>
                  </a:cubicBezTo>
                  <a:cubicBezTo>
                    <a:pt x="565802" y="669400"/>
                    <a:pt x="572002" y="664140"/>
                    <a:pt x="579650" y="664140"/>
                  </a:cubicBezTo>
                  <a:close/>
                  <a:moveTo>
                    <a:pt x="450361" y="658418"/>
                  </a:moveTo>
                  <a:cubicBezTo>
                    <a:pt x="458008" y="658418"/>
                    <a:pt x="464208" y="663678"/>
                    <a:pt x="464208" y="670167"/>
                  </a:cubicBezTo>
                  <a:cubicBezTo>
                    <a:pt x="464208" y="676657"/>
                    <a:pt x="458008" y="681917"/>
                    <a:pt x="450361" y="681917"/>
                  </a:cubicBezTo>
                  <a:cubicBezTo>
                    <a:pt x="442713" y="681917"/>
                    <a:pt x="436513" y="676657"/>
                    <a:pt x="436513" y="670167"/>
                  </a:cubicBezTo>
                  <a:cubicBezTo>
                    <a:pt x="436513" y="663678"/>
                    <a:pt x="442713" y="658418"/>
                    <a:pt x="450361" y="658418"/>
                  </a:cubicBezTo>
                  <a:close/>
                  <a:moveTo>
                    <a:pt x="238531" y="654543"/>
                  </a:moveTo>
                  <a:cubicBezTo>
                    <a:pt x="246178" y="654543"/>
                    <a:pt x="252378" y="659803"/>
                    <a:pt x="252378" y="666292"/>
                  </a:cubicBezTo>
                  <a:cubicBezTo>
                    <a:pt x="252378" y="672782"/>
                    <a:pt x="246178" y="678042"/>
                    <a:pt x="238531" y="678042"/>
                  </a:cubicBezTo>
                  <a:cubicBezTo>
                    <a:pt x="230883" y="678042"/>
                    <a:pt x="224683" y="672782"/>
                    <a:pt x="224683" y="666292"/>
                  </a:cubicBezTo>
                  <a:cubicBezTo>
                    <a:pt x="224683" y="659803"/>
                    <a:pt x="230883" y="654543"/>
                    <a:pt x="238531" y="654543"/>
                  </a:cubicBezTo>
                  <a:close/>
                  <a:moveTo>
                    <a:pt x="825529" y="643384"/>
                  </a:moveTo>
                  <a:cubicBezTo>
                    <a:pt x="833176" y="643384"/>
                    <a:pt x="839376" y="648645"/>
                    <a:pt x="839376" y="655134"/>
                  </a:cubicBezTo>
                  <a:cubicBezTo>
                    <a:pt x="839376" y="661623"/>
                    <a:pt x="833176" y="666884"/>
                    <a:pt x="825529" y="666884"/>
                  </a:cubicBezTo>
                  <a:cubicBezTo>
                    <a:pt x="817881" y="666884"/>
                    <a:pt x="811681" y="661623"/>
                    <a:pt x="811681" y="655134"/>
                  </a:cubicBezTo>
                  <a:cubicBezTo>
                    <a:pt x="811681" y="648645"/>
                    <a:pt x="817881" y="643384"/>
                    <a:pt x="825529" y="643384"/>
                  </a:cubicBezTo>
                  <a:close/>
                  <a:moveTo>
                    <a:pt x="104630" y="631859"/>
                  </a:moveTo>
                  <a:lnTo>
                    <a:pt x="112158" y="634505"/>
                  </a:lnTo>
                  <a:cubicBezTo>
                    <a:pt x="114664" y="636632"/>
                    <a:pt x="116214" y="639569"/>
                    <a:pt x="116214" y="642813"/>
                  </a:cubicBezTo>
                  <a:lnTo>
                    <a:pt x="114755" y="645802"/>
                  </a:lnTo>
                  <a:close/>
                  <a:moveTo>
                    <a:pt x="738057" y="623332"/>
                  </a:moveTo>
                  <a:cubicBezTo>
                    <a:pt x="745705" y="623332"/>
                    <a:pt x="751905" y="628593"/>
                    <a:pt x="751905" y="635082"/>
                  </a:cubicBezTo>
                  <a:cubicBezTo>
                    <a:pt x="751905" y="641571"/>
                    <a:pt x="745705" y="646832"/>
                    <a:pt x="738057" y="646832"/>
                  </a:cubicBezTo>
                  <a:cubicBezTo>
                    <a:pt x="730410" y="646832"/>
                    <a:pt x="724210" y="641571"/>
                    <a:pt x="724210" y="635082"/>
                  </a:cubicBezTo>
                  <a:cubicBezTo>
                    <a:pt x="724210" y="628593"/>
                    <a:pt x="730410" y="623332"/>
                    <a:pt x="738057" y="623332"/>
                  </a:cubicBezTo>
                  <a:close/>
                  <a:moveTo>
                    <a:pt x="927348" y="617466"/>
                  </a:moveTo>
                  <a:cubicBezTo>
                    <a:pt x="934995" y="617466"/>
                    <a:pt x="941195" y="622727"/>
                    <a:pt x="941195" y="629216"/>
                  </a:cubicBezTo>
                  <a:cubicBezTo>
                    <a:pt x="941195" y="635705"/>
                    <a:pt x="934995" y="640966"/>
                    <a:pt x="927348" y="640966"/>
                  </a:cubicBezTo>
                  <a:cubicBezTo>
                    <a:pt x="919700" y="640966"/>
                    <a:pt x="913500" y="635705"/>
                    <a:pt x="913500" y="629216"/>
                  </a:cubicBezTo>
                  <a:cubicBezTo>
                    <a:pt x="913500" y="622727"/>
                    <a:pt x="919700" y="617466"/>
                    <a:pt x="927348" y="617466"/>
                  </a:cubicBezTo>
                  <a:close/>
                  <a:moveTo>
                    <a:pt x="381903" y="611918"/>
                  </a:moveTo>
                  <a:cubicBezTo>
                    <a:pt x="389551" y="611918"/>
                    <a:pt x="395751" y="617179"/>
                    <a:pt x="395751" y="623668"/>
                  </a:cubicBezTo>
                  <a:cubicBezTo>
                    <a:pt x="395751" y="630157"/>
                    <a:pt x="389551" y="635418"/>
                    <a:pt x="381903" y="635418"/>
                  </a:cubicBezTo>
                  <a:cubicBezTo>
                    <a:pt x="374256" y="635418"/>
                    <a:pt x="368056" y="630157"/>
                    <a:pt x="368056" y="623668"/>
                  </a:cubicBezTo>
                  <a:cubicBezTo>
                    <a:pt x="368056" y="617179"/>
                    <a:pt x="374256" y="611918"/>
                    <a:pt x="381903" y="611918"/>
                  </a:cubicBezTo>
                  <a:close/>
                  <a:moveTo>
                    <a:pt x="542418" y="609883"/>
                  </a:moveTo>
                  <a:cubicBezTo>
                    <a:pt x="550065" y="609883"/>
                    <a:pt x="556265" y="615143"/>
                    <a:pt x="556265" y="621632"/>
                  </a:cubicBezTo>
                  <a:cubicBezTo>
                    <a:pt x="556265" y="628121"/>
                    <a:pt x="550065" y="633382"/>
                    <a:pt x="542418" y="633382"/>
                  </a:cubicBezTo>
                  <a:cubicBezTo>
                    <a:pt x="534771" y="633382"/>
                    <a:pt x="528571" y="628121"/>
                    <a:pt x="528571" y="621632"/>
                  </a:cubicBezTo>
                  <a:cubicBezTo>
                    <a:pt x="528571" y="615143"/>
                    <a:pt x="534771" y="609883"/>
                    <a:pt x="542418" y="609883"/>
                  </a:cubicBezTo>
                  <a:close/>
                  <a:moveTo>
                    <a:pt x="306627" y="604847"/>
                  </a:moveTo>
                  <a:cubicBezTo>
                    <a:pt x="314274" y="604847"/>
                    <a:pt x="320474" y="610107"/>
                    <a:pt x="320474" y="616596"/>
                  </a:cubicBezTo>
                  <a:cubicBezTo>
                    <a:pt x="320474" y="623085"/>
                    <a:pt x="314274" y="628346"/>
                    <a:pt x="306627" y="628346"/>
                  </a:cubicBezTo>
                  <a:cubicBezTo>
                    <a:pt x="298980" y="628346"/>
                    <a:pt x="292780" y="623085"/>
                    <a:pt x="292780" y="616596"/>
                  </a:cubicBezTo>
                  <a:cubicBezTo>
                    <a:pt x="292780" y="610107"/>
                    <a:pt x="298980" y="604847"/>
                    <a:pt x="306627" y="604847"/>
                  </a:cubicBezTo>
                  <a:close/>
                  <a:moveTo>
                    <a:pt x="169533" y="594897"/>
                  </a:moveTo>
                  <a:cubicBezTo>
                    <a:pt x="177180" y="594897"/>
                    <a:pt x="183380" y="600158"/>
                    <a:pt x="183380" y="606647"/>
                  </a:cubicBezTo>
                  <a:cubicBezTo>
                    <a:pt x="183380" y="613136"/>
                    <a:pt x="177180" y="618397"/>
                    <a:pt x="169533" y="618397"/>
                  </a:cubicBezTo>
                  <a:cubicBezTo>
                    <a:pt x="161885" y="618397"/>
                    <a:pt x="155685" y="613136"/>
                    <a:pt x="155685" y="606647"/>
                  </a:cubicBezTo>
                  <a:cubicBezTo>
                    <a:pt x="155685" y="600158"/>
                    <a:pt x="161885" y="594897"/>
                    <a:pt x="169533" y="594897"/>
                  </a:cubicBezTo>
                  <a:close/>
                  <a:moveTo>
                    <a:pt x="454947" y="589830"/>
                  </a:moveTo>
                  <a:cubicBezTo>
                    <a:pt x="462594" y="589830"/>
                    <a:pt x="468794" y="595091"/>
                    <a:pt x="468794" y="601580"/>
                  </a:cubicBezTo>
                  <a:cubicBezTo>
                    <a:pt x="468794" y="608069"/>
                    <a:pt x="462594" y="613330"/>
                    <a:pt x="454947" y="613330"/>
                  </a:cubicBezTo>
                  <a:cubicBezTo>
                    <a:pt x="447299" y="613330"/>
                    <a:pt x="441100" y="608069"/>
                    <a:pt x="441100" y="601580"/>
                  </a:cubicBezTo>
                  <a:cubicBezTo>
                    <a:pt x="441100" y="595091"/>
                    <a:pt x="447299" y="589830"/>
                    <a:pt x="454947" y="589830"/>
                  </a:cubicBezTo>
                  <a:close/>
                  <a:moveTo>
                    <a:pt x="644237" y="583965"/>
                  </a:moveTo>
                  <a:cubicBezTo>
                    <a:pt x="651885" y="583965"/>
                    <a:pt x="658084" y="589225"/>
                    <a:pt x="658084" y="595714"/>
                  </a:cubicBezTo>
                  <a:cubicBezTo>
                    <a:pt x="658084" y="602204"/>
                    <a:pt x="651885" y="607464"/>
                    <a:pt x="644237" y="607464"/>
                  </a:cubicBezTo>
                  <a:cubicBezTo>
                    <a:pt x="636590" y="607464"/>
                    <a:pt x="630390" y="602204"/>
                    <a:pt x="630390" y="595714"/>
                  </a:cubicBezTo>
                  <a:cubicBezTo>
                    <a:pt x="630390" y="589225"/>
                    <a:pt x="636590" y="583965"/>
                    <a:pt x="644237" y="583965"/>
                  </a:cubicBezTo>
                  <a:close/>
                  <a:moveTo>
                    <a:pt x="795064" y="576958"/>
                  </a:moveTo>
                  <a:cubicBezTo>
                    <a:pt x="802711" y="576958"/>
                    <a:pt x="808911" y="582219"/>
                    <a:pt x="808911" y="588708"/>
                  </a:cubicBezTo>
                  <a:cubicBezTo>
                    <a:pt x="808911" y="595197"/>
                    <a:pt x="802711" y="600457"/>
                    <a:pt x="795064" y="600457"/>
                  </a:cubicBezTo>
                  <a:cubicBezTo>
                    <a:pt x="787417" y="600457"/>
                    <a:pt x="781217" y="595197"/>
                    <a:pt x="781217" y="588708"/>
                  </a:cubicBezTo>
                  <a:cubicBezTo>
                    <a:pt x="781217" y="582219"/>
                    <a:pt x="787417" y="576958"/>
                    <a:pt x="795064" y="576958"/>
                  </a:cubicBezTo>
                  <a:close/>
                  <a:moveTo>
                    <a:pt x="889180" y="560042"/>
                  </a:moveTo>
                  <a:cubicBezTo>
                    <a:pt x="896828" y="560042"/>
                    <a:pt x="903028" y="565302"/>
                    <a:pt x="903028" y="571791"/>
                  </a:cubicBezTo>
                  <a:cubicBezTo>
                    <a:pt x="903028" y="578280"/>
                    <a:pt x="896828" y="583541"/>
                    <a:pt x="889180" y="583541"/>
                  </a:cubicBezTo>
                  <a:cubicBezTo>
                    <a:pt x="881533" y="583541"/>
                    <a:pt x="875333" y="578280"/>
                    <a:pt x="875333" y="571791"/>
                  </a:cubicBezTo>
                  <a:cubicBezTo>
                    <a:pt x="875333" y="565302"/>
                    <a:pt x="881533" y="560042"/>
                    <a:pt x="889180" y="560042"/>
                  </a:cubicBezTo>
                  <a:close/>
                  <a:moveTo>
                    <a:pt x="101075" y="548398"/>
                  </a:moveTo>
                  <a:cubicBezTo>
                    <a:pt x="108723" y="548398"/>
                    <a:pt x="114923" y="553659"/>
                    <a:pt x="114923" y="560148"/>
                  </a:cubicBezTo>
                  <a:cubicBezTo>
                    <a:pt x="114923" y="566637"/>
                    <a:pt x="108723" y="571898"/>
                    <a:pt x="101075" y="571898"/>
                  </a:cubicBezTo>
                  <a:cubicBezTo>
                    <a:pt x="93428" y="571898"/>
                    <a:pt x="87228" y="566637"/>
                    <a:pt x="87228" y="560148"/>
                  </a:cubicBezTo>
                  <a:cubicBezTo>
                    <a:pt x="87228" y="553659"/>
                    <a:pt x="93428" y="548398"/>
                    <a:pt x="101075" y="548398"/>
                  </a:cubicBezTo>
                  <a:close/>
                  <a:moveTo>
                    <a:pt x="258247" y="546362"/>
                  </a:moveTo>
                  <a:cubicBezTo>
                    <a:pt x="265895" y="546362"/>
                    <a:pt x="272094" y="551623"/>
                    <a:pt x="272094" y="558112"/>
                  </a:cubicBezTo>
                  <a:cubicBezTo>
                    <a:pt x="272094" y="564601"/>
                    <a:pt x="265895" y="569862"/>
                    <a:pt x="258247" y="569862"/>
                  </a:cubicBezTo>
                  <a:cubicBezTo>
                    <a:pt x="250600" y="569862"/>
                    <a:pt x="244400" y="564601"/>
                    <a:pt x="244400" y="558112"/>
                  </a:cubicBezTo>
                  <a:cubicBezTo>
                    <a:pt x="244400" y="551623"/>
                    <a:pt x="250600" y="546362"/>
                    <a:pt x="258247" y="546362"/>
                  </a:cubicBezTo>
                  <a:close/>
                  <a:moveTo>
                    <a:pt x="511953" y="543456"/>
                  </a:moveTo>
                  <a:cubicBezTo>
                    <a:pt x="519601" y="543456"/>
                    <a:pt x="525801" y="548717"/>
                    <a:pt x="525801" y="555206"/>
                  </a:cubicBezTo>
                  <a:cubicBezTo>
                    <a:pt x="525801" y="561695"/>
                    <a:pt x="519601" y="566956"/>
                    <a:pt x="511953" y="566956"/>
                  </a:cubicBezTo>
                  <a:cubicBezTo>
                    <a:pt x="504306" y="566956"/>
                    <a:pt x="498106" y="561695"/>
                    <a:pt x="498106" y="555206"/>
                  </a:cubicBezTo>
                  <a:cubicBezTo>
                    <a:pt x="498106" y="548717"/>
                    <a:pt x="504306" y="543456"/>
                    <a:pt x="511953" y="543456"/>
                  </a:cubicBezTo>
                  <a:close/>
                  <a:moveTo>
                    <a:pt x="606070" y="526540"/>
                  </a:moveTo>
                  <a:cubicBezTo>
                    <a:pt x="613717" y="526540"/>
                    <a:pt x="619917" y="531800"/>
                    <a:pt x="619917" y="538290"/>
                  </a:cubicBezTo>
                  <a:cubicBezTo>
                    <a:pt x="619917" y="544779"/>
                    <a:pt x="613717" y="550039"/>
                    <a:pt x="606070" y="550039"/>
                  </a:cubicBezTo>
                  <a:cubicBezTo>
                    <a:pt x="598422" y="550039"/>
                    <a:pt x="592222" y="544779"/>
                    <a:pt x="592222" y="538290"/>
                  </a:cubicBezTo>
                  <a:cubicBezTo>
                    <a:pt x="592222" y="531800"/>
                    <a:pt x="598422" y="526540"/>
                    <a:pt x="606070" y="526540"/>
                  </a:cubicBezTo>
                  <a:close/>
                  <a:moveTo>
                    <a:pt x="170776" y="526310"/>
                  </a:moveTo>
                  <a:cubicBezTo>
                    <a:pt x="178423" y="526310"/>
                    <a:pt x="184623" y="531571"/>
                    <a:pt x="184623" y="538060"/>
                  </a:cubicBezTo>
                  <a:cubicBezTo>
                    <a:pt x="184623" y="544549"/>
                    <a:pt x="178423" y="549810"/>
                    <a:pt x="170776" y="549810"/>
                  </a:cubicBezTo>
                  <a:cubicBezTo>
                    <a:pt x="163128" y="549810"/>
                    <a:pt x="156929" y="544549"/>
                    <a:pt x="156929" y="538060"/>
                  </a:cubicBezTo>
                  <a:cubicBezTo>
                    <a:pt x="156929" y="531571"/>
                    <a:pt x="163128" y="526310"/>
                    <a:pt x="170776" y="526310"/>
                  </a:cubicBezTo>
                  <a:close/>
                  <a:moveTo>
                    <a:pt x="956346" y="523875"/>
                  </a:moveTo>
                  <a:cubicBezTo>
                    <a:pt x="963993" y="523875"/>
                    <a:pt x="970193" y="529136"/>
                    <a:pt x="970193" y="535625"/>
                  </a:cubicBezTo>
                  <a:cubicBezTo>
                    <a:pt x="970193" y="542114"/>
                    <a:pt x="963993" y="547375"/>
                    <a:pt x="956346" y="547375"/>
                  </a:cubicBezTo>
                  <a:cubicBezTo>
                    <a:pt x="948699" y="547375"/>
                    <a:pt x="942499" y="542114"/>
                    <a:pt x="942499" y="535625"/>
                  </a:cubicBezTo>
                  <a:cubicBezTo>
                    <a:pt x="942499" y="529136"/>
                    <a:pt x="948699" y="523875"/>
                    <a:pt x="956346" y="523875"/>
                  </a:cubicBezTo>
                  <a:close/>
                  <a:moveTo>
                    <a:pt x="360066" y="520444"/>
                  </a:moveTo>
                  <a:cubicBezTo>
                    <a:pt x="367714" y="520444"/>
                    <a:pt x="373913" y="525705"/>
                    <a:pt x="373913" y="532194"/>
                  </a:cubicBezTo>
                  <a:cubicBezTo>
                    <a:pt x="373913" y="538683"/>
                    <a:pt x="367714" y="543944"/>
                    <a:pt x="360066" y="543944"/>
                  </a:cubicBezTo>
                  <a:cubicBezTo>
                    <a:pt x="352419" y="543944"/>
                    <a:pt x="346219" y="538683"/>
                    <a:pt x="346219" y="532194"/>
                  </a:cubicBezTo>
                  <a:cubicBezTo>
                    <a:pt x="346219" y="525705"/>
                    <a:pt x="352419" y="520444"/>
                    <a:pt x="360066" y="520444"/>
                  </a:cubicBezTo>
                  <a:close/>
                  <a:moveTo>
                    <a:pt x="744516" y="520000"/>
                  </a:moveTo>
                  <a:cubicBezTo>
                    <a:pt x="752163" y="520000"/>
                    <a:pt x="758363" y="525261"/>
                    <a:pt x="758363" y="531750"/>
                  </a:cubicBezTo>
                  <a:cubicBezTo>
                    <a:pt x="758363" y="538239"/>
                    <a:pt x="752163" y="543500"/>
                    <a:pt x="744516" y="543500"/>
                  </a:cubicBezTo>
                  <a:cubicBezTo>
                    <a:pt x="736868" y="543500"/>
                    <a:pt x="730668" y="538239"/>
                    <a:pt x="730668" y="531750"/>
                  </a:cubicBezTo>
                  <a:cubicBezTo>
                    <a:pt x="730668" y="525261"/>
                    <a:pt x="736868" y="520000"/>
                    <a:pt x="744516" y="520000"/>
                  </a:cubicBezTo>
                  <a:close/>
                  <a:moveTo>
                    <a:pt x="673235" y="490374"/>
                  </a:moveTo>
                  <a:cubicBezTo>
                    <a:pt x="680883" y="490374"/>
                    <a:pt x="687083" y="495634"/>
                    <a:pt x="687083" y="502123"/>
                  </a:cubicBezTo>
                  <a:cubicBezTo>
                    <a:pt x="687083" y="508613"/>
                    <a:pt x="680883" y="513873"/>
                    <a:pt x="673235" y="513873"/>
                  </a:cubicBezTo>
                  <a:cubicBezTo>
                    <a:pt x="665588" y="513873"/>
                    <a:pt x="659388" y="508613"/>
                    <a:pt x="659388" y="502123"/>
                  </a:cubicBezTo>
                  <a:cubicBezTo>
                    <a:pt x="659388" y="495634"/>
                    <a:pt x="665588" y="490374"/>
                    <a:pt x="673235" y="490374"/>
                  </a:cubicBezTo>
                  <a:close/>
                  <a:moveTo>
                    <a:pt x="461405" y="486499"/>
                  </a:moveTo>
                  <a:cubicBezTo>
                    <a:pt x="469052" y="486499"/>
                    <a:pt x="475252" y="491759"/>
                    <a:pt x="475252" y="498248"/>
                  </a:cubicBezTo>
                  <a:cubicBezTo>
                    <a:pt x="475252" y="504738"/>
                    <a:pt x="469052" y="509998"/>
                    <a:pt x="461405" y="509998"/>
                  </a:cubicBezTo>
                  <a:cubicBezTo>
                    <a:pt x="453758" y="509998"/>
                    <a:pt x="447558" y="504738"/>
                    <a:pt x="447558" y="498248"/>
                  </a:cubicBezTo>
                  <a:cubicBezTo>
                    <a:pt x="447558" y="491759"/>
                    <a:pt x="453758" y="486499"/>
                    <a:pt x="461405" y="486499"/>
                  </a:cubicBezTo>
                  <a:close/>
                  <a:moveTo>
                    <a:pt x="227782" y="479936"/>
                  </a:moveTo>
                  <a:cubicBezTo>
                    <a:pt x="235430" y="479936"/>
                    <a:pt x="241630" y="485196"/>
                    <a:pt x="241630" y="491686"/>
                  </a:cubicBezTo>
                  <a:cubicBezTo>
                    <a:pt x="241630" y="498175"/>
                    <a:pt x="235430" y="503435"/>
                    <a:pt x="227782" y="503435"/>
                  </a:cubicBezTo>
                  <a:cubicBezTo>
                    <a:pt x="220135" y="503435"/>
                    <a:pt x="213935" y="498175"/>
                    <a:pt x="213935" y="491686"/>
                  </a:cubicBezTo>
                  <a:cubicBezTo>
                    <a:pt x="213935" y="485196"/>
                    <a:pt x="220135" y="479936"/>
                    <a:pt x="227782" y="479936"/>
                  </a:cubicBezTo>
                  <a:close/>
                  <a:moveTo>
                    <a:pt x="887889" y="477376"/>
                  </a:moveTo>
                  <a:cubicBezTo>
                    <a:pt x="895536" y="477376"/>
                    <a:pt x="901736" y="482637"/>
                    <a:pt x="901736" y="489126"/>
                  </a:cubicBezTo>
                  <a:cubicBezTo>
                    <a:pt x="901736" y="495615"/>
                    <a:pt x="895536" y="500876"/>
                    <a:pt x="887889" y="500876"/>
                  </a:cubicBezTo>
                  <a:cubicBezTo>
                    <a:pt x="880241" y="500876"/>
                    <a:pt x="874041" y="495615"/>
                    <a:pt x="874041" y="489126"/>
                  </a:cubicBezTo>
                  <a:cubicBezTo>
                    <a:pt x="874041" y="482637"/>
                    <a:pt x="880241" y="477376"/>
                    <a:pt x="887889" y="477376"/>
                  </a:cubicBezTo>
                  <a:close/>
                  <a:moveTo>
                    <a:pt x="1045060" y="475340"/>
                  </a:moveTo>
                  <a:cubicBezTo>
                    <a:pt x="1048884" y="475340"/>
                    <a:pt x="1052346" y="476655"/>
                    <a:pt x="1054852" y="478782"/>
                  </a:cubicBezTo>
                  <a:lnTo>
                    <a:pt x="1055184" y="479461"/>
                  </a:lnTo>
                  <a:lnTo>
                    <a:pt x="1051663" y="483495"/>
                  </a:lnTo>
                  <a:lnTo>
                    <a:pt x="1034839" y="494518"/>
                  </a:lnTo>
                  <a:lnTo>
                    <a:pt x="1031213" y="487090"/>
                  </a:lnTo>
                  <a:cubicBezTo>
                    <a:pt x="1031213" y="480601"/>
                    <a:pt x="1037413" y="475340"/>
                    <a:pt x="1045060" y="475340"/>
                  </a:cubicBezTo>
                  <a:close/>
                  <a:moveTo>
                    <a:pt x="812612" y="470304"/>
                  </a:moveTo>
                  <a:cubicBezTo>
                    <a:pt x="820260" y="470304"/>
                    <a:pt x="826460" y="475565"/>
                    <a:pt x="826460" y="482054"/>
                  </a:cubicBezTo>
                  <a:cubicBezTo>
                    <a:pt x="826460" y="488543"/>
                    <a:pt x="820260" y="493804"/>
                    <a:pt x="812612" y="493804"/>
                  </a:cubicBezTo>
                  <a:cubicBezTo>
                    <a:pt x="804965" y="493804"/>
                    <a:pt x="798765" y="488543"/>
                    <a:pt x="798765" y="482054"/>
                  </a:cubicBezTo>
                  <a:cubicBezTo>
                    <a:pt x="798765" y="475565"/>
                    <a:pt x="804965" y="470304"/>
                    <a:pt x="812612" y="470304"/>
                  </a:cubicBezTo>
                  <a:close/>
                  <a:moveTo>
                    <a:pt x="321899" y="463019"/>
                  </a:moveTo>
                  <a:cubicBezTo>
                    <a:pt x="329546" y="463019"/>
                    <a:pt x="335746" y="468280"/>
                    <a:pt x="335746" y="474769"/>
                  </a:cubicBezTo>
                  <a:cubicBezTo>
                    <a:pt x="335746" y="481258"/>
                    <a:pt x="329546" y="486519"/>
                    <a:pt x="321899" y="486519"/>
                  </a:cubicBezTo>
                  <a:cubicBezTo>
                    <a:pt x="314251" y="486519"/>
                    <a:pt x="308051" y="481258"/>
                    <a:pt x="308051" y="474769"/>
                  </a:cubicBezTo>
                  <a:cubicBezTo>
                    <a:pt x="308051" y="468280"/>
                    <a:pt x="314251" y="463019"/>
                    <a:pt x="321899" y="463019"/>
                  </a:cubicBezTo>
                  <a:close/>
                  <a:moveTo>
                    <a:pt x="52711" y="457930"/>
                  </a:moveTo>
                  <a:cubicBezTo>
                    <a:pt x="60359" y="457930"/>
                    <a:pt x="66559" y="463190"/>
                    <a:pt x="66559" y="469680"/>
                  </a:cubicBezTo>
                  <a:cubicBezTo>
                    <a:pt x="66559" y="476169"/>
                    <a:pt x="60359" y="481429"/>
                    <a:pt x="52711" y="481429"/>
                  </a:cubicBezTo>
                  <a:cubicBezTo>
                    <a:pt x="45064" y="481429"/>
                    <a:pt x="38864" y="476169"/>
                    <a:pt x="38864" y="469680"/>
                  </a:cubicBezTo>
                  <a:cubicBezTo>
                    <a:pt x="38864" y="463190"/>
                    <a:pt x="45064" y="457930"/>
                    <a:pt x="52711" y="457930"/>
                  </a:cubicBezTo>
                  <a:close/>
                  <a:moveTo>
                    <a:pt x="957589" y="455288"/>
                  </a:moveTo>
                  <a:cubicBezTo>
                    <a:pt x="965237" y="455288"/>
                    <a:pt x="971436" y="460549"/>
                    <a:pt x="971436" y="467038"/>
                  </a:cubicBezTo>
                  <a:cubicBezTo>
                    <a:pt x="971436" y="473527"/>
                    <a:pt x="965237" y="478788"/>
                    <a:pt x="957589" y="478788"/>
                  </a:cubicBezTo>
                  <a:cubicBezTo>
                    <a:pt x="949942" y="478788"/>
                    <a:pt x="943742" y="473527"/>
                    <a:pt x="943742" y="467038"/>
                  </a:cubicBezTo>
                  <a:cubicBezTo>
                    <a:pt x="943742" y="460549"/>
                    <a:pt x="949942" y="455288"/>
                    <a:pt x="957589" y="455288"/>
                  </a:cubicBezTo>
                  <a:close/>
                  <a:moveTo>
                    <a:pt x="604778" y="443874"/>
                  </a:moveTo>
                  <a:cubicBezTo>
                    <a:pt x="612425" y="443874"/>
                    <a:pt x="618625" y="449135"/>
                    <a:pt x="618625" y="455624"/>
                  </a:cubicBezTo>
                  <a:cubicBezTo>
                    <a:pt x="618625" y="462113"/>
                    <a:pt x="612425" y="467374"/>
                    <a:pt x="604778" y="467374"/>
                  </a:cubicBezTo>
                  <a:cubicBezTo>
                    <a:pt x="597131" y="467374"/>
                    <a:pt x="590931" y="462113"/>
                    <a:pt x="590931" y="455624"/>
                  </a:cubicBezTo>
                  <a:cubicBezTo>
                    <a:pt x="590931" y="449135"/>
                    <a:pt x="597131" y="443874"/>
                    <a:pt x="604778" y="443874"/>
                  </a:cubicBezTo>
                  <a:close/>
                  <a:moveTo>
                    <a:pt x="529502" y="436803"/>
                  </a:moveTo>
                  <a:cubicBezTo>
                    <a:pt x="537149" y="436803"/>
                    <a:pt x="543349" y="442063"/>
                    <a:pt x="543349" y="448552"/>
                  </a:cubicBezTo>
                  <a:cubicBezTo>
                    <a:pt x="543349" y="455041"/>
                    <a:pt x="537149" y="460302"/>
                    <a:pt x="529502" y="460302"/>
                  </a:cubicBezTo>
                  <a:cubicBezTo>
                    <a:pt x="521854" y="460302"/>
                    <a:pt x="515654" y="455041"/>
                    <a:pt x="515654" y="448552"/>
                  </a:cubicBezTo>
                  <a:cubicBezTo>
                    <a:pt x="515654" y="442063"/>
                    <a:pt x="521854" y="436803"/>
                    <a:pt x="529502" y="436803"/>
                  </a:cubicBezTo>
                  <a:close/>
                  <a:moveTo>
                    <a:pt x="389064" y="426853"/>
                  </a:moveTo>
                  <a:cubicBezTo>
                    <a:pt x="396712" y="426853"/>
                    <a:pt x="402912" y="432114"/>
                    <a:pt x="402912" y="438603"/>
                  </a:cubicBezTo>
                  <a:cubicBezTo>
                    <a:pt x="402912" y="445092"/>
                    <a:pt x="396712" y="450353"/>
                    <a:pt x="389064" y="450353"/>
                  </a:cubicBezTo>
                  <a:cubicBezTo>
                    <a:pt x="381417" y="450353"/>
                    <a:pt x="375217" y="445092"/>
                    <a:pt x="375217" y="438603"/>
                  </a:cubicBezTo>
                  <a:cubicBezTo>
                    <a:pt x="375217" y="432114"/>
                    <a:pt x="381417" y="426853"/>
                    <a:pt x="389064" y="426853"/>
                  </a:cubicBezTo>
                  <a:close/>
                  <a:moveTo>
                    <a:pt x="177234" y="422978"/>
                  </a:moveTo>
                  <a:cubicBezTo>
                    <a:pt x="184882" y="422978"/>
                    <a:pt x="191081" y="428239"/>
                    <a:pt x="191081" y="434728"/>
                  </a:cubicBezTo>
                  <a:cubicBezTo>
                    <a:pt x="191081" y="441217"/>
                    <a:pt x="184882" y="446478"/>
                    <a:pt x="177234" y="446478"/>
                  </a:cubicBezTo>
                  <a:cubicBezTo>
                    <a:pt x="169587" y="446478"/>
                    <a:pt x="163387" y="441217"/>
                    <a:pt x="163387" y="434728"/>
                  </a:cubicBezTo>
                  <a:cubicBezTo>
                    <a:pt x="163387" y="428239"/>
                    <a:pt x="169587" y="422978"/>
                    <a:pt x="177234" y="422978"/>
                  </a:cubicBezTo>
                  <a:close/>
                  <a:moveTo>
                    <a:pt x="737706" y="412826"/>
                  </a:moveTo>
                  <a:cubicBezTo>
                    <a:pt x="745353" y="412826"/>
                    <a:pt x="751553" y="418086"/>
                    <a:pt x="751553" y="424575"/>
                  </a:cubicBezTo>
                  <a:cubicBezTo>
                    <a:pt x="751553" y="431065"/>
                    <a:pt x="745353" y="436325"/>
                    <a:pt x="737706" y="436325"/>
                  </a:cubicBezTo>
                  <a:cubicBezTo>
                    <a:pt x="730058" y="436325"/>
                    <a:pt x="723858" y="431065"/>
                    <a:pt x="723858" y="424575"/>
                  </a:cubicBezTo>
                  <a:cubicBezTo>
                    <a:pt x="723858" y="418086"/>
                    <a:pt x="730058" y="412826"/>
                    <a:pt x="737706" y="412826"/>
                  </a:cubicBezTo>
                  <a:close/>
                  <a:moveTo>
                    <a:pt x="1014596" y="408914"/>
                  </a:moveTo>
                  <a:cubicBezTo>
                    <a:pt x="1022243" y="408914"/>
                    <a:pt x="1028443" y="414174"/>
                    <a:pt x="1028443" y="420664"/>
                  </a:cubicBezTo>
                  <a:cubicBezTo>
                    <a:pt x="1028443" y="427153"/>
                    <a:pt x="1022243" y="432413"/>
                    <a:pt x="1014596" y="432413"/>
                  </a:cubicBezTo>
                  <a:cubicBezTo>
                    <a:pt x="1006948" y="432413"/>
                    <a:pt x="1000748" y="427153"/>
                    <a:pt x="1000748" y="420664"/>
                  </a:cubicBezTo>
                  <a:cubicBezTo>
                    <a:pt x="1000748" y="414174"/>
                    <a:pt x="1006948" y="408914"/>
                    <a:pt x="1014596" y="408914"/>
                  </a:cubicBezTo>
                  <a:close/>
                  <a:moveTo>
                    <a:pt x="1095606" y="402230"/>
                  </a:moveTo>
                  <a:lnTo>
                    <a:pt x="1096335" y="404804"/>
                  </a:lnTo>
                  <a:lnTo>
                    <a:pt x="1095985" y="406040"/>
                  </a:lnTo>
                  <a:lnTo>
                    <a:pt x="1094865" y="403747"/>
                  </a:lnTo>
                  <a:close/>
                  <a:moveTo>
                    <a:pt x="14544" y="400505"/>
                  </a:moveTo>
                  <a:cubicBezTo>
                    <a:pt x="22191" y="400505"/>
                    <a:pt x="28391" y="405765"/>
                    <a:pt x="28391" y="412255"/>
                  </a:cubicBezTo>
                  <a:cubicBezTo>
                    <a:pt x="28391" y="418744"/>
                    <a:pt x="22191" y="424004"/>
                    <a:pt x="14544" y="424004"/>
                  </a:cubicBezTo>
                  <a:cubicBezTo>
                    <a:pt x="6896" y="424004"/>
                    <a:pt x="697" y="418744"/>
                    <a:pt x="697" y="412255"/>
                  </a:cubicBezTo>
                  <a:cubicBezTo>
                    <a:pt x="697" y="405765"/>
                    <a:pt x="6896" y="400505"/>
                    <a:pt x="14544" y="400505"/>
                  </a:cubicBezTo>
                  <a:close/>
                  <a:moveTo>
                    <a:pt x="650234" y="392774"/>
                  </a:moveTo>
                  <a:cubicBezTo>
                    <a:pt x="657881" y="392774"/>
                    <a:pt x="664081" y="398034"/>
                    <a:pt x="664081" y="404523"/>
                  </a:cubicBezTo>
                  <a:cubicBezTo>
                    <a:pt x="664081" y="411012"/>
                    <a:pt x="657881" y="416273"/>
                    <a:pt x="650234" y="416273"/>
                  </a:cubicBezTo>
                  <a:cubicBezTo>
                    <a:pt x="642587" y="416273"/>
                    <a:pt x="636387" y="411012"/>
                    <a:pt x="636387" y="404523"/>
                  </a:cubicBezTo>
                  <a:cubicBezTo>
                    <a:pt x="636387" y="398034"/>
                    <a:pt x="642587" y="392774"/>
                    <a:pt x="650234" y="392774"/>
                  </a:cubicBezTo>
                  <a:close/>
                  <a:moveTo>
                    <a:pt x="839525" y="386908"/>
                  </a:moveTo>
                  <a:cubicBezTo>
                    <a:pt x="847172" y="386908"/>
                    <a:pt x="853372" y="392168"/>
                    <a:pt x="853372" y="398658"/>
                  </a:cubicBezTo>
                  <a:cubicBezTo>
                    <a:pt x="853372" y="405147"/>
                    <a:pt x="847172" y="410407"/>
                    <a:pt x="839525" y="410407"/>
                  </a:cubicBezTo>
                  <a:cubicBezTo>
                    <a:pt x="831877" y="410407"/>
                    <a:pt x="825677" y="405147"/>
                    <a:pt x="825677" y="398658"/>
                  </a:cubicBezTo>
                  <a:cubicBezTo>
                    <a:pt x="825677" y="392168"/>
                    <a:pt x="831877" y="386908"/>
                    <a:pt x="839525" y="386908"/>
                  </a:cubicBezTo>
                  <a:close/>
                  <a:moveTo>
                    <a:pt x="320607" y="380354"/>
                  </a:moveTo>
                  <a:cubicBezTo>
                    <a:pt x="328254" y="380354"/>
                    <a:pt x="334454" y="385615"/>
                    <a:pt x="334454" y="392104"/>
                  </a:cubicBezTo>
                  <a:cubicBezTo>
                    <a:pt x="334454" y="398593"/>
                    <a:pt x="328254" y="403854"/>
                    <a:pt x="320607" y="403854"/>
                  </a:cubicBezTo>
                  <a:cubicBezTo>
                    <a:pt x="312960" y="403854"/>
                    <a:pt x="306760" y="398593"/>
                    <a:pt x="306760" y="392104"/>
                  </a:cubicBezTo>
                  <a:cubicBezTo>
                    <a:pt x="306760" y="385615"/>
                    <a:pt x="312960" y="380354"/>
                    <a:pt x="320607" y="380354"/>
                  </a:cubicBezTo>
                  <a:close/>
                  <a:moveTo>
                    <a:pt x="245331" y="373282"/>
                  </a:moveTo>
                  <a:cubicBezTo>
                    <a:pt x="252978" y="373282"/>
                    <a:pt x="259178" y="378543"/>
                    <a:pt x="259178" y="385032"/>
                  </a:cubicBezTo>
                  <a:cubicBezTo>
                    <a:pt x="259178" y="391521"/>
                    <a:pt x="252978" y="396782"/>
                    <a:pt x="245331" y="396782"/>
                  </a:cubicBezTo>
                  <a:cubicBezTo>
                    <a:pt x="237683" y="396782"/>
                    <a:pt x="231483" y="391521"/>
                    <a:pt x="231483" y="385032"/>
                  </a:cubicBezTo>
                  <a:cubicBezTo>
                    <a:pt x="231483" y="378543"/>
                    <a:pt x="237683" y="373282"/>
                    <a:pt x="245331" y="373282"/>
                  </a:cubicBezTo>
                  <a:close/>
                  <a:moveTo>
                    <a:pt x="444555" y="365539"/>
                  </a:moveTo>
                  <a:cubicBezTo>
                    <a:pt x="452203" y="365539"/>
                    <a:pt x="458403" y="370799"/>
                    <a:pt x="458403" y="377289"/>
                  </a:cubicBezTo>
                  <a:cubicBezTo>
                    <a:pt x="458403" y="383778"/>
                    <a:pt x="452203" y="389038"/>
                    <a:pt x="444555" y="389038"/>
                  </a:cubicBezTo>
                  <a:cubicBezTo>
                    <a:pt x="436908" y="389038"/>
                    <a:pt x="430708" y="383778"/>
                    <a:pt x="430708" y="377289"/>
                  </a:cubicBezTo>
                  <a:cubicBezTo>
                    <a:pt x="430708" y="370799"/>
                    <a:pt x="436908" y="365539"/>
                    <a:pt x="444555" y="365539"/>
                  </a:cubicBezTo>
                  <a:close/>
                  <a:moveTo>
                    <a:pt x="81710" y="364339"/>
                  </a:moveTo>
                  <a:cubicBezTo>
                    <a:pt x="89357" y="364339"/>
                    <a:pt x="95557" y="369599"/>
                    <a:pt x="95557" y="376088"/>
                  </a:cubicBezTo>
                  <a:cubicBezTo>
                    <a:pt x="95557" y="382578"/>
                    <a:pt x="89357" y="387838"/>
                    <a:pt x="81710" y="387838"/>
                  </a:cubicBezTo>
                  <a:cubicBezTo>
                    <a:pt x="74062" y="387838"/>
                    <a:pt x="67862" y="382578"/>
                    <a:pt x="67862" y="376088"/>
                  </a:cubicBezTo>
                  <a:cubicBezTo>
                    <a:pt x="67862" y="369599"/>
                    <a:pt x="74062" y="364339"/>
                    <a:pt x="81710" y="364339"/>
                  </a:cubicBezTo>
                  <a:close/>
                  <a:moveTo>
                    <a:pt x="964047" y="351956"/>
                  </a:moveTo>
                  <a:cubicBezTo>
                    <a:pt x="971695" y="351956"/>
                    <a:pt x="977895" y="357217"/>
                    <a:pt x="977895" y="363706"/>
                  </a:cubicBezTo>
                  <a:cubicBezTo>
                    <a:pt x="977895" y="370195"/>
                    <a:pt x="971695" y="375456"/>
                    <a:pt x="964047" y="375456"/>
                  </a:cubicBezTo>
                  <a:cubicBezTo>
                    <a:pt x="956400" y="375456"/>
                    <a:pt x="950200" y="370195"/>
                    <a:pt x="950200" y="363706"/>
                  </a:cubicBezTo>
                  <a:cubicBezTo>
                    <a:pt x="950200" y="357217"/>
                    <a:pt x="956400" y="351956"/>
                    <a:pt x="964047" y="351956"/>
                  </a:cubicBezTo>
                  <a:close/>
                  <a:moveTo>
                    <a:pt x="707241" y="346399"/>
                  </a:moveTo>
                  <a:cubicBezTo>
                    <a:pt x="714888" y="346399"/>
                    <a:pt x="721088" y="351660"/>
                    <a:pt x="721088" y="358149"/>
                  </a:cubicBezTo>
                  <a:cubicBezTo>
                    <a:pt x="721088" y="364638"/>
                    <a:pt x="714888" y="369899"/>
                    <a:pt x="707241" y="369899"/>
                  </a:cubicBezTo>
                  <a:cubicBezTo>
                    <a:pt x="699593" y="369899"/>
                    <a:pt x="693393" y="364638"/>
                    <a:pt x="693393" y="358149"/>
                  </a:cubicBezTo>
                  <a:cubicBezTo>
                    <a:pt x="693393" y="351660"/>
                    <a:pt x="699593" y="346399"/>
                    <a:pt x="707241" y="346399"/>
                  </a:cubicBezTo>
                  <a:close/>
                  <a:moveTo>
                    <a:pt x="357084" y="345487"/>
                  </a:moveTo>
                  <a:cubicBezTo>
                    <a:pt x="364731" y="345487"/>
                    <a:pt x="370931" y="350747"/>
                    <a:pt x="370931" y="357236"/>
                  </a:cubicBezTo>
                  <a:cubicBezTo>
                    <a:pt x="370931" y="363725"/>
                    <a:pt x="364731" y="368986"/>
                    <a:pt x="357084" y="368986"/>
                  </a:cubicBezTo>
                  <a:cubicBezTo>
                    <a:pt x="349437" y="368986"/>
                    <a:pt x="343237" y="363725"/>
                    <a:pt x="343237" y="357236"/>
                  </a:cubicBezTo>
                  <a:cubicBezTo>
                    <a:pt x="343237" y="350747"/>
                    <a:pt x="349437" y="345487"/>
                    <a:pt x="357084" y="345487"/>
                  </a:cubicBezTo>
                  <a:close/>
                  <a:moveTo>
                    <a:pt x="546374" y="339621"/>
                  </a:moveTo>
                  <a:cubicBezTo>
                    <a:pt x="554022" y="339621"/>
                    <a:pt x="560222" y="344881"/>
                    <a:pt x="560222" y="351371"/>
                  </a:cubicBezTo>
                  <a:cubicBezTo>
                    <a:pt x="560222" y="357860"/>
                    <a:pt x="554022" y="363120"/>
                    <a:pt x="546374" y="363120"/>
                  </a:cubicBezTo>
                  <a:cubicBezTo>
                    <a:pt x="538727" y="363120"/>
                    <a:pt x="532527" y="357860"/>
                    <a:pt x="532527" y="351371"/>
                  </a:cubicBezTo>
                  <a:cubicBezTo>
                    <a:pt x="532527" y="344881"/>
                    <a:pt x="538727" y="339621"/>
                    <a:pt x="546374" y="339621"/>
                  </a:cubicBezTo>
                  <a:close/>
                  <a:moveTo>
                    <a:pt x="801357" y="329483"/>
                  </a:moveTo>
                  <a:cubicBezTo>
                    <a:pt x="809004" y="329483"/>
                    <a:pt x="815204" y="334743"/>
                    <a:pt x="815204" y="341233"/>
                  </a:cubicBezTo>
                  <a:cubicBezTo>
                    <a:pt x="815204" y="347722"/>
                    <a:pt x="809004" y="352982"/>
                    <a:pt x="801357" y="352982"/>
                  </a:cubicBezTo>
                  <a:cubicBezTo>
                    <a:pt x="793710" y="352982"/>
                    <a:pt x="787510" y="347722"/>
                    <a:pt x="787510" y="341233"/>
                  </a:cubicBezTo>
                  <a:cubicBezTo>
                    <a:pt x="787510" y="334743"/>
                    <a:pt x="793710" y="329483"/>
                    <a:pt x="801357" y="329483"/>
                  </a:cubicBezTo>
                  <a:close/>
                  <a:moveTo>
                    <a:pt x="15513" y="318634"/>
                  </a:moveTo>
                  <a:lnTo>
                    <a:pt x="23044" y="321281"/>
                  </a:lnTo>
                  <a:cubicBezTo>
                    <a:pt x="25550" y="323407"/>
                    <a:pt x="27100" y="326345"/>
                    <a:pt x="27100" y="329589"/>
                  </a:cubicBezTo>
                  <a:cubicBezTo>
                    <a:pt x="27100" y="336078"/>
                    <a:pt x="20900" y="341339"/>
                    <a:pt x="13252" y="341339"/>
                  </a:cubicBezTo>
                  <a:cubicBezTo>
                    <a:pt x="9429" y="341339"/>
                    <a:pt x="5967" y="340024"/>
                    <a:pt x="3461" y="337898"/>
                  </a:cubicBezTo>
                  <a:lnTo>
                    <a:pt x="0" y="330807"/>
                  </a:lnTo>
                  <a:lnTo>
                    <a:pt x="4097" y="326113"/>
                  </a:lnTo>
                  <a:close/>
                  <a:moveTo>
                    <a:pt x="178229" y="313345"/>
                  </a:moveTo>
                  <a:cubicBezTo>
                    <a:pt x="185877" y="313345"/>
                    <a:pt x="192077" y="318605"/>
                    <a:pt x="192077" y="325094"/>
                  </a:cubicBezTo>
                  <a:cubicBezTo>
                    <a:pt x="192077" y="331583"/>
                    <a:pt x="185877" y="336844"/>
                    <a:pt x="178229" y="336844"/>
                  </a:cubicBezTo>
                  <a:cubicBezTo>
                    <a:pt x="170582" y="336844"/>
                    <a:pt x="164382" y="331583"/>
                    <a:pt x="164382" y="325094"/>
                  </a:cubicBezTo>
                  <a:cubicBezTo>
                    <a:pt x="164382" y="318605"/>
                    <a:pt x="170582" y="313345"/>
                    <a:pt x="178229" y="313345"/>
                  </a:cubicBezTo>
                  <a:close/>
                  <a:moveTo>
                    <a:pt x="1029034" y="303353"/>
                  </a:moveTo>
                  <a:lnTo>
                    <a:pt x="1032930" y="313839"/>
                  </a:lnTo>
                  <a:lnTo>
                    <a:pt x="1042889" y="320364"/>
                  </a:lnTo>
                  <a:lnTo>
                    <a:pt x="1041935" y="322319"/>
                  </a:lnTo>
                  <a:cubicBezTo>
                    <a:pt x="1039429" y="324445"/>
                    <a:pt x="1035968" y="325760"/>
                    <a:pt x="1032144" y="325760"/>
                  </a:cubicBezTo>
                  <a:cubicBezTo>
                    <a:pt x="1024497" y="325760"/>
                    <a:pt x="1018297" y="320499"/>
                    <a:pt x="1018297" y="314010"/>
                  </a:cubicBezTo>
                  <a:cubicBezTo>
                    <a:pt x="1018297" y="310766"/>
                    <a:pt x="1019847" y="307828"/>
                    <a:pt x="1022353" y="305702"/>
                  </a:cubicBezTo>
                  <a:close/>
                  <a:moveTo>
                    <a:pt x="414091" y="299112"/>
                  </a:moveTo>
                  <a:cubicBezTo>
                    <a:pt x="421738" y="299112"/>
                    <a:pt x="427938" y="304373"/>
                    <a:pt x="427938" y="310862"/>
                  </a:cubicBezTo>
                  <a:cubicBezTo>
                    <a:pt x="427938" y="317351"/>
                    <a:pt x="421738" y="322612"/>
                    <a:pt x="414091" y="322612"/>
                  </a:cubicBezTo>
                  <a:cubicBezTo>
                    <a:pt x="406443" y="322612"/>
                    <a:pt x="400243" y="317351"/>
                    <a:pt x="400243" y="310862"/>
                  </a:cubicBezTo>
                  <a:cubicBezTo>
                    <a:pt x="400243" y="304373"/>
                    <a:pt x="406443" y="299112"/>
                    <a:pt x="414091" y="299112"/>
                  </a:cubicBezTo>
                  <a:close/>
                  <a:moveTo>
                    <a:pt x="868523" y="293316"/>
                  </a:moveTo>
                  <a:cubicBezTo>
                    <a:pt x="876170" y="293316"/>
                    <a:pt x="882370" y="298577"/>
                    <a:pt x="882370" y="305066"/>
                  </a:cubicBezTo>
                  <a:cubicBezTo>
                    <a:pt x="882370" y="311556"/>
                    <a:pt x="876170" y="316816"/>
                    <a:pt x="868523" y="316816"/>
                  </a:cubicBezTo>
                  <a:cubicBezTo>
                    <a:pt x="860875" y="316816"/>
                    <a:pt x="854675" y="311556"/>
                    <a:pt x="854675" y="305066"/>
                  </a:cubicBezTo>
                  <a:cubicBezTo>
                    <a:pt x="854675" y="298577"/>
                    <a:pt x="860875" y="293316"/>
                    <a:pt x="868523" y="293316"/>
                  </a:cubicBezTo>
                  <a:close/>
                  <a:moveTo>
                    <a:pt x="90758" y="293292"/>
                  </a:moveTo>
                  <a:cubicBezTo>
                    <a:pt x="98405" y="293292"/>
                    <a:pt x="104605" y="298553"/>
                    <a:pt x="104605" y="305042"/>
                  </a:cubicBezTo>
                  <a:cubicBezTo>
                    <a:pt x="104605" y="311531"/>
                    <a:pt x="98405" y="316792"/>
                    <a:pt x="90758" y="316792"/>
                  </a:cubicBezTo>
                  <a:cubicBezTo>
                    <a:pt x="83111" y="316792"/>
                    <a:pt x="76911" y="311531"/>
                    <a:pt x="76911" y="305042"/>
                  </a:cubicBezTo>
                  <a:cubicBezTo>
                    <a:pt x="76911" y="298553"/>
                    <a:pt x="83111" y="293292"/>
                    <a:pt x="90758" y="293292"/>
                  </a:cubicBezTo>
                  <a:close/>
                  <a:moveTo>
                    <a:pt x="656692" y="289441"/>
                  </a:moveTo>
                  <a:cubicBezTo>
                    <a:pt x="664340" y="289441"/>
                    <a:pt x="670540" y="294702"/>
                    <a:pt x="670540" y="301191"/>
                  </a:cubicBezTo>
                  <a:cubicBezTo>
                    <a:pt x="670540" y="307681"/>
                    <a:pt x="664340" y="312941"/>
                    <a:pt x="656692" y="312941"/>
                  </a:cubicBezTo>
                  <a:cubicBezTo>
                    <a:pt x="649045" y="312941"/>
                    <a:pt x="642845" y="307681"/>
                    <a:pt x="642845" y="301191"/>
                  </a:cubicBezTo>
                  <a:cubicBezTo>
                    <a:pt x="642845" y="294702"/>
                    <a:pt x="649045" y="289441"/>
                    <a:pt x="656692" y="289441"/>
                  </a:cubicBezTo>
                  <a:close/>
                  <a:moveTo>
                    <a:pt x="280048" y="287426"/>
                  </a:moveTo>
                  <a:cubicBezTo>
                    <a:pt x="287696" y="287426"/>
                    <a:pt x="293896" y="292687"/>
                    <a:pt x="293896" y="299176"/>
                  </a:cubicBezTo>
                  <a:cubicBezTo>
                    <a:pt x="293896" y="305666"/>
                    <a:pt x="287696" y="310926"/>
                    <a:pt x="280048" y="310926"/>
                  </a:cubicBezTo>
                  <a:cubicBezTo>
                    <a:pt x="272401" y="310926"/>
                    <a:pt x="266201" y="305666"/>
                    <a:pt x="266201" y="299176"/>
                  </a:cubicBezTo>
                  <a:cubicBezTo>
                    <a:pt x="266201" y="292687"/>
                    <a:pt x="272401" y="287426"/>
                    <a:pt x="280048" y="287426"/>
                  </a:cubicBezTo>
                  <a:close/>
                  <a:moveTo>
                    <a:pt x="508207" y="282195"/>
                  </a:moveTo>
                  <a:cubicBezTo>
                    <a:pt x="515854" y="282195"/>
                    <a:pt x="522054" y="287456"/>
                    <a:pt x="522054" y="293945"/>
                  </a:cubicBezTo>
                  <a:cubicBezTo>
                    <a:pt x="522054" y="300434"/>
                    <a:pt x="515854" y="305695"/>
                    <a:pt x="508207" y="305695"/>
                  </a:cubicBezTo>
                  <a:cubicBezTo>
                    <a:pt x="500559" y="305695"/>
                    <a:pt x="494359" y="300434"/>
                    <a:pt x="494359" y="293945"/>
                  </a:cubicBezTo>
                  <a:cubicBezTo>
                    <a:pt x="494359" y="287456"/>
                    <a:pt x="500559" y="282195"/>
                    <a:pt x="508207" y="282195"/>
                  </a:cubicBezTo>
                  <a:close/>
                  <a:moveTo>
                    <a:pt x="147765" y="246918"/>
                  </a:moveTo>
                  <a:cubicBezTo>
                    <a:pt x="155412" y="246918"/>
                    <a:pt x="161612" y="252178"/>
                    <a:pt x="161612" y="258667"/>
                  </a:cubicBezTo>
                  <a:cubicBezTo>
                    <a:pt x="161612" y="265157"/>
                    <a:pt x="155412" y="270417"/>
                    <a:pt x="147765" y="270417"/>
                  </a:cubicBezTo>
                  <a:cubicBezTo>
                    <a:pt x="140117" y="270417"/>
                    <a:pt x="133917" y="265157"/>
                    <a:pt x="133917" y="258667"/>
                  </a:cubicBezTo>
                  <a:cubicBezTo>
                    <a:pt x="133917" y="252178"/>
                    <a:pt x="140117" y="246918"/>
                    <a:pt x="147765" y="246918"/>
                  </a:cubicBezTo>
                  <a:close/>
                  <a:moveTo>
                    <a:pt x="800065" y="246817"/>
                  </a:moveTo>
                  <a:cubicBezTo>
                    <a:pt x="807713" y="246817"/>
                    <a:pt x="813913" y="252078"/>
                    <a:pt x="813913" y="258567"/>
                  </a:cubicBezTo>
                  <a:cubicBezTo>
                    <a:pt x="813913" y="265056"/>
                    <a:pt x="807713" y="270316"/>
                    <a:pt x="800065" y="270316"/>
                  </a:cubicBezTo>
                  <a:cubicBezTo>
                    <a:pt x="792418" y="270316"/>
                    <a:pt x="786218" y="265056"/>
                    <a:pt x="786218" y="258567"/>
                  </a:cubicBezTo>
                  <a:cubicBezTo>
                    <a:pt x="786218" y="252078"/>
                    <a:pt x="792418" y="246817"/>
                    <a:pt x="800065" y="246817"/>
                  </a:cubicBezTo>
                  <a:close/>
                  <a:moveTo>
                    <a:pt x="575372" y="246029"/>
                  </a:moveTo>
                  <a:cubicBezTo>
                    <a:pt x="583020" y="246029"/>
                    <a:pt x="589220" y="251290"/>
                    <a:pt x="589220" y="257779"/>
                  </a:cubicBezTo>
                  <a:cubicBezTo>
                    <a:pt x="589220" y="264268"/>
                    <a:pt x="583020" y="269529"/>
                    <a:pt x="575372" y="269529"/>
                  </a:cubicBezTo>
                  <a:cubicBezTo>
                    <a:pt x="567725" y="269529"/>
                    <a:pt x="561525" y="264268"/>
                    <a:pt x="561525" y="257779"/>
                  </a:cubicBezTo>
                  <a:cubicBezTo>
                    <a:pt x="561525" y="251290"/>
                    <a:pt x="567725" y="246029"/>
                    <a:pt x="575372" y="246029"/>
                  </a:cubicBezTo>
                  <a:close/>
                  <a:moveTo>
                    <a:pt x="965043" y="242322"/>
                  </a:moveTo>
                  <a:cubicBezTo>
                    <a:pt x="972690" y="242322"/>
                    <a:pt x="978890" y="247583"/>
                    <a:pt x="978890" y="254072"/>
                  </a:cubicBezTo>
                  <a:cubicBezTo>
                    <a:pt x="978890" y="260561"/>
                    <a:pt x="972690" y="265822"/>
                    <a:pt x="965043" y="265822"/>
                  </a:cubicBezTo>
                  <a:cubicBezTo>
                    <a:pt x="957395" y="265822"/>
                    <a:pt x="951195" y="260561"/>
                    <a:pt x="951195" y="254072"/>
                  </a:cubicBezTo>
                  <a:cubicBezTo>
                    <a:pt x="951195" y="247583"/>
                    <a:pt x="957395" y="242322"/>
                    <a:pt x="965043" y="242322"/>
                  </a:cubicBezTo>
                  <a:close/>
                  <a:moveTo>
                    <a:pt x="363542" y="242154"/>
                  </a:moveTo>
                  <a:cubicBezTo>
                    <a:pt x="371190" y="242154"/>
                    <a:pt x="377390" y="247415"/>
                    <a:pt x="377390" y="253904"/>
                  </a:cubicBezTo>
                  <a:cubicBezTo>
                    <a:pt x="377390" y="260393"/>
                    <a:pt x="371190" y="265654"/>
                    <a:pt x="363542" y="265654"/>
                  </a:cubicBezTo>
                  <a:cubicBezTo>
                    <a:pt x="355895" y="265654"/>
                    <a:pt x="349695" y="260393"/>
                    <a:pt x="349695" y="253904"/>
                  </a:cubicBezTo>
                  <a:cubicBezTo>
                    <a:pt x="349695" y="247415"/>
                    <a:pt x="355895" y="242154"/>
                    <a:pt x="363542" y="242154"/>
                  </a:cubicBezTo>
                  <a:close/>
                  <a:moveTo>
                    <a:pt x="724789" y="239745"/>
                  </a:moveTo>
                  <a:cubicBezTo>
                    <a:pt x="732436" y="239745"/>
                    <a:pt x="738636" y="245006"/>
                    <a:pt x="738636" y="251495"/>
                  </a:cubicBezTo>
                  <a:cubicBezTo>
                    <a:pt x="738636" y="257984"/>
                    <a:pt x="732436" y="263245"/>
                    <a:pt x="724789" y="263245"/>
                  </a:cubicBezTo>
                  <a:cubicBezTo>
                    <a:pt x="717141" y="263245"/>
                    <a:pt x="710941" y="257984"/>
                    <a:pt x="710941" y="251495"/>
                  </a:cubicBezTo>
                  <a:cubicBezTo>
                    <a:pt x="710941" y="245006"/>
                    <a:pt x="717141" y="239745"/>
                    <a:pt x="724789" y="239745"/>
                  </a:cubicBezTo>
                  <a:close/>
                  <a:moveTo>
                    <a:pt x="241881" y="230001"/>
                  </a:moveTo>
                  <a:cubicBezTo>
                    <a:pt x="249528" y="230001"/>
                    <a:pt x="255728" y="235262"/>
                    <a:pt x="255728" y="241751"/>
                  </a:cubicBezTo>
                  <a:cubicBezTo>
                    <a:pt x="255728" y="248240"/>
                    <a:pt x="249528" y="253501"/>
                    <a:pt x="241881" y="253501"/>
                  </a:cubicBezTo>
                  <a:cubicBezTo>
                    <a:pt x="234233" y="253501"/>
                    <a:pt x="228034" y="248240"/>
                    <a:pt x="228034" y="241751"/>
                  </a:cubicBezTo>
                  <a:cubicBezTo>
                    <a:pt x="228034" y="235262"/>
                    <a:pt x="234233" y="230001"/>
                    <a:pt x="241881" y="230001"/>
                  </a:cubicBezTo>
                  <a:close/>
                  <a:moveTo>
                    <a:pt x="877571" y="222270"/>
                  </a:moveTo>
                  <a:cubicBezTo>
                    <a:pt x="885219" y="222270"/>
                    <a:pt x="891419" y="227531"/>
                    <a:pt x="891419" y="234020"/>
                  </a:cubicBezTo>
                  <a:cubicBezTo>
                    <a:pt x="891419" y="240509"/>
                    <a:pt x="885219" y="245770"/>
                    <a:pt x="877571" y="245770"/>
                  </a:cubicBezTo>
                  <a:cubicBezTo>
                    <a:pt x="869924" y="245770"/>
                    <a:pt x="863724" y="240509"/>
                    <a:pt x="863724" y="234020"/>
                  </a:cubicBezTo>
                  <a:cubicBezTo>
                    <a:pt x="863724" y="227531"/>
                    <a:pt x="869924" y="222270"/>
                    <a:pt x="877571" y="222270"/>
                  </a:cubicBezTo>
                  <a:close/>
                  <a:moveTo>
                    <a:pt x="506915" y="199530"/>
                  </a:moveTo>
                  <a:cubicBezTo>
                    <a:pt x="514563" y="199530"/>
                    <a:pt x="520762" y="204791"/>
                    <a:pt x="520762" y="211280"/>
                  </a:cubicBezTo>
                  <a:cubicBezTo>
                    <a:pt x="520762" y="217769"/>
                    <a:pt x="514563" y="223030"/>
                    <a:pt x="506915" y="223030"/>
                  </a:cubicBezTo>
                  <a:cubicBezTo>
                    <a:pt x="499268" y="223030"/>
                    <a:pt x="493068" y="217769"/>
                    <a:pt x="493068" y="211280"/>
                  </a:cubicBezTo>
                  <a:cubicBezTo>
                    <a:pt x="493068" y="204791"/>
                    <a:pt x="499268" y="199530"/>
                    <a:pt x="506915" y="199530"/>
                  </a:cubicBezTo>
                  <a:close/>
                  <a:moveTo>
                    <a:pt x="309047" y="193835"/>
                  </a:moveTo>
                  <a:cubicBezTo>
                    <a:pt x="316694" y="193835"/>
                    <a:pt x="322894" y="199096"/>
                    <a:pt x="322894" y="205585"/>
                  </a:cubicBezTo>
                  <a:cubicBezTo>
                    <a:pt x="322894" y="212074"/>
                    <a:pt x="316694" y="217335"/>
                    <a:pt x="309047" y="217335"/>
                  </a:cubicBezTo>
                  <a:cubicBezTo>
                    <a:pt x="301399" y="217335"/>
                    <a:pt x="295199" y="212074"/>
                    <a:pt x="295199" y="205585"/>
                  </a:cubicBezTo>
                  <a:cubicBezTo>
                    <a:pt x="295199" y="199096"/>
                    <a:pt x="301399" y="193835"/>
                    <a:pt x="309047" y="193835"/>
                  </a:cubicBezTo>
                  <a:close/>
                  <a:moveTo>
                    <a:pt x="431639" y="192458"/>
                  </a:moveTo>
                  <a:cubicBezTo>
                    <a:pt x="439286" y="192458"/>
                    <a:pt x="445486" y="197719"/>
                    <a:pt x="445486" y="204208"/>
                  </a:cubicBezTo>
                  <a:cubicBezTo>
                    <a:pt x="445486" y="210697"/>
                    <a:pt x="439286" y="215958"/>
                    <a:pt x="431639" y="215958"/>
                  </a:cubicBezTo>
                  <a:cubicBezTo>
                    <a:pt x="423991" y="215958"/>
                    <a:pt x="417791" y="210697"/>
                    <a:pt x="417791" y="204208"/>
                  </a:cubicBezTo>
                  <a:cubicBezTo>
                    <a:pt x="417791" y="197719"/>
                    <a:pt x="423991" y="192458"/>
                    <a:pt x="431639" y="192458"/>
                  </a:cubicBezTo>
                  <a:close/>
                  <a:moveTo>
                    <a:pt x="97216" y="189960"/>
                  </a:moveTo>
                  <a:cubicBezTo>
                    <a:pt x="104864" y="189960"/>
                    <a:pt x="111064" y="195221"/>
                    <a:pt x="111064" y="201710"/>
                  </a:cubicBezTo>
                  <a:cubicBezTo>
                    <a:pt x="111064" y="208199"/>
                    <a:pt x="104864" y="213460"/>
                    <a:pt x="97216" y="213460"/>
                  </a:cubicBezTo>
                  <a:cubicBezTo>
                    <a:pt x="93393" y="213460"/>
                    <a:pt x="89931" y="212145"/>
                    <a:pt x="87425" y="210019"/>
                  </a:cubicBezTo>
                  <a:lnTo>
                    <a:pt x="84921" y="204888"/>
                  </a:lnTo>
                  <a:lnTo>
                    <a:pt x="95263" y="190647"/>
                  </a:lnTo>
                  <a:close/>
                  <a:moveTo>
                    <a:pt x="692020" y="183029"/>
                  </a:moveTo>
                  <a:cubicBezTo>
                    <a:pt x="699667" y="183029"/>
                    <a:pt x="705867" y="188290"/>
                    <a:pt x="705867" y="194779"/>
                  </a:cubicBezTo>
                  <a:cubicBezTo>
                    <a:pt x="705867" y="201268"/>
                    <a:pt x="699667" y="206529"/>
                    <a:pt x="692020" y="206529"/>
                  </a:cubicBezTo>
                  <a:cubicBezTo>
                    <a:pt x="684372" y="206529"/>
                    <a:pt x="678172" y="201268"/>
                    <a:pt x="678172" y="194779"/>
                  </a:cubicBezTo>
                  <a:cubicBezTo>
                    <a:pt x="678172" y="188290"/>
                    <a:pt x="684372" y="183029"/>
                    <a:pt x="692020" y="183029"/>
                  </a:cubicBezTo>
                  <a:close/>
                  <a:moveTo>
                    <a:pt x="934578" y="175896"/>
                  </a:moveTo>
                  <a:cubicBezTo>
                    <a:pt x="942225" y="175896"/>
                    <a:pt x="948425" y="181156"/>
                    <a:pt x="948425" y="187645"/>
                  </a:cubicBezTo>
                  <a:cubicBezTo>
                    <a:pt x="948425" y="194135"/>
                    <a:pt x="942225" y="199395"/>
                    <a:pt x="934578" y="199395"/>
                  </a:cubicBezTo>
                  <a:cubicBezTo>
                    <a:pt x="926931" y="199395"/>
                    <a:pt x="920731" y="194135"/>
                    <a:pt x="920731" y="187645"/>
                  </a:cubicBezTo>
                  <a:cubicBezTo>
                    <a:pt x="920731" y="181156"/>
                    <a:pt x="926931" y="175896"/>
                    <a:pt x="934578" y="175896"/>
                  </a:cubicBezTo>
                  <a:close/>
                  <a:moveTo>
                    <a:pt x="604548" y="162977"/>
                  </a:moveTo>
                  <a:cubicBezTo>
                    <a:pt x="612196" y="162977"/>
                    <a:pt x="618396" y="168238"/>
                    <a:pt x="618396" y="174727"/>
                  </a:cubicBezTo>
                  <a:cubicBezTo>
                    <a:pt x="618396" y="181216"/>
                    <a:pt x="612196" y="186477"/>
                    <a:pt x="604548" y="186477"/>
                  </a:cubicBezTo>
                  <a:cubicBezTo>
                    <a:pt x="596901" y="186477"/>
                    <a:pt x="590701" y="181216"/>
                    <a:pt x="590701" y="174727"/>
                  </a:cubicBezTo>
                  <a:cubicBezTo>
                    <a:pt x="590701" y="168238"/>
                    <a:pt x="596901" y="162977"/>
                    <a:pt x="604548" y="162977"/>
                  </a:cubicBezTo>
                  <a:close/>
                  <a:moveTo>
                    <a:pt x="793839" y="157111"/>
                  </a:moveTo>
                  <a:cubicBezTo>
                    <a:pt x="801486" y="157111"/>
                    <a:pt x="807686" y="162372"/>
                    <a:pt x="807686" y="168861"/>
                  </a:cubicBezTo>
                  <a:cubicBezTo>
                    <a:pt x="807686" y="175350"/>
                    <a:pt x="801486" y="180611"/>
                    <a:pt x="793839" y="180611"/>
                  </a:cubicBezTo>
                  <a:cubicBezTo>
                    <a:pt x="786191" y="180611"/>
                    <a:pt x="779992" y="175350"/>
                    <a:pt x="779992" y="168861"/>
                  </a:cubicBezTo>
                  <a:cubicBezTo>
                    <a:pt x="779992" y="162372"/>
                    <a:pt x="786191" y="157111"/>
                    <a:pt x="793839" y="157111"/>
                  </a:cubicBezTo>
                  <a:close/>
                  <a:moveTo>
                    <a:pt x="240589" y="147336"/>
                  </a:moveTo>
                  <a:cubicBezTo>
                    <a:pt x="248237" y="147336"/>
                    <a:pt x="254437" y="152596"/>
                    <a:pt x="254437" y="159086"/>
                  </a:cubicBezTo>
                  <a:cubicBezTo>
                    <a:pt x="254437" y="165575"/>
                    <a:pt x="248237" y="170835"/>
                    <a:pt x="240589" y="170835"/>
                  </a:cubicBezTo>
                  <a:cubicBezTo>
                    <a:pt x="232942" y="170835"/>
                    <a:pt x="226742" y="165575"/>
                    <a:pt x="226742" y="159086"/>
                  </a:cubicBezTo>
                  <a:cubicBezTo>
                    <a:pt x="226742" y="152596"/>
                    <a:pt x="232942" y="147336"/>
                    <a:pt x="240589" y="147336"/>
                  </a:cubicBezTo>
                  <a:close/>
                  <a:moveTo>
                    <a:pt x="165313" y="140264"/>
                  </a:moveTo>
                  <a:cubicBezTo>
                    <a:pt x="172960" y="140264"/>
                    <a:pt x="179160" y="145525"/>
                    <a:pt x="179160" y="152014"/>
                  </a:cubicBezTo>
                  <a:cubicBezTo>
                    <a:pt x="179160" y="158503"/>
                    <a:pt x="172960" y="163764"/>
                    <a:pt x="165313" y="163764"/>
                  </a:cubicBezTo>
                  <a:cubicBezTo>
                    <a:pt x="157665" y="163764"/>
                    <a:pt x="151465" y="158503"/>
                    <a:pt x="151465" y="152014"/>
                  </a:cubicBezTo>
                  <a:cubicBezTo>
                    <a:pt x="151465" y="145525"/>
                    <a:pt x="157665" y="140264"/>
                    <a:pt x="165313" y="140264"/>
                  </a:cubicBezTo>
                  <a:close/>
                  <a:moveTo>
                    <a:pt x="411191" y="119509"/>
                  </a:moveTo>
                  <a:cubicBezTo>
                    <a:pt x="418839" y="119509"/>
                    <a:pt x="425039" y="124770"/>
                    <a:pt x="425039" y="131259"/>
                  </a:cubicBezTo>
                  <a:cubicBezTo>
                    <a:pt x="425039" y="137748"/>
                    <a:pt x="418839" y="143008"/>
                    <a:pt x="411191" y="143008"/>
                  </a:cubicBezTo>
                  <a:cubicBezTo>
                    <a:pt x="403544" y="143008"/>
                    <a:pt x="397344" y="137748"/>
                    <a:pt x="397344" y="131259"/>
                  </a:cubicBezTo>
                  <a:cubicBezTo>
                    <a:pt x="397344" y="124770"/>
                    <a:pt x="403544" y="119509"/>
                    <a:pt x="411191" y="119509"/>
                  </a:cubicBezTo>
                  <a:close/>
                  <a:moveTo>
                    <a:pt x="884030" y="118938"/>
                  </a:moveTo>
                  <a:cubicBezTo>
                    <a:pt x="891677" y="118938"/>
                    <a:pt x="897877" y="124199"/>
                    <a:pt x="897877" y="130688"/>
                  </a:cubicBezTo>
                  <a:cubicBezTo>
                    <a:pt x="897877" y="137177"/>
                    <a:pt x="891677" y="142438"/>
                    <a:pt x="884030" y="142438"/>
                  </a:cubicBezTo>
                  <a:cubicBezTo>
                    <a:pt x="876382" y="142438"/>
                    <a:pt x="870182" y="137177"/>
                    <a:pt x="870182" y="130688"/>
                  </a:cubicBezTo>
                  <a:cubicBezTo>
                    <a:pt x="870182" y="124199"/>
                    <a:pt x="876382" y="118938"/>
                    <a:pt x="884030" y="118938"/>
                  </a:cubicBezTo>
                  <a:close/>
                  <a:moveTo>
                    <a:pt x="661555" y="116603"/>
                  </a:moveTo>
                  <a:cubicBezTo>
                    <a:pt x="669202" y="116603"/>
                    <a:pt x="675402" y="121863"/>
                    <a:pt x="675402" y="128352"/>
                  </a:cubicBezTo>
                  <a:cubicBezTo>
                    <a:pt x="675402" y="134842"/>
                    <a:pt x="669202" y="140102"/>
                    <a:pt x="661555" y="140102"/>
                  </a:cubicBezTo>
                  <a:cubicBezTo>
                    <a:pt x="653907" y="140102"/>
                    <a:pt x="647708" y="134842"/>
                    <a:pt x="647708" y="128352"/>
                  </a:cubicBezTo>
                  <a:cubicBezTo>
                    <a:pt x="647708" y="121863"/>
                    <a:pt x="653907" y="116603"/>
                    <a:pt x="661555" y="116603"/>
                  </a:cubicBezTo>
                  <a:close/>
                  <a:moveTo>
                    <a:pt x="755671" y="99686"/>
                  </a:moveTo>
                  <a:cubicBezTo>
                    <a:pt x="763319" y="99686"/>
                    <a:pt x="769519" y="104947"/>
                    <a:pt x="769519" y="111436"/>
                  </a:cubicBezTo>
                  <a:cubicBezTo>
                    <a:pt x="769519" y="117925"/>
                    <a:pt x="763319" y="123186"/>
                    <a:pt x="755671" y="123186"/>
                  </a:cubicBezTo>
                  <a:cubicBezTo>
                    <a:pt x="748024" y="123186"/>
                    <a:pt x="741824" y="117925"/>
                    <a:pt x="741824" y="111436"/>
                  </a:cubicBezTo>
                  <a:cubicBezTo>
                    <a:pt x="741824" y="104947"/>
                    <a:pt x="748024" y="99686"/>
                    <a:pt x="755671" y="99686"/>
                  </a:cubicBezTo>
                  <a:close/>
                  <a:moveTo>
                    <a:pt x="323720" y="99457"/>
                  </a:moveTo>
                  <a:cubicBezTo>
                    <a:pt x="331368" y="99457"/>
                    <a:pt x="337567" y="104717"/>
                    <a:pt x="337567" y="111207"/>
                  </a:cubicBezTo>
                  <a:cubicBezTo>
                    <a:pt x="337567" y="117696"/>
                    <a:pt x="331368" y="122956"/>
                    <a:pt x="323720" y="122956"/>
                  </a:cubicBezTo>
                  <a:cubicBezTo>
                    <a:pt x="316073" y="122956"/>
                    <a:pt x="309873" y="117696"/>
                    <a:pt x="309873" y="111207"/>
                  </a:cubicBezTo>
                  <a:cubicBezTo>
                    <a:pt x="309873" y="104717"/>
                    <a:pt x="316073" y="99457"/>
                    <a:pt x="323720" y="99457"/>
                  </a:cubicBezTo>
                  <a:close/>
                  <a:moveTo>
                    <a:pt x="513010" y="93591"/>
                  </a:moveTo>
                  <a:cubicBezTo>
                    <a:pt x="520658" y="93591"/>
                    <a:pt x="526858" y="98852"/>
                    <a:pt x="526858" y="105341"/>
                  </a:cubicBezTo>
                  <a:cubicBezTo>
                    <a:pt x="526858" y="111830"/>
                    <a:pt x="520658" y="117091"/>
                    <a:pt x="513010" y="117091"/>
                  </a:cubicBezTo>
                  <a:cubicBezTo>
                    <a:pt x="505363" y="117091"/>
                    <a:pt x="499163" y="111830"/>
                    <a:pt x="499163" y="105341"/>
                  </a:cubicBezTo>
                  <a:cubicBezTo>
                    <a:pt x="499163" y="98852"/>
                    <a:pt x="505363" y="93591"/>
                    <a:pt x="513010" y="93591"/>
                  </a:cubicBezTo>
                  <a:close/>
                  <a:moveTo>
                    <a:pt x="822837" y="63520"/>
                  </a:moveTo>
                  <a:cubicBezTo>
                    <a:pt x="830484" y="63520"/>
                    <a:pt x="836684" y="68781"/>
                    <a:pt x="836684" y="75270"/>
                  </a:cubicBezTo>
                  <a:cubicBezTo>
                    <a:pt x="836684" y="81759"/>
                    <a:pt x="830484" y="87020"/>
                    <a:pt x="822837" y="87020"/>
                  </a:cubicBezTo>
                  <a:cubicBezTo>
                    <a:pt x="815190" y="87020"/>
                    <a:pt x="808990" y="81759"/>
                    <a:pt x="808990" y="75270"/>
                  </a:cubicBezTo>
                  <a:cubicBezTo>
                    <a:pt x="808990" y="68781"/>
                    <a:pt x="815190" y="63520"/>
                    <a:pt x="822837" y="63520"/>
                  </a:cubicBezTo>
                  <a:close/>
                  <a:moveTo>
                    <a:pt x="231954" y="60811"/>
                  </a:moveTo>
                  <a:lnTo>
                    <a:pt x="239692" y="63531"/>
                  </a:lnTo>
                  <a:cubicBezTo>
                    <a:pt x="242197" y="65657"/>
                    <a:pt x="243747" y="68595"/>
                    <a:pt x="243747" y="71839"/>
                  </a:cubicBezTo>
                  <a:cubicBezTo>
                    <a:pt x="243747" y="78328"/>
                    <a:pt x="237548" y="83589"/>
                    <a:pt x="229900" y="83589"/>
                  </a:cubicBezTo>
                  <a:cubicBezTo>
                    <a:pt x="226077" y="83589"/>
                    <a:pt x="222615" y="82274"/>
                    <a:pt x="220109" y="80148"/>
                  </a:cubicBezTo>
                  <a:lnTo>
                    <a:pt x="216425" y="72600"/>
                  </a:lnTo>
                  <a:close/>
                  <a:moveTo>
                    <a:pt x="611007" y="59645"/>
                  </a:moveTo>
                  <a:cubicBezTo>
                    <a:pt x="618654" y="59645"/>
                    <a:pt x="624854" y="64906"/>
                    <a:pt x="624854" y="71395"/>
                  </a:cubicBezTo>
                  <a:cubicBezTo>
                    <a:pt x="624854" y="77884"/>
                    <a:pt x="618654" y="83145"/>
                    <a:pt x="611007" y="83145"/>
                  </a:cubicBezTo>
                  <a:cubicBezTo>
                    <a:pt x="603359" y="83145"/>
                    <a:pt x="597159" y="77884"/>
                    <a:pt x="597159" y="71395"/>
                  </a:cubicBezTo>
                  <a:cubicBezTo>
                    <a:pt x="597159" y="64906"/>
                    <a:pt x="603359" y="59645"/>
                    <a:pt x="611007" y="59645"/>
                  </a:cubicBezTo>
                  <a:close/>
                  <a:moveTo>
                    <a:pt x="380727" y="53082"/>
                  </a:moveTo>
                  <a:cubicBezTo>
                    <a:pt x="388374" y="53082"/>
                    <a:pt x="394574" y="58343"/>
                    <a:pt x="394574" y="64832"/>
                  </a:cubicBezTo>
                  <a:cubicBezTo>
                    <a:pt x="394574" y="71321"/>
                    <a:pt x="388374" y="76582"/>
                    <a:pt x="380727" y="76582"/>
                  </a:cubicBezTo>
                  <a:cubicBezTo>
                    <a:pt x="373079" y="76582"/>
                    <a:pt x="366879" y="71321"/>
                    <a:pt x="366879" y="64832"/>
                  </a:cubicBezTo>
                  <a:cubicBezTo>
                    <a:pt x="366879" y="58343"/>
                    <a:pt x="373079" y="53082"/>
                    <a:pt x="380727" y="53082"/>
                  </a:cubicBezTo>
                  <a:close/>
                  <a:moveTo>
                    <a:pt x="474843" y="36166"/>
                  </a:moveTo>
                  <a:cubicBezTo>
                    <a:pt x="482490" y="36166"/>
                    <a:pt x="488690" y="41427"/>
                    <a:pt x="488690" y="47916"/>
                  </a:cubicBezTo>
                  <a:cubicBezTo>
                    <a:pt x="488690" y="54405"/>
                    <a:pt x="482490" y="59666"/>
                    <a:pt x="474843" y="59666"/>
                  </a:cubicBezTo>
                  <a:cubicBezTo>
                    <a:pt x="467196" y="59666"/>
                    <a:pt x="460996" y="54405"/>
                    <a:pt x="460996" y="47916"/>
                  </a:cubicBezTo>
                  <a:cubicBezTo>
                    <a:pt x="460996" y="41427"/>
                    <a:pt x="467196" y="36166"/>
                    <a:pt x="474843" y="36166"/>
                  </a:cubicBezTo>
                  <a:close/>
                  <a:moveTo>
                    <a:pt x="751717" y="17957"/>
                  </a:moveTo>
                  <a:lnTo>
                    <a:pt x="754885" y="19000"/>
                  </a:lnTo>
                  <a:lnTo>
                    <a:pt x="766082" y="24376"/>
                  </a:lnTo>
                  <a:lnTo>
                    <a:pt x="768227" y="28771"/>
                  </a:lnTo>
                  <a:cubicBezTo>
                    <a:pt x="768227" y="35260"/>
                    <a:pt x="762027" y="40520"/>
                    <a:pt x="754380" y="40520"/>
                  </a:cubicBezTo>
                  <a:cubicBezTo>
                    <a:pt x="746732" y="40520"/>
                    <a:pt x="740532" y="35260"/>
                    <a:pt x="740532" y="28771"/>
                  </a:cubicBezTo>
                  <a:cubicBezTo>
                    <a:pt x="740532" y="25527"/>
                    <a:pt x="742082" y="22589"/>
                    <a:pt x="744588" y="20463"/>
                  </a:cubicBezTo>
                  <a:close/>
                  <a:moveTo>
                    <a:pt x="679103" y="9949"/>
                  </a:moveTo>
                  <a:cubicBezTo>
                    <a:pt x="686750" y="9949"/>
                    <a:pt x="692950" y="15210"/>
                    <a:pt x="692950" y="21699"/>
                  </a:cubicBezTo>
                  <a:cubicBezTo>
                    <a:pt x="692950" y="28188"/>
                    <a:pt x="686750" y="33449"/>
                    <a:pt x="679103" y="33449"/>
                  </a:cubicBezTo>
                  <a:cubicBezTo>
                    <a:pt x="671456" y="33449"/>
                    <a:pt x="665256" y="28188"/>
                    <a:pt x="665256" y="21699"/>
                  </a:cubicBezTo>
                  <a:cubicBezTo>
                    <a:pt x="665256" y="15210"/>
                    <a:pt x="671456" y="9949"/>
                    <a:pt x="679103" y="9949"/>
                  </a:cubicBezTo>
                  <a:close/>
                  <a:moveTo>
                    <a:pt x="343942" y="8047"/>
                  </a:moveTo>
                  <a:lnTo>
                    <a:pt x="339970" y="16184"/>
                  </a:lnTo>
                  <a:cubicBezTo>
                    <a:pt x="337464" y="18310"/>
                    <a:pt x="334002" y="19625"/>
                    <a:pt x="330178" y="19625"/>
                  </a:cubicBezTo>
                  <a:cubicBezTo>
                    <a:pt x="326355" y="19625"/>
                    <a:pt x="322893" y="18310"/>
                    <a:pt x="320387" y="16184"/>
                  </a:cubicBezTo>
                  <a:lnTo>
                    <a:pt x="320226" y="15854"/>
                  </a:lnTo>
                  <a:close/>
                  <a:moveTo>
                    <a:pt x="542009" y="0"/>
                  </a:moveTo>
                  <a:cubicBezTo>
                    <a:pt x="549656" y="0"/>
                    <a:pt x="555856" y="5261"/>
                    <a:pt x="555856" y="11750"/>
                  </a:cubicBezTo>
                  <a:cubicBezTo>
                    <a:pt x="555856" y="18239"/>
                    <a:pt x="549656" y="23499"/>
                    <a:pt x="542009" y="23499"/>
                  </a:cubicBezTo>
                  <a:cubicBezTo>
                    <a:pt x="534361" y="23499"/>
                    <a:pt x="528161" y="18239"/>
                    <a:pt x="528161" y="11750"/>
                  </a:cubicBezTo>
                  <a:cubicBezTo>
                    <a:pt x="528161" y="5261"/>
                    <a:pt x="534361" y="0"/>
                    <a:pt x="542009" y="0"/>
                  </a:cubicBezTo>
                  <a:close/>
                </a:path>
              </a:pathLst>
            </a:custGeom>
            <a:solidFill>
              <a:srgbClr val="FF66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C130DB11-1FBD-4E54-878D-A01249DD86C8}"/>
                </a:ext>
              </a:extLst>
            </p:cNvPr>
            <p:cNvSpPr/>
            <p:nvPr/>
          </p:nvSpPr>
          <p:spPr>
            <a:xfrm>
              <a:off x="3006507" y="2592455"/>
              <a:ext cx="180975" cy="155104"/>
            </a:xfrm>
            <a:custGeom>
              <a:avLst/>
              <a:gdLst>
                <a:gd name="connsiteX0" fmla="*/ 145189 w 304116"/>
                <a:gd name="connsiteY0" fmla="*/ 61656 h 260642"/>
                <a:gd name="connsiteX1" fmla="*/ 254626 w 304116"/>
                <a:gd name="connsiteY1" fmla="*/ 114864 h 260642"/>
                <a:gd name="connsiteX2" fmla="*/ 282220 w 304116"/>
                <a:gd name="connsiteY2" fmla="*/ 259201 h 260642"/>
                <a:gd name="connsiteX3" fmla="*/ 189519 w 304116"/>
                <a:gd name="connsiteY3" fmla="*/ 179971 h 260642"/>
                <a:gd name="connsiteX4" fmla="*/ 116176 w 304116"/>
                <a:gd name="connsiteY4" fmla="*/ 83631 h 260642"/>
                <a:gd name="connsiteX5" fmla="*/ 145189 w 304116"/>
                <a:gd name="connsiteY5" fmla="*/ 61656 h 260642"/>
                <a:gd name="connsiteX6" fmla="*/ 46549 w 304116"/>
                <a:gd name="connsiteY6" fmla="*/ 0 h 260642"/>
                <a:gd name="connsiteX7" fmla="*/ 93098 w 304116"/>
                <a:gd name="connsiteY7" fmla="*/ 46549 h 260642"/>
                <a:gd name="connsiteX8" fmla="*/ 46549 w 304116"/>
                <a:gd name="connsiteY8" fmla="*/ 93098 h 260642"/>
                <a:gd name="connsiteX9" fmla="*/ 0 w 304116"/>
                <a:gd name="connsiteY9" fmla="*/ 46549 h 260642"/>
                <a:gd name="connsiteX10" fmla="*/ 46549 w 304116"/>
                <a:gd name="connsiteY10" fmla="*/ 0 h 260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116" h="260642">
                  <a:moveTo>
                    <a:pt x="145189" y="61656"/>
                  </a:moveTo>
                  <a:cubicBezTo>
                    <a:pt x="181399" y="56002"/>
                    <a:pt x="233871" y="92917"/>
                    <a:pt x="254626" y="114864"/>
                  </a:cubicBezTo>
                  <a:cubicBezTo>
                    <a:pt x="282300" y="144126"/>
                    <a:pt x="333494" y="247578"/>
                    <a:pt x="282220" y="259201"/>
                  </a:cubicBezTo>
                  <a:cubicBezTo>
                    <a:pt x="230946" y="270824"/>
                    <a:pt x="217193" y="209232"/>
                    <a:pt x="189519" y="179971"/>
                  </a:cubicBezTo>
                  <a:cubicBezTo>
                    <a:pt x="161846" y="150709"/>
                    <a:pt x="89459" y="137532"/>
                    <a:pt x="116176" y="83631"/>
                  </a:cubicBezTo>
                  <a:cubicBezTo>
                    <a:pt x="122855" y="70155"/>
                    <a:pt x="133118" y="63541"/>
                    <a:pt x="145189" y="61656"/>
                  </a:cubicBezTo>
                  <a:close/>
                  <a:moveTo>
                    <a:pt x="46549" y="0"/>
                  </a:moveTo>
                  <a:cubicBezTo>
                    <a:pt x="72257" y="0"/>
                    <a:pt x="93098" y="20841"/>
                    <a:pt x="93098" y="46549"/>
                  </a:cubicBezTo>
                  <a:cubicBezTo>
                    <a:pt x="93098" y="72257"/>
                    <a:pt x="72257" y="93098"/>
                    <a:pt x="46549" y="93098"/>
                  </a:cubicBezTo>
                  <a:cubicBezTo>
                    <a:pt x="20841" y="93098"/>
                    <a:pt x="0" y="72257"/>
                    <a:pt x="0" y="46549"/>
                  </a:cubicBezTo>
                  <a:cubicBezTo>
                    <a:pt x="0" y="20841"/>
                    <a:pt x="20841" y="0"/>
                    <a:pt x="4654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347C7A5E-32D1-4593-9096-3FD2CC72F47B}"/>
                </a:ext>
              </a:extLst>
            </p:cNvPr>
            <p:cNvSpPr/>
            <p:nvPr/>
          </p:nvSpPr>
          <p:spPr>
            <a:xfrm>
              <a:off x="2343808" y="3090745"/>
              <a:ext cx="957574" cy="280978"/>
            </a:xfrm>
            <a:custGeom>
              <a:avLst/>
              <a:gdLst>
                <a:gd name="connsiteX0" fmla="*/ 0 w 957574"/>
                <a:gd name="connsiteY0" fmla="*/ 0 h 280978"/>
                <a:gd name="connsiteX1" fmla="*/ 1472 w 957574"/>
                <a:gd name="connsiteY1" fmla="*/ 1092 h 280978"/>
                <a:gd name="connsiteX2" fmla="*/ 20424 w 957574"/>
                <a:gd name="connsiteY2" fmla="*/ 10889 h 280978"/>
                <a:gd name="connsiteX3" fmla="*/ 46212 w 957574"/>
                <a:gd name="connsiteY3" fmla="*/ 46399 h 280978"/>
                <a:gd name="connsiteX4" fmla="*/ 479794 w 957574"/>
                <a:gd name="connsiteY4" fmla="*/ 217229 h 280978"/>
                <a:gd name="connsiteX5" fmla="*/ 913376 w 957574"/>
                <a:gd name="connsiteY5" fmla="*/ 46399 h 280978"/>
                <a:gd name="connsiteX6" fmla="*/ 937421 w 957574"/>
                <a:gd name="connsiteY6" fmla="*/ 13288 h 280978"/>
                <a:gd name="connsiteX7" fmla="*/ 957574 w 957574"/>
                <a:gd name="connsiteY7" fmla="*/ 2871 h 280978"/>
                <a:gd name="connsiteX8" fmla="*/ 951370 w 957574"/>
                <a:gd name="connsiteY8" fmla="*/ 19568 h 280978"/>
                <a:gd name="connsiteX9" fmla="*/ 479320 w 957574"/>
                <a:gd name="connsiteY9" fmla="*/ 280978 h 280978"/>
                <a:gd name="connsiteX10" fmla="*/ 7270 w 957574"/>
                <a:gd name="connsiteY10" fmla="*/ 19568 h 280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7574" h="280978">
                  <a:moveTo>
                    <a:pt x="0" y="0"/>
                  </a:moveTo>
                  <a:lnTo>
                    <a:pt x="1472" y="1092"/>
                  </a:lnTo>
                  <a:lnTo>
                    <a:pt x="20424" y="10889"/>
                  </a:lnTo>
                  <a:lnTo>
                    <a:pt x="46212" y="46399"/>
                  </a:lnTo>
                  <a:cubicBezTo>
                    <a:pt x="149271" y="150729"/>
                    <a:pt x="305237" y="217229"/>
                    <a:pt x="479794" y="217229"/>
                  </a:cubicBezTo>
                  <a:cubicBezTo>
                    <a:pt x="654351" y="217229"/>
                    <a:pt x="810317" y="150729"/>
                    <a:pt x="913376" y="46399"/>
                  </a:cubicBezTo>
                  <a:lnTo>
                    <a:pt x="937421" y="13288"/>
                  </a:lnTo>
                  <a:lnTo>
                    <a:pt x="957574" y="2871"/>
                  </a:lnTo>
                  <a:lnTo>
                    <a:pt x="951370" y="19568"/>
                  </a:lnTo>
                  <a:cubicBezTo>
                    <a:pt x="873597" y="173188"/>
                    <a:pt x="691526" y="280978"/>
                    <a:pt x="479320" y="280978"/>
                  </a:cubicBezTo>
                  <a:cubicBezTo>
                    <a:pt x="267114" y="280978"/>
                    <a:pt x="85043" y="173188"/>
                    <a:pt x="7270" y="19568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03E28C7A-E4C7-4934-81BE-75D01D0A6D3E}"/>
              </a:ext>
            </a:extLst>
          </p:cNvPr>
          <p:cNvGrpSpPr/>
          <p:nvPr/>
        </p:nvGrpSpPr>
        <p:grpSpPr>
          <a:xfrm>
            <a:off x="845825" y="3910686"/>
            <a:ext cx="2329006" cy="2329006"/>
            <a:chOff x="3500125" y="1258744"/>
            <a:chExt cx="2605400" cy="2605400"/>
          </a:xfrm>
          <a:solidFill>
            <a:srgbClr val="FFFF00"/>
          </a:solidFill>
        </p:grpSpPr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B8E78BF2-88E9-46C9-8F49-6CEC742F4BC3}"/>
                </a:ext>
              </a:extLst>
            </p:cNvPr>
            <p:cNvSpPr/>
            <p:nvPr/>
          </p:nvSpPr>
          <p:spPr>
            <a:xfrm>
              <a:off x="3500125" y="1258744"/>
              <a:ext cx="2605400" cy="2605400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0D08A3CF-D626-4253-981A-B5260C8960D9}"/>
                </a:ext>
              </a:extLst>
            </p:cNvPr>
            <p:cNvSpPr/>
            <p:nvPr/>
          </p:nvSpPr>
          <p:spPr>
            <a:xfrm>
              <a:off x="3576313" y="1331763"/>
              <a:ext cx="2459362" cy="2459362"/>
            </a:xfrm>
            <a:prstGeom prst="ellipse">
              <a:avLst/>
            </a:prstGeom>
            <a:solidFill>
              <a:srgbClr val="FFFF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82743A6A-2FA0-4C2E-A462-B721910A9AC9}"/>
                </a:ext>
              </a:extLst>
            </p:cNvPr>
            <p:cNvSpPr/>
            <p:nvPr/>
          </p:nvSpPr>
          <p:spPr>
            <a:xfrm>
              <a:off x="3690628" y="1449496"/>
              <a:ext cx="2206168" cy="2206170"/>
            </a:xfrm>
            <a:custGeom>
              <a:avLst/>
              <a:gdLst>
                <a:gd name="connsiteX0" fmla="*/ 1066495 w 2206168"/>
                <a:gd name="connsiteY0" fmla="*/ 1217146 h 2206170"/>
                <a:gd name="connsiteX1" fmla="*/ 1069944 w 2206168"/>
                <a:gd name="connsiteY1" fmla="*/ 1219472 h 2206170"/>
                <a:gd name="connsiteX2" fmla="*/ 1115366 w 2206168"/>
                <a:gd name="connsiteY2" fmla="*/ 1228642 h 2206170"/>
                <a:gd name="connsiteX3" fmla="*/ 1142073 w 2206168"/>
                <a:gd name="connsiteY3" fmla="*/ 1223250 h 2206170"/>
                <a:gd name="connsiteX4" fmla="*/ 1426371 w 2206168"/>
                <a:gd name="connsiteY4" fmla="*/ 1946468 h 2206170"/>
                <a:gd name="connsiteX5" fmla="*/ 1428289 w 2206168"/>
                <a:gd name="connsiteY5" fmla="*/ 1948326 h 2206170"/>
                <a:gd name="connsiteX6" fmla="*/ 1456025 w 2206168"/>
                <a:gd name="connsiteY6" fmla="*/ 2020570 h 2206170"/>
                <a:gd name="connsiteX7" fmla="*/ 1103084 w 2206168"/>
                <a:gd name="connsiteY7" fmla="*/ 2206170 h 2206170"/>
                <a:gd name="connsiteX8" fmla="*/ 750143 w 2206168"/>
                <a:gd name="connsiteY8" fmla="*/ 2020570 h 2206170"/>
                <a:gd name="connsiteX9" fmla="*/ 777879 w 2206168"/>
                <a:gd name="connsiteY9" fmla="*/ 1948326 h 2206170"/>
                <a:gd name="connsiteX10" fmla="*/ 779796 w 2206168"/>
                <a:gd name="connsiteY10" fmla="*/ 1946468 h 2206170"/>
                <a:gd name="connsiteX11" fmla="*/ 1221058 w 2206168"/>
                <a:gd name="connsiteY11" fmla="*/ 1160087 h 2206170"/>
                <a:gd name="connsiteX12" fmla="*/ 1934395 w 2206168"/>
                <a:gd name="connsiteY12" fmla="*/ 1470848 h 2206170"/>
                <a:gd name="connsiteX13" fmla="*/ 1937065 w 2206168"/>
                <a:gd name="connsiteY13" fmla="*/ 1470805 h 2206170"/>
                <a:gd name="connsiteX14" fmla="*/ 2007761 w 2206168"/>
                <a:gd name="connsiteY14" fmla="*/ 1502277 h 2206170"/>
                <a:gd name="connsiteX15" fmla="*/ 1889433 w 2206168"/>
                <a:gd name="connsiteY15" fmla="*/ 1883083 h 2206170"/>
                <a:gd name="connsiteX16" fmla="*/ 1508627 w 2206168"/>
                <a:gd name="connsiteY16" fmla="*/ 2001411 h 2206170"/>
                <a:gd name="connsiteX17" fmla="*/ 1477155 w 2206168"/>
                <a:gd name="connsiteY17" fmla="*/ 1930715 h 2206170"/>
                <a:gd name="connsiteX18" fmla="*/ 1477197 w 2206168"/>
                <a:gd name="connsiteY18" fmla="*/ 1928046 h 2206170"/>
                <a:gd name="connsiteX19" fmla="*/ 1166759 w 2206168"/>
                <a:gd name="connsiteY19" fmla="*/ 1215446 h 2206170"/>
                <a:gd name="connsiteX20" fmla="*/ 1197881 w 2206168"/>
                <a:gd name="connsiteY20" fmla="*/ 1194463 h 2206170"/>
                <a:gd name="connsiteX21" fmla="*/ 1007536 w 2206168"/>
                <a:gd name="connsiteY21" fmla="*/ 1155850 h 2206170"/>
                <a:gd name="connsiteX22" fmla="*/ 1007843 w 2206168"/>
                <a:gd name="connsiteY22" fmla="*/ 1157371 h 2206170"/>
                <a:gd name="connsiteX23" fmla="*/ 1032851 w 2206168"/>
                <a:gd name="connsiteY23" fmla="*/ 1194463 h 2206170"/>
                <a:gd name="connsiteX24" fmla="*/ 1054803 w 2206168"/>
                <a:gd name="connsiteY24" fmla="*/ 1209264 h 2206170"/>
                <a:gd name="connsiteX25" fmla="*/ 741670 w 2206168"/>
                <a:gd name="connsiteY25" fmla="*/ 1928045 h 2206170"/>
                <a:gd name="connsiteX26" fmla="*/ 741712 w 2206168"/>
                <a:gd name="connsiteY26" fmla="*/ 1930715 h 2206170"/>
                <a:gd name="connsiteX27" fmla="*/ 710240 w 2206168"/>
                <a:gd name="connsiteY27" fmla="*/ 2001411 h 2206170"/>
                <a:gd name="connsiteX28" fmla="*/ 329435 w 2206168"/>
                <a:gd name="connsiteY28" fmla="*/ 1883083 h 2206170"/>
                <a:gd name="connsiteX29" fmla="*/ 211107 w 2206168"/>
                <a:gd name="connsiteY29" fmla="*/ 1502277 h 2206170"/>
                <a:gd name="connsiteX30" fmla="*/ 281803 w 2206168"/>
                <a:gd name="connsiteY30" fmla="*/ 1470806 h 2206170"/>
                <a:gd name="connsiteX31" fmla="*/ 284472 w 2206168"/>
                <a:gd name="connsiteY31" fmla="*/ 1470847 h 2206170"/>
                <a:gd name="connsiteX32" fmla="*/ 2020569 w 2206168"/>
                <a:gd name="connsiteY32" fmla="*/ 750143 h 2206170"/>
                <a:gd name="connsiteX33" fmla="*/ 2206168 w 2206168"/>
                <a:gd name="connsiteY33" fmla="*/ 1103084 h 2206170"/>
                <a:gd name="connsiteX34" fmla="*/ 2020569 w 2206168"/>
                <a:gd name="connsiteY34" fmla="*/ 1456025 h 2206170"/>
                <a:gd name="connsiteX35" fmla="*/ 1948325 w 2206168"/>
                <a:gd name="connsiteY35" fmla="*/ 1428289 h 2206170"/>
                <a:gd name="connsiteX36" fmla="*/ 1946467 w 2206168"/>
                <a:gd name="connsiteY36" fmla="*/ 1426372 h 2206170"/>
                <a:gd name="connsiteX37" fmla="*/ 1225778 w 2206168"/>
                <a:gd name="connsiteY37" fmla="*/ 1143066 h 2206170"/>
                <a:gd name="connsiteX38" fmla="*/ 1232060 w 2206168"/>
                <a:gd name="connsiteY38" fmla="*/ 1111948 h 2206170"/>
                <a:gd name="connsiteX39" fmla="*/ 1222890 w 2206168"/>
                <a:gd name="connsiteY39" fmla="*/ 1066526 h 2206170"/>
                <a:gd name="connsiteX40" fmla="*/ 1221670 w 2206168"/>
                <a:gd name="connsiteY40" fmla="*/ 1064717 h 2206170"/>
                <a:gd name="connsiteX41" fmla="*/ 1946467 w 2206168"/>
                <a:gd name="connsiteY41" fmla="*/ 779797 h 2206170"/>
                <a:gd name="connsiteX42" fmla="*/ 1948325 w 2206168"/>
                <a:gd name="connsiteY42" fmla="*/ 777879 h 2206170"/>
                <a:gd name="connsiteX43" fmla="*/ 2020569 w 2206168"/>
                <a:gd name="connsiteY43" fmla="*/ 750143 h 2206170"/>
                <a:gd name="connsiteX44" fmla="*/ 185599 w 2206168"/>
                <a:gd name="connsiteY44" fmla="*/ 750143 h 2206170"/>
                <a:gd name="connsiteX45" fmla="*/ 257843 w 2206168"/>
                <a:gd name="connsiteY45" fmla="*/ 777879 h 2206170"/>
                <a:gd name="connsiteX46" fmla="*/ 259701 w 2206168"/>
                <a:gd name="connsiteY46" fmla="*/ 779796 h 2206170"/>
                <a:gd name="connsiteX47" fmla="*/ 1006465 w 2206168"/>
                <a:gd name="connsiteY47" fmla="*/ 1073352 h 2206170"/>
                <a:gd name="connsiteX48" fmla="*/ 998672 w 2206168"/>
                <a:gd name="connsiteY48" fmla="*/ 1111948 h 2206170"/>
                <a:gd name="connsiteX49" fmla="*/ 1003149 w 2206168"/>
                <a:gd name="connsiteY49" fmla="*/ 1134120 h 2206170"/>
                <a:gd name="connsiteX50" fmla="*/ 259701 w 2206168"/>
                <a:gd name="connsiteY50" fmla="*/ 1426371 h 2206170"/>
                <a:gd name="connsiteX51" fmla="*/ 257843 w 2206168"/>
                <a:gd name="connsiteY51" fmla="*/ 1428289 h 2206170"/>
                <a:gd name="connsiteX52" fmla="*/ 185599 w 2206168"/>
                <a:gd name="connsiteY52" fmla="*/ 1456025 h 2206170"/>
                <a:gd name="connsiteX53" fmla="*/ 0 w 2206168"/>
                <a:gd name="connsiteY53" fmla="*/ 1103084 h 2206170"/>
                <a:gd name="connsiteX54" fmla="*/ 185599 w 2206168"/>
                <a:gd name="connsiteY54" fmla="*/ 750143 h 2206170"/>
                <a:gd name="connsiteX55" fmla="*/ 1579324 w 2206168"/>
                <a:gd name="connsiteY55" fmla="*/ 173286 h 2206170"/>
                <a:gd name="connsiteX56" fmla="*/ 1889433 w 2206168"/>
                <a:gd name="connsiteY56" fmla="*/ 323086 h 2206170"/>
                <a:gd name="connsiteX57" fmla="*/ 2007760 w 2206168"/>
                <a:gd name="connsiteY57" fmla="*/ 703891 h 2206170"/>
                <a:gd name="connsiteX58" fmla="*/ 1937064 w 2206168"/>
                <a:gd name="connsiteY58" fmla="*/ 735362 h 2206170"/>
                <a:gd name="connsiteX59" fmla="*/ 1934395 w 2206168"/>
                <a:gd name="connsiteY59" fmla="*/ 735320 h 2206170"/>
                <a:gd name="connsiteX60" fmla="*/ 1211820 w 2206168"/>
                <a:gd name="connsiteY60" fmla="*/ 1050106 h 2206170"/>
                <a:gd name="connsiteX61" fmla="*/ 1197881 w 2206168"/>
                <a:gd name="connsiteY61" fmla="*/ 1029433 h 2206170"/>
                <a:gd name="connsiteX62" fmla="*/ 1160790 w 2206168"/>
                <a:gd name="connsiteY62" fmla="*/ 1004425 h 2206170"/>
                <a:gd name="connsiteX63" fmla="*/ 1477199 w 2206168"/>
                <a:gd name="connsiteY63" fmla="*/ 278124 h 2206170"/>
                <a:gd name="connsiteX64" fmla="*/ 1477156 w 2206168"/>
                <a:gd name="connsiteY64" fmla="*/ 275454 h 2206170"/>
                <a:gd name="connsiteX65" fmla="*/ 1508628 w 2206168"/>
                <a:gd name="connsiteY65" fmla="*/ 204758 h 2206170"/>
                <a:gd name="connsiteX66" fmla="*/ 1579324 w 2206168"/>
                <a:gd name="connsiteY66" fmla="*/ 173286 h 2206170"/>
                <a:gd name="connsiteX67" fmla="*/ 639544 w 2206168"/>
                <a:gd name="connsiteY67" fmla="*/ 173285 h 2206170"/>
                <a:gd name="connsiteX68" fmla="*/ 710241 w 2206168"/>
                <a:gd name="connsiteY68" fmla="*/ 204757 h 2206170"/>
                <a:gd name="connsiteX69" fmla="*/ 741713 w 2206168"/>
                <a:gd name="connsiteY69" fmla="*/ 275453 h 2206170"/>
                <a:gd name="connsiteX70" fmla="*/ 741671 w 2206168"/>
                <a:gd name="connsiteY70" fmla="*/ 278123 h 2206170"/>
                <a:gd name="connsiteX71" fmla="*/ 1060773 w 2206168"/>
                <a:gd name="connsiteY71" fmla="*/ 1010608 h 2206170"/>
                <a:gd name="connsiteX72" fmla="*/ 1032851 w 2206168"/>
                <a:gd name="connsiteY72" fmla="*/ 1029433 h 2206170"/>
                <a:gd name="connsiteX73" fmla="*/ 1016220 w 2206168"/>
                <a:gd name="connsiteY73" fmla="*/ 1054101 h 2206170"/>
                <a:gd name="connsiteX74" fmla="*/ 284473 w 2206168"/>
                <a:gd name="connsiteY74" fmla="*/ 735320 h 2206170"/>
                <a:gd name="connsiteX75" fmla="*/ 281803 w 2206168"/>
                <a:gd name="connsiteY75" fmla="*/ 735363 h 2206170"/>
                <a:gd name="connsiteX76" fmla="*/ 211107 w 2206168"/>
                <a:gd name="connsiteY76" fmla="*/ 703891 h 2206170"/>
                <a:gd name="connsiteX77" fmla="*/ 329435 w 2206168"/>
                <a:gd name="connsiteY77" fmla="*/ 323086 h 2206170"/>
                <a:gd name="connsiteX78" fmla="*/ 639544 w 2206168"/>
                <a:gd name="connsiteY78" fmla="*/ 173285 h 2206170"/>
                <a:gd name="connsiteX79" fmla="*/ 1103084 w 2206168"/>
                <a:gd name="connsiteY79" fmla="*/ 0 h 2206170"/>
                <a:gd name="connsiteX80" fmla="*/ 1456025 w 2206168"/>
                <a:gd name="connsiteY80" fmla="*/ 185599 h 2206170"/>
                <a:gd name="connsiteX81" fmla="*/ 1428289 w 2206168"/>
                <a:gd name="connsiteY81" fmla="*/ 257843 h 2206170"/>
                <a:gd name="connsiteX82" fmla="*/ 1426372 w 2206168"/>
                <a:gd name="connsiteY82" fmla="*/ 259701 h 2206170"/>
                <a:gd name="connsiteX83" fmla="*/ 1135616 w 2206168"/>
                <a:gd name="connsiteY83" fmla="*/ 999342 h 2206170"/>
                <a:gd name="connsiteX84" fmla="*/ 1115366 w 2206168"/>
                <a:gd name="connsiteY84" fmla="*/ 995254 h 2206170"/>
                <a:gd name="connsiteX85" fmla="*/ 1072359 w 2206168"/>
                <a:gd name="connsiteY85" fmla="*/ 1003937 h 2206170"/>
                <a:gd name="connsiteX86" fmla="*/ 779797 w 2206168"/>
                <a:gd name="connsiteY86" fmla="*/ 259701 h 2206170"/>
                <a:gd name="connsiteX87" fmla="*/ 777879 w 2206168"/>
                <a:gd name="connsiteY87" fmla="*/ 257843 h 2206170"/>
                <a:gd name="connsiteX88" fmla="*/ 750143 w 2206168"/>
                <a:gd name="connsiteY88" fmla="*/ 185599 h 2206170"/>
                <a:gd name="connsiteX89" fmla="*/ 1103084 w 2206168"/>
                <a:gd name="connsiteY89" fmla="*/ 0 h 2206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206168" h="2206170">
                  <a:moveTo>
                    <a:pt x="1066495" y="1217146"/>
                  </a:moveTo>
                  <a:lnTo>
                    <a:pt x="1069944" y="1219472"/>
                  </a:lnTo>
                  <a:cubicBezTo>
                    <a:pt x="1083905" y="1225377"/>
                    <a:pt x="1099254" y="1228642"/>
                    <a:pt x="1115366" y="1228642"/>
                  </a:cubicBezTo>
                  <a:lnTo>
                    <a:pt x="1142073" y="1223250"/>
                  </a:lnTo>
                  <a:lnTo>
                    <a:pt x="1426371" y="1946468"/>
                  </a:lnTo>
                  <a:lnTo>
                    <a:pt x="1428289" y="1948326"/>
                  </a:lnTo>
                  <a:cubicBezTo>
                    <a:pt x="1446149" y="1970531"/>
                    <a:pt x="1456025" y="1994944"/>
                    <a:pt x="1456025" y="2020570"/>
                  </a:cubicBezTo>
                  <a:cubicBezTo>
                    <a:pt x="1456025" y="2123075"/>
                    <a:pt x="1298009" y="2206170"/>
                    <a:pt x="1103084" y="2206170"/>
                  </a:cubicBezTo>
                  <a:cubicBezTo>
                    <a:pt x="908160" y="2206170"/>
                    <a:pt x="750143" y="2123075"/>
                    <a:pt x="750143" y="2020570"/>
                  </a:cubicBezTo>
                  <a:cubicBezTo>
                    <a:pt x="750143" y="1994944"/>
                    <a:pt x="760019" y="1970531"/>
                    <a:pt x="777879" y="1948326"/>
                  </a:cubicBezTo>
                  <a:lnTo>
                    <a:pt x="779796" y="1946468"/>
                  </a:lnTo>
                  <a:close/>
                  <a:moveTo>
                    <a:pt x="1221058" y="1160087"/>
                  </a:moveTo>
                  <a:lnTo>
                    <a:pt x="1934395" y="1470848"/>
                  </a:lnTo>
                  <a:lnTo>
                    <a:pt x="1937065" y="1470805"/>
                  </a:lnTo>
                  <a:cubicBezTo>
                    <a:pt x="1965395" y="1473877"/>
                    <a:pt x="1989641" y="1484157"/>
                    <a:pt x="2007761" y="1502277"/>
                  </a:cubicBezTo>
                  <a:cubicBezTo>
                    <a:pt x="2080242" y="1574758"/>
                    <a:pt x="2027265" y="1745250"/>
                    <a:pt x="1889433" y="1883083"/>
                  </a:cubicBezTo>
                  <a:cubicBezTo>
                    <a:pt x="1751600" y="2020915"/>
                    <a:pt x="1581109" y="2073892"/>
                    <a:pt x="1508627" y="2001411"/>
                  </a:cubicBezTo>
                  <a:cubicBezTo>
                    <a:pt x="1490507" y="1983291"/>
                    <a:pt x="1480227" y="1959044"/>
                    <a:pt x="1477155" y="1930715"/>
                  </a:cubicBezTo>
                  <a:lnTo>
                    <a:pt x="1477197" y="1928046"/>
                  </a:lnTo>
                  <a:lnTo>
                    <a:pt x="1166759" y="1215446"/>
                  </a:lnTo>
                  <a:lnTo>
                    <a:pt x="1197881" y="1194463"/>
                  </a:lnTo>
                  <a:close/>
                  <a:moveTo>
                    <a:pt x="1007536" y="1155850"/>
                  </a:moveTo>
                  <a:lnTo>
                    <a:pt x="1007843" y="1157371"/>
                  </a:lnTo>
                  <a:cubicBezTo>
                    <a:pt x="1013748" y="1171332"/>
                    <a:pt x="1022293" y="1183904"/>
                    <a:pt x="1032851" y="1194463"/>
                  </a:cubicBezTo>
                  <a:lnTo>
                    <a:pt x="1054803" y="1209264"/>
                  </a:lnTo>
                  <a:lnTo>
                    <a:pt x="741670" y="1928045"/>
                  </a:lnTo>
                  <a:lnTo>
                    <a:pt x="741712" y="1930715"/>
                  </a:lnTo>
                  <a:cubicBezTo>
                    <a:pt x="738640" y="1959045"/>
                    <a:pt x="728361" y="1983291"/>
                    <a:pt x="710240" y="2001411"/>
                  </a:cubicBezTo>
                  <a:cubicBezTo>
                    <a:pt x="637759" y="2073893"/>
                    <a:pt x="467267" y="2020916"/>
                    <a:pt x="329435" y="1883083"/>
                  </a:cubicBezTo>
                  <a:cubicBezTo>
                    <a:pt x="191602" y="1745251"/>
                    <a:pt x="138625" y="1574759"/>
                    <a:pt x="211107" y="1502277"/>
                  </a:cubicBezTo>
                  <a:cubicBezTo>
                    <a:pt x="229227" y="1484157"/>
                    <a:pt x="253473" y="1473878"/>
                    <a:pt x="281803" y="1470806"/>
                  </a:cubicBezTo>
                  <a:lnTo>
                    <a:pt x="284472" y="1470847"/>
                  </a:lnTo>
                  <a:close/>
                  <a:moveTo>
                    <a:pt x="2020569" y="750143"/>
                  </a:moveTo>
                  <a:cubicBezTo>
                    <a:pt x="2123073" y="750143"/>
                    <a:pt x="2206168" y="908160"/>
                    <a:pt x="2206168" y="1103084"/>
                  </a:cubicBezTo>
                  <a:cubicBezTo>
                    <a:pt x="2206168" y="1298008"/>
                    <a:pt x="2123073" y="1456025"/>
                    <a:pt x="2020569" y="1456025"/>
                  </a:cubicBezTo>
                  <a:cubicBezTo>
                    <a:pt x="1994943" y="1456025"/>
                    <a:pt x="1970530" y="1446149"/>
                    <a:pt x="1948325" y="1428289"/>
                  </a:cubicBezTo>
                  <a:lnTo>
                    <a:pt x="1946467" y="1426372"/>
                  </a:lnTo>
                  <a:lnTo>
                    <a:pt x="1225778" y="1143066"/>
                  </a:lnTo>
                  <a:lnTo>
                    <a:pt x="1232060" y="1111948"/>
                  </a:lnTo>
                  <a:cubicBezTo>
                    <a:pt x="1232060" y="1095836"/>
                    <a:pt x="1228795" y="1080487"/>
                    <a:pt x="1222890" y="1066526"/>
                  </a:cubicBezTo>
                  <a:lnTo>
                    <a:pt x="1221670" y="1064717"/>
                  </a:lnTo>
                  <a:lnTo>
                    <a:pt x="1946467" y="779797"/>
                  </a:lnTo>
                  <a:lnTo>
                    <a:pt x="1948325" y="777879"/>
                  </a:lnTo>
                  <a:cubicBezTo>
                    <a:pt x="1970530" y="760019"/>
                    <a:pt x="1994943" y="750143"/>
                    <a:pt x="2020569" y="750143"/>
                  </a:cubicBezTo>
                  <a:close/>
                  <a:moveTo>
                    <a:pt x="185599" y="750143"/>
                  </a:moveTo>
                  <a:cubicBezTo>
                    <a:pt x="211225" y="750143"/>
                    <a:pt x="235639" y="760019"/>
                    <a:pt x="257843" y="777879"/>
                  </a:cubicBezTo>
                  <a:lnTo>
                    <a:pt x="259701" y="779796"/>
                  </a:lnTo>
                  <a:lnTo>
                    <a:pt x="1006465" y="1073352"/>
                  </a:lnTo>
                  <a:lnTo>
                    <a:pt x="998672" y="1111948"/>
                  </a:lnTo>
                  <a:lnTo>
                    <a:pt x="1003149" y="1134120"/>
                  </a:lnTo>
                  <a:lnTo>
                    <a:pt x="259701" y="1426371"/>
                  </a:lnTo>
                  <a:lnTo>
                    <a:pt x="257843" y="1428289"/>
                  </a:lnTo>
                  <a:cubicBezTo>
                    <a:pt x="235639" y="1446149"/>
                    <a:pt x="211225" y="1456025"/>
                    <a:pt x="185599" y="1456025"/>
                  </a:cubicBezTo>
                  <a:cubicBezTo>
                    <a:pt x="83095" y="1456025"/>
                    <a:pt x="0" y="1298008"/>
                    <a:pt x="0" y="1103084"/>
                  </a:cubicBezTo>
                  <a:cubicBezTo>
                    <a:pt x="0" y="908160"/>
                    <a:pt x="83095" y="750143"/>
                    <a:pt x="185599" y="750143"/>
                  </a:cubicBezTo>
                  <a:close/>
                  <a:moveTo>
                    <a:pt x="1579324" y="173286"/>
                  </a:moveTo>
                  <a:cubicBezTo>
                    <a:pt x="1664314" y="164069"/>
                    <a:pt x="1786059" y="219712"/>
                    <a:pt x="1889433" y="323086"/>
                  </a:cubicBezTo>
                  <a:cubicBezTo>
                    <a:pt x="2027265" y="460918"/>
                    <a:pt x="2080242" y="631409"/>
                    <a:pt x="2007760" y="703891"/>
                  </a:cubicBezTo>
                  <a:cubicBezTo>
                    <a:pt x="1989640" y="722011"/>
                    <a:pt x="1965394" y="732290"/>
                    <a:pt x="1937064" y="735362"/>
                  </a:cubicBezTo>
                  <a:lnTo>
                    <a:pt x="1934395" y="735320"/>
                  </a:lnTo>
                  <a:lnTo>
                    <a:pt x="1211820" y="1050106"/>
                  </a:lnTo>
                  <a:lnTo>
                    <a:pt x="1197881" y="1029433"/>
                  </a:lnTo>
                  <a:lnTo>
                    <a:pt x="1160790" y="1004425"/>
                  </a:lnTo>
                  <a:lnTo>
                    <a:pt x="1477199" y="278124"/>
                  </a:lnTo>
                  <a:lnTo>
                    <a:pt x="1477156" y="275454"/>
                  </a:lnTo>
                  <a:cubicBezTo>
                    <a:pt x="1480228" y="247124"/>
                    <a:pt x="1490508" y="222878"/>
                    <a:pt x="1508628" y="204758"/>
                  </a:cubicBezTo>
                  <a:cubicBezTo>
                    <a:pt x="1526748" y="186638"/>
                    <a:pt x="1550994" y="176358"/>
                    <a:pt x="1579324" y="173286"/>
                  </a:cubicBezTo>
                  <a:close/>
                  <a:moveTo>
                    <a:pt x="639544" y="173285"/>
                  </a:moveTo>
                  <a:cubicBezTo>
                    <a:pt x="667874" y="176358"/>
                    <a:pt x="692120" y="186637"/>
                    <a:pt x="710241" y="204757"/>
                  </a:cubicBezTo>
                  <a:cubicBezTo>
                    <a:pt x="728361" y="222877"/>
                    <a:pt x="738641" y="247124"/>
                    <a:pt x="741713" y="275453"/>
                  </a:cubicBezTo>
                  <a:lnTo>
                    <a:pt x="741671" y="278123"/>
                  </a:lnTo>
                  <a:lnTo>
                    <a:pt x="1060773" y="1010608"/>
                  </a:lnTo>
                  <a:lnTo>
                    <a:pt x="1032851" y="1029433"/>
                  </a:lnTo>
                  <a:lnTo>
                    <a:pt x="1016220" y="1054101"/>
                  </a:lnTo>
                  <a:lnTo>
                    <a:pt x="284473" y="735320"/>
                  </a:lnTo>
                  <a:lnTo>
                    <a:pt x="281803" y="735363"/>
                  </a:lnTo>
                  <a:cubicBezTo>
                    <a:pt x="253473" y="732291"/>
                    <a:pt x="229227" y="722011"/>
                    <a:pt x="211107" y="703891"/>
                  </a:cubicBezTo>
                  <a:cubicBezTo>
                    <a:pt x="138626" y="631410"/>
                    <a:pt x="191603" y="460918"/>
                    <a:pt x="329435" y="323086"/>
                  </a:cubicBezTo>
                  <a:cubicBezTo>
                    <a:pt x="432810" y="219711"/>
                    <a:pt x="554555" y="164068"/>
                    <a:pt x="639544" y="173285"/>
                  </a:cubicBezTo>
                  <a:close/>
                  <a:moveTo>
                    <a:pt x="1103084" y="0"/>
                  </a:moveTo>
                  <a:cubicBezTo>
                    <a:pt x="1298009" y="0"/>
                    <a:pt x="1456025" y="83095"/>
                    <a:pt x="1456025" y="185599"/>
                  </a:cubicBezTo>
                  <a:cubicBezTo>
                    <a:pt x="1456025" y="211225"/>
                    <a:pt x="1446149" y="235639"/>
                    <a:pt x="1428289" y="257843"/>
                  </a:cubicBezTo>
                  <a:lnTo>
                    <a:pt x="1426372" y="259701"/>
                  </a:lnTo>
                  <a:lnTo>
                    <a:pt x="1135616" y="999342"/>
                  </a:lnTo>
                  <a:lnTo>
                    <a:pt x="1115366" y="995254"/>
                  </a:lnTo>
                  <a:lnTo>
                    <a:pt x="1072359" y="1003937"/>
                  </a:lnTo>
                  <a:lnTo>
                    <a:pt x="779797" y="259701"/>
                  </a:lnTo>
                  <a:lnTo>
                    <a:pt x="777879" y="257843"/>
                  </a:lnTo>
                  <a:cubicBezTo>
                    <a:pt x="760019" y="235639"/>
                    <a:pt x="750143" y="211225"/>
                    <a:pt x="750143" y="185599"/>
                  </a:cubicBezTo>
                  <a:cubicBezTo>
                    <a:pt x="750143" y="83095"/>
                    <a:pt x="908160" y="0"/>
                    <a:pt x="1103084" y="0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40000"/>
                  <a:lumOff val="60000"/>
                </a:schemeClr>
              </a:fgClr>
              <a:bgClr>
                <a:srgbClr val="FFFF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A2BDB40C-6A9A-43E0-802F-76433FDD7AEF}"/>
              </a:ext>
            </a:extLst>
          </p:cNvPr>
          <p:cNvGrpSpPr/>
          <p:nvPr/>
        </p:nvGrpSpPr>
        <p:grpSpPr>
          <a:xfrm>
            <a:off x="3711440" y="4119886"/>
            <a:ext cx="2508520" cy="1951215"/>
            <a:chOff x="3670937" y="1263826"/>
            <a:chExt cx="2826677" cy="2198689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1B25482C-B30D-4DFB-86B5-9ADF821DBF91}"/>
                </a:ext>
              </a:extLst>
            </p:cNvPr>
            <p:cNvGrpSpPr/>
            <p:nvPr/>
          </p:nvGrpSpPr>
          <p:grpSpPr>
            <a:xfrm rot="20700000">
              <a:off x="3670937" y="1263826"/>
              <a:ext cx="2126693" cy="1692318"/>
              <a:chOff x="3544573" y="1543050"/>
              <a:chExt cx="2449826" cy="1949451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21B79F67-4E6D-4902-96E9-A336156A2445}"/>
                  </a:ext>
                </a:extLst>
              </p:cNvPr>
              <p:cNvSpPr/>
              <p:nvPr/>
            </p:nvSpPr>
            <p:spPr>
              <a:xfrm>
                <a:off x="3544573" y="1555751"/>
                <a:ext cx="2449826" cy="1936750"/>
              </a:xfrm>
              <a:custGeom>
                <a:avLst/>
                <a:gdLst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1006475 h 2000250"/>
                  <a:gd name="connsiteX10" fmla="*/ 3233 w 2449826"/>
                  <a:gd name="connsiteY10" fmla="*/ 958850 h 2000250"/>
                  <a:gd name="connsiteX11" fmla="*/ 0 w 2449826"/>
                  <a:gd name="connsiteY11" fmla="*/ 911225 h 2000250"/>
                  <a:gd name="connsiteX12" fmla="*/ 1224913 w 2449826"/>
                  <a:gd name="connsiteY12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1006475 h 2000250"/>
                  <a:gd name="connsiteX10" fmla="*/ 0 w 2449826"/>
                  <a:gd name="connsiteY10" fmla="*/ 911225 h 2000250"/>
                  <a:gd name="connsiteX11" fmla="*/ 1224913 w 2449826"/>
                  <a:gd name="connsiteY11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911225 h 2000250"/>
                  <a:gd name="connsiteX10" fmla="*/ 1224913 w 2449826"/>
                  <a:gd name="connsiteY10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9826 w 2449826"/>
                  <a:gd name="connsiteY4" fmla="*/ 1089025 h 2000250"/>
                  <a:gd name="connsiteX5" fmla="*/ 1224913 w 2449826"/>
                  <a:gd name="connsiteY5" fmla="*/ 2000250 h 2000250"/>
                  <a:gd name="connsiteX6" fmla="*/ 0 w 2449826"/>
                  <a:gd name="connsiteY6" fmla="*/ 1089025 h 2000250"/>
                  <a:gd name="connsiteX7" fmla="*/ 2802 w 2449826"/>
                  <a:gd name="connsiteY7" fmla="*/ 1047750 h 2000250"/>
                  <a:gd name="connsiteX8" fmla="*/ 0 w 2449826"/>
                  <a:gd name="connsiteY8" fmla="*/ 911225 h 2000250"/>
                  <a:gd name="connsiteX9" fmla="*/ 1224913 w 2449826"/>
                  <a:gd name="connsiteY9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89025 h 2000250"/>
                  <a:gd name="connsiteX4" fmla="*/ 1224913 w 2449826"/>
                  <a:gd name="connsiteY4" fmla="*/ 2000250 h 2000250"/>
                  <a:gd name="connsiteX5" fmla="*/ 0 w 2449826"/>
                  <a:gd name="connsiteY5" fmla="*/ 1089025 h 2000250"/>
                  <a:gd name="connsiteX6" fmla="*/ 2802 w 2449826"/>
                  <a:gd name="connsiteY6" fmla="*/ 1047750 h 2000250"/>
                  <a:gd name="connsiteX7" fmla="*/ 0 w 2449826"/>
                  <a:gd name="connsiteY7" fmla="*/ 911225 h 2000250"/>
                  <a:gd name="connsiteX8" fmla="*/ 1224913 w 2449826"/>
                  <a:gd name="connsiteY8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89025 h 2000250"/>
                  <a:gd name="connsiteX4" fmla="*/ 1224913 w 2449826"/>
                  <a:gd name="connsiteY4" fmla="*/ 2000250 h 2000250"/>
                  <a:gd name="connsiteX5" fmla="*/ 0 w 2449826"/>
                  <a:gd name="connsiteY5" fmla="*/ 1089025 h 2000250"/>
                  <a:gd name="connsiteX6" fmla="*/ 0 w 2449826"/>
                  <a:gd name="connsiteY6" fmla="*/ 911225 h 2000250"/>
                  <a:gd name="connsiteX7" fmla="*/ 1224913 w 2449826"/>
                  <a:gd name="connsiteY7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9826 w 2449826"/>
                  <a:gd name="connsiteY2" fmla="*/ 1089025 h 2000250"/>
                  <a:gd name="connsiteX3" fmla="*/ 1224913 w 2449826"/>
                  <a:gd name="connsiteY3" fmla="*/ 2000250 h 2000250"/>
                  <a:gd name="connsiteX4" fmla="*/ 0 w 2449826"/>
                  <a:gd name="connsiteY4" fmla="*/ 1089025 h 2000250"/>
                  <a:gd name="connsiteX5" fmla="*/ 0 w 2449826"/>
                  <a:gd name="connsiteY5" fmla="*/ 911225 h 2000250"/>
                  <a:gd name="connsiteX6" fmla="*/ 1224913 w 2449826"/>
                  <a:gd name="connsiteY6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9826" h="2000250">
                    <a:moveTo>
                      <a:pt x="1224913" y="0"/>
                    </a:moveTo>
                    <a:cubicBezTo>
                      <a:pt x="1901414" y="0"/>
                      <a:pt x="2449826" y="407969"/>
                      <a:pt x="2449826" y="911225"/>
                    </a:cubicBezTo>
                    <a:lnTo>
                      <a:pt x="2449826" y="1089025"/>
                    </a:lnTo>
                    <a:cubicBezTo>
                      <a:pt x="2449826" y="1592281"/>
                      <a:pt x="1901414" y="2000250"/>
                      <a:pt x="1224913" y="2000250"/>
                    </a:cubicBezTo>
                    <a:cubicBezTo>
                      <a:pt x="548412" y="2000250"/>
                      <a:pt x="0" y="1592281"/>
                      <a:pt x="0" y="1089025"/>
                    </a:cubicBezTo>
                    <a:lnTo>
                      <a:pt x="0" y="911225"/>
                    </a:lnTo>
                    <a:cubicBezTo>
                      <a:pt x="0" y="407969"/>
                      <a:pt x="548412" y="0"/>
                      <a:pt x="1224913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FF99"/>
                  </a:gs>
                  <a:gs pos="0">
                    <a:srgbClr val="FFC000"/>
                  </a:gs>
                  <a:gs pos="80000">
                    <a:srgbClr val="FFFF00"/>
                  </a:gs>
                  <a:gs pos="20000">
                    <a:srgbClr val="FFFF00"/>
                  </a:gs>
                  <a:gs pos="100000">
                    <a:srgbClr val="FFC000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152CF4CF-0A51-4D30-A4D8-C8DE0893E677}"/>
                  </a:ext>
                </a:extLst>
              </p:cNvPr>
              <p:cNvSpPr/>
              <p:nvPr/>
            </p:nvSpPr>
            <p:spPr>
              <a:xfrm>
                <a:off x="3544574" y="1543050"/>
                <a:ext cx="2449825" cy="1822450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67273965-4F8F-48F5-918B-00322BDD4437}"/>
                  </a:ext>
                </a:extLst>
              </p:cNvPr>
              <p:cNvGrpSpPr/>
              <p:nvPr/>
            </p:nvGrpSpPr>
            <p:grpSpPr>
              <a:xfrm>
                <a:off x="3616213" y="1594126"/>
                <a:ext cx="2312507" cy="1695174"/>
                <a:chOff x="3616213" y="1594126"/>
                <a:chExt cx="2312507" cy="1695174"/>
              </a:xfrm>
            </p:grpSpPr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7B8A557D-7F4C-4D1C-8F33-1C81B40C68CB}"/>
                    </a:ext>
                  </a:extLst>
                </p:cNvPr>
                <p:cNvSpPr/>
                <p:nvPr/>
              </p:nvSpPr>
              <p:spPr>
                <a:xfrm>
                  <a:off x="3616213" y="1594126"/>
                  <a:ext cx="2312507" cy="1695174"/>
                </a:xfrm>
                <a:prstGeom prst="ellipse">
                  <a:avLst/>
                </a:pr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C18E993A-BAB6-4CE7-B517-2B8BC87BC8C9}"/>
                    </a:ext>
                  </a:extLst>
                </p:cNvPr>
                <p:cNvSpPr/>
                <p:nvPr/>
              </p:nvSpPr>
              <p:spPr>
                <a:xfrm>
                  <a:off x="3723702" y="1657429"/>
                  <a:ext cx="2074432" cy="1543193"/>
                </a:xfrm>
                <a:custGeom>
                  <a:avLst/>
                  <a:gdLst>
                    <a:gd name="connsiteX0" fmla="*/ 1066495 w 2206168"/>
                    <a:gd name="connsiteY0" fmla="*/ 1217146 h 2206170"/>
                    <a:gd name="connsiteX1" fmla="*/ 1069944 w 2206168"/>
                    <a:gd name="connsiteY1" fmla="*/ 1219472 h 2206170"/>
                    <a:gd name="connsiteX2" fmla="*/ 1115366 w 2206168"/>
                    <a:gd name="connsiteY2" fmla="*/ 1228642 h 2206170"/>
                    <a:gd name="connsiteX3" fmla="*/ 1142073 w 2206168"/>
                    <a:gd name="connsiteY3" fmla="*/ 1223250 h 2206170"/>
                    <a:gd name="connsiteX4" fmla="*/ 1426371 w 2206168"/>
                    <a:gd name="connsiteY4" fmla="*/ 1946468 h 2206170"/>
                    <a:gd name="connsiteX5" fmla="*/ 1428289 w 2206168"/>
                    <a:gd name="connsiteY5" fmla="*/ 1948326 h 2206170"/>
                    <a:gd name="connsiteX6" fmla="*/ 1456025 w 2206168"/>
                    <a:gd name="connsiteY6" fmla="*/ 2020570 h 2206170"/>
                    <a:gd name="connsiteX7" fmla="*/ 1103084 w 2206168"/>
                    <a:gd name="connsiteY7" fmla="*/ 2206170 h 2206170"/>
                    <a:gd name="connsiteX8" fmla="*/ 750143 w 2206168"/>
                    <a:gd name="connsiteY8" fmla="*/ 2020570 h 2206170"/>
                    <a:gd name="connsiteX9" fmla="*/ 777879 w 2206168"/>
                    <a:gd name="connsiteY9" fmla="*/ 1948326 h 2206170"/>
                    <a:gd name="connsiteX10" fmla="*/ 779796 w 2206168"/>
                    <a:gd name="connsiteY10" fmla="*/ 1946468 h 2206170"/>
                    <a:gd name="connsiteX11" fmla="*/ 1221058 w 2206168"/>
                    <a:gd name="connsiteY11" fmla="*/ 1160087 h 2206170"/>
                    <a:gd name="connsiteX12" fmla="*/ 1934395 w 2206168"/>
                    <a:gd name="connsiteY12" fmla="*/ 1470848 h 2206170"/>
                    <a:gd name="connsiteX13" fmla="*/ 1937065 w 2206168"/>
                    <a:gd name="connsiteY13" fmla="*/ 1470805 h 2206170"/>
                    <a:gd name="connsiteX14" fmla="*/ 2007761 w 2206168"/>
                    <a:gd name="connsiteY14" fmla="*/ 1502277 h 2206170"/>
                    <a:gd name="connsiteX15" fmla="*/ 1889433 w 2206168"/>
                    <a:gd name="connsiteY15" fmla="*/ 1883083 h 2206170"/>
                    <a:gd name="connsiteX16" fmla="*/ 1508627 w 2206168"/>
                    <a:gd name="connsiteY16" fmla="*/ 2001411 h 2206170"/>
                    <a:gd name="connsiteX17" fmla="*/ 1477155 w 2206168"/>
                    <a:gd name="connsiteY17" fmla="*/ 1930715 h 2206170"/>
                    <a:gd name="connsiteX18" fmla="*/ 1477197 w 2206168"/>
                    <a:gd name="connsiteY18" fmla="*/ 1928046 h 2206170"/>
                    <a:gd name="connsiteX19" fmla="*/ 1166759 w 2206168"/>
                    <a:gd name="connsiteY19" fmla="*/ 1215446 h 2206170"/>
                    <a:gd name="connsiteX20" fmla="*/ 1197881 w 2206168"/>
                    <a:gd name="connsiteY20" fmla="*/ 1194463 h 2206170"/>
                    <a:gd name="connsiteX21" fmla="*/ 1007536 w 2206168"/>
                    <a:gd name="connsiteY21" fmla="*/ 1155850 h 2206170"/>
                    <a:gd name="connsiteX22" fmla="*/ 1007843 w 2206168"/>
                    <a:gd name="connsiteY22" fmla="*/ 1157371 h 2206170"/>
                    <a:gd name="connsiteX23" fmla="*/ 1032851 w 2206168"/>
                    <a:gd name="connsiteY23" fmla="*/ 1194463 h 2206170"/>
                    <a:gd name="connsiteX24" fmla="*/ 1054803 w 2206168"/>
                    <a:gd name="connsiteY24" fmla="*/ 1209264 h 2206170"/>
                    <a:gd name="connsiteX25" fmla="*/ 741670 w 2206168"/>
                    <a:gd name="connsiteY25" fmla="*/ 1928045 h 2206170"/>
                    <a:gd name="connsiteX26" fmla="*/ 741712 w 2206168"/>
                    <a:gd name="connsiteY26" fmla="*/ 1930715 h 2206170"/>
                    <a:gd name="connsiteX27" fmla="*/ 710240 w 2206168"/>
                    <a:gd name="connsiteY27" fmla="*/ 2001411 h 2206170"/>
                    <a:gd name="connsiteX28" fmla="*/ 329435 w 2206168"/>
                    <a:gd name="connsiteY28" fmla="*/ 1883083 h 2206170"/>
                    <a:gd name="connsiteX29" fmla="*/ 211107 w 2206168"/>
                    <a:gd name="connsiteY29" fmla="*/ 1502277 h 2206170"/>
                    <a:gd name="connsiteX30" fmla="*/ 281803 w 2206168"/>
                    <a:gd name="connsiteY30" fmla="*/ 1470806 h 2206170"/>
                    <a:gd name="connsiteX31" fmla="*/ 284472 w 2206168"/>
                    <a:gd name="connsiteY31" fmla="*/ 1470847 h 2206170"/>
                    <a:gd name="connsiteX32" fmla="*/ 2020569 w 2206168"/>
                    <a:gd name="connsiteY32" fmla="*/ 750143 h 2206170"/>
                    <a:gd name="connsiteX33" fmla="*/ 2206168 w 2206168"/>
                    <a:gd name="connsiteY33" fmla="*/ 1103084 h 2206170"/>
                    <a:gd name="connsiteX34" fmla="*/ 2020569 w 2206168"/>
                    <a:gd name="connsiteY34" fmla="*/ 1456025 h 2206170"/>
                    <a:gd name="connsiteX35" fmla="*/ 1948325 w 2206168"/>
                    <a:gd name="connsiteY35" fmla="*/ 1428289 h 2206170"/>
                    <a:gd name="connsiteX36" fmla="*/ 1946467 w 2206168"/>
                    <a:gd name="connsiteY36" fmla="*/ 1426372 h 2206170"/>
                    <a:gd name="connsiteX37" fmla="*/ 1225778 w 2206168"/>
                    <a:gd name="connsiteY37" fmla="*/ 1143066 h 2206170"/>
                    <a:gd name="connsiteX38" fmla="*/ 1232060 w 2206168"/>
                    <a:gd name="connsiteY38" fmla="*/ 1111948 h 2206170"/>
                    <a:gd name="connsiteX39" fmla="*/ 1222890 w 2206168"/>
                    <a:gd name="connsiteY39" fmla="*/ 1066526 h 2206170"/>
                    <a:gd name="connsiteX40" fmla="*/ 1221670 w 2206168"/>
                    <a:gd name="connsiteY40" fmla="*/ 1064717 h 2206170"/>
                    <a:gd name="connsiteX41" fmla="*/ 1946467 w 2206168"/>
                    <a:gd name="connsiteY41" fmla="*/ 779797 h 2206170"/>
                    <a:gd name="connsiteX42" fmla="*/ 1948325 w 2206168"/>
                    <a:gd name="connsiteY42" fmla="*/ 777879 h 2206170"/>
                    <a:gd name="connsiteX43" fmla="*/ 2020569 w 2206168"/>
                    <a:gd name="connsiteY43" fmla="*/ 750143 h 2206170"/>
                    <a:gd name="connsiteX44" fmla="*/ 185599 w 2206168"/>
                    <a:gd name="connsiteY44" fmla="*/ 750143 h 2206170"/>
                    <a:gd name="connsiteX45" fmla="*/ 257843 w 2206168"/>
                    <a:gd name="connsiteY45" fmla="*/ 777879 h 2206170"/>
                    <a:gd name="connsiteX46" fmla="*/ 259701 w 2206168"/>
                    <a:gd name="connsiteY46" fmla="*/ 779796 h 2206170"/>
                    <a:gd name="connsiteX47" fmla="*/ 1006465 w 2206168"/>
                    <a:gd name="connsiteY47" fmla="*/ 1073352 h 2206170"/>
                    <a:gd name="connsiteX48" fmla="*/ 998672 w 2206168"/>
                    <a:gd name="connsiteY48" fmla="*/ 1111948 h 2206170"/>
                    <a:gd name="connsiteX49" fmla="*/ 1003149 w 2206168"/>
                    <a:gd name="connsiteY49" fmla="*/ 1134120 h 2206170"/>
                    <a:gd name="connsiteX50" fmla="*/ 259701 w 2206168"/>
                    <a:gd name="connsiteY50" fmla="*/ 1426371 h 2206170"/>
                    <a:gd name="connsiteX51" fmla="*/ 257843 w 2206168"/>
                    <a:gd name="connsiteY51" fmla="*/ 1428289 h 2206170"/>
                    <a:gd name="connsiteX52" fmla="*/ 185599 w 2206168"/>
                    <a:gd name="connsiteY52" fmla="*/ 1456025 h 2206170"/>
                    <a:gd name="connsiteX53" fmla="*/ 0 w 2206168"/>
                    <a:gd name="connsiteY53" fmla="*/ 1103084 h 2206170"/>
                    <a:gd name="connsiteX54" fmla="*/ 185599 w 2206168"/>
                    <a:gd name="connsiteY54" fmla="*/ 750143 h 2206170"/>
                    <a:gd name="connsiteX55" fmla="*/ 1579324 w 2206168"/>
                    <a:gd name="connsiteY55" fmla="*/ 173286 h 2206170"/>
                    <a:gd name="connsiteX56" fmla="*/ 1889433 w 2206168"/>
                    <a:gd name="connsiteY56" fmla="*/ 323086 h 2206170"/>
                    <a:gd name="connsiteX57" fmla="*/ 2007760 w 2206168"/>
                    <a:gd name="connsiteY57" fmla="*/ 703891 h 2206170"/>
                    <a:gd name="connsiteX58" fmla="*/ 1937064 w 2206168"/>
                    <a:gd name="connsiteY58" fmla="*/ 735362 h 2206170"/>
                    <a:gd name="connsiteX59" fmla="*/ 1934395 w 2206168"/>
                    <a:gd name="connsiteY59" fmla="*/ 735320 h 2206170"/>
                    <a:gd name="connsiteX60" fmla="*/ 1211820 w 2206168"/>
                    <a:gd name="connsiteY60" fmla="*/ 1050106 h 2206170"/>
                    <a:gd name="connsiteX61" fmla="*/ 1197881 w 2206168"/>
                    <a:gd name="connsiteY61" fmla="*/ 1029433 h 2206170"/>
                    <a:gd name="connsiteX62" fmla="*/ 1160790 w 2206168"/>
                    <a:gd name="connsiteY62" fmla="*/ 1004425 h 2206170"/>
                    <a:gd name="connsiteX63" fmla="*/ 1477199 w 2206168"/>
                    <a:gd name="connsiteY63" fmla="*/ 278124 h 2206170"/>
                    <a:gd name="connsiteX64" fmla="*/ 1477156 w 2206168"/>
                    <a:gd name="connsiteY64" fmla="*/ 275454 h 2206170"/>
                    <a:gd name="connsiteX65" fmla="*/ 1508628 w 2206168"/>
                    <a:gd name="connsiteY65" fmla="*/ 204758 h 2206170"/>
                    <a:gd name="connsiteX66" fmla="*/ 1579324 w 2206168"/>
                    <a:gd name="connsiteY66" fmla="*/ 173286 h 2206170"/>
                    <a:gd name="connsiteX67" fmla="*/ 639544 w 2206168"/>
                    <a:gd name="connsiteY67" fmla="*/ 173285 h 2206170"/>
                    <a:gd name="connsiteX68" fmla="*/ 710241 w 2206168"/>
                    <a:gd name="connsiteY68" fmla="*/ 204757 h 2206170"/>
                    <a:gd name="connsiteX69" fmla="*/ 741713 w 2206168"/>
                    <a:gd name="connsiteY69" fmla="*/ 275453 h 2206170"/>
                    <a:gd name="connsiteX70" fmla="*/ 741671 w 2206168"/>
                    <a:gd name="connsiteY70" fmla="*/ 278123 h 2206170"/>
                    <a:gd name="connsiteX71" fmla="*/ 1060773 w 2206168"/>
                    <a:gd name="connsiteY71" fmla="*/ 1010608 h 2206170"/>
                    <a:gd name="connsiteX72" fmla="*/ 1032851 w 2206168"/>
                    <a:gd name="connsiteY72" fmla="*/ 1029433 h 2206170"/>
                    <a:gd name="connsiteX73" fmla="*/ 1016220 w 2206168"/>
                    <a:gd name="connsiteY73" fmla="*/ 1054101 h 2206170"/>
                    <a:gd name="connsiteX74" fmla="*/ 284473 w 2206168"/>
                    <a:gd name="connsiteY74" fmla="*/ 735320 h 2206170"/>
                    <a:gd name="connsiteX75" fmla="*/ 281803 w 2206168"/>
                    <a:gd name="connsiteY75" fmla="*/ 735363 h 2206170"/>
                    <a:gd name="connsiteX76" fmla="*/ 211107 w 2206168"/>
                    <a:gd name="connsiteY76" fmla="*/ 703891 h 2206170"/>
                    <a:gd name="connsiteX77" fmla="*/ 329435 w 2206168"/>
                    <a:gd name="connsiteY77" fmla="*/ 323086 h 2206170"/>
                    <a:gd name="connsiteX78" fmla="*/ 639544 w 2206168"/>
                    <a:gd name="connsiteY78" fmla="*/ 173285 h 2206170"/>
                    <a:gd name="connsiteX79" fmla="*/ 1103084 w 2206168"/>
                    <a:gd name="connsiteY79" fmla="*/ 0 h 2206170"/>
                    <a:gd name="connsiteX80" fmla="*/ 1456025 w 2206168"/>
                    <a:gd name="connsiteY80" fmla="*/ 185599 h 2206170"/>
                    <a:gd name="connsiteX81" fmla="*/ 1428289 w 2206168"/>
                    <a:gd name="connsiteY81" fmla="*/ 257843 h 2206170"/>
                    <a:gd name="connsiteX82" fmla="*/ 1426372 w 2206168"/>
                    <a:gd name="connsiteY82" fmla="*/ 259701 h 2206170"/>
                    <a:gd name="connsiteX83" fmla="*/ 1135616 w 2206168"/>
                    <a:gd name="connsiteY83" fmla="*/ 999342 h 2206170"/>
                    <a:gd name="connsiteX84" fmla="*/ 1115366 w 2206168"/>
                    <a:gd name="connsiteY84" fmla="*/ 995254 h 2206170"/>
                    <a:gd name="connsiteX85" fmla="*/ 1072359 w 2206168"/>
                    <a:gd name="connsiteY85" fmla="*/ 1003937 h 2206170"/>
                    <a:gd name="connsiteX86" fmla="*/ 779797 w 2206168"/>
                    <a:gd name="connsiteY86" fmla="*/ 259701 h 2206170"/>
                    <a:gd name="connsiteX87" fmla="*/ 777879 w 2206168"/>
                    <a:gd name="connsiteY87" fmla="*/ 257843 h 2206170"/>
                    <a:gd name="connsiteX88" fmla="*/ 750143 w 2206168"/>
                    <a:gd name="connsiteY88" fmla="*/ 185599 h 2206170"/>
                    <a:gd name="connsiteX89" fmla="*/ 1103084 w 2206168"/>
                    <a:gd name="connsiteY89" fmla="*/ 0 h 220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206168" h="2206170">
                      <a:moveTo>
                        <a:pt x="1066495" y="1217146"/>
                      </a:moveTo>
                      <a:lnTo>
                        <a:pt x="1069944" y="1219472"/>
                      </a:lnTo>
                      <a:cubicBezTo>
                        <a:pt x="1083905" y="1225377"/>
                        <a:pt x="1099254" y="1228642"/>
                        <a:pt x="1115366" y="1228642"/>
                      </a:cubicBezTo>
                      <a:lnTo>
                        <a:pt x="1142073" y="1223250"/>
                      </a:lnTo>
                      <a:lnTo>
                        <a:pt x="1426371" y="1946468"/>
                      </a:lnTo>
                      <a:lnTo>
                        <a:pt x="1428289" y="1948326"/>
                      </a:lnTo>
                      <a:cubicBezTo>
                        <a:pt x="1446149" y="1970531"/>
                        <a:pt x="1456025" y="1994944"/>
                        <a:pt x="1456025" y="2020570"/>
                      </a:cubicBezTo>
                      <a:cubicBezTo>
                        <a:pt x="1456025" y="2123075"/>
                        <a:pt x="1298009" y="2206170"/>
                        <a:pt x="1103084" y="2206170"/>
                      </a:cubicBezTo>
                      <a:cubicBezTo>
                        <a:pt x="908160" y="2206170"/>
                        <a:pt x="750143" y="2123075"/>
                        <a:pt x="750143" y="2020570"/>
                      </a:cubicBezTo>
                      <a:cubicBezTo>
                        <a:pt x="750143" y="1994944"/>
                        <a:pt x="760019" y="1970531"/>
                        <a:pt x="777879" y="1948326"/>
                      </a:cubicBezTo>
                      <a:lnTo>
                        <a:pt x="779796" y="1946468"/>
                      </a:lnTo>
                      <a:close/>
                      <a:moveTo>
                        <a:pt x="1221058" y="1160087"/>
                      </a:moveTo>
                      <a:lnTo>
                        <a:pt x="1934395" y="1470848"/>
                      </a:lnTo>
                      <a:lnTo>
                        <a:pt x="1937065" y="1470805"/>
                      </a:lnTo>
                      <a:cubicBezTo>
                        <a:pt x="1965395" y="1473877"/>
                        <a:pt x="1989641" y="1484157"/>
                        <a:pt x="2007761" y="1502277"/>
                      </a:cubicBezTo>
                      <a:cubicBezTo>
                        <a:pt x="2080242" y="1574758"/>
                        <a:pt x="2027265" y="1745250"/>
                        <a:pt x="1889433" y="1883083"/>
                      </a:cubicBezTo>
                      <a:cubicBezTo>
                        <a:pt x="1751600" y="2020915"/>
                        <a:pt x="1581109" y="2073892"/>
                        <a:pt x="1508627" y="2001411"/>
                      </a:cubicBezTo>
                      <a:cubicBezTo>
                        <a:pt x="1490507" y="1983291"/>
                        <a:pt x="1480227" y="1959044"/>
                        <a:pt x="1477155" y="1930715"/>
                      </a:cubicBezTo>
                      <a:lnTo>
                        <a:pt x="1477197" y="1928046"/>
                      </a:lnTo>
                      <a:lnTo>
                        <a:pt x="1166759" y="1215446"/>
                      </a:lnTo>
                      <a:lnTo>
                        <a:pt x="1197881" y="1194463"/>
                      </a:lnTo>
                      <a:close/>
                      <a:moveTo>
                        <a:pt x="1007536" y="1155850"/>
                      </a:moveTo>
                      <a:lnTo>
                        <a:pt x="1007843" y="1157371"/>
                      </a:lnTo>
                      <a:cubicBezTo>
                        <a:pt x="1013748" y="1171332"/>
                        <a:pt x="1022293" y="1183904"/>
                        <a:pt x="1032851" y="1194463"/>
                      </a:cubicBezTo>
                      <a:lnTo>
                        <a:pt x="1054803" y="1209264"/>
                      </a:lnTo>
                      <a:lnTo>
                        <a:pt x="741670" y="1928045"/>
                      </a:lnTo>
                      <a:lnTo>
                        <a:pt x="741712" y="1930715"/>
                      </a:lnTo>
                      <a:cubicBezTo>
                        <a:pt x="738640" y="1959045"/>
                        <a:pt x="728361" y="1983291"/>
                        <a:pt x="710240" y="2001411"/>
                      </a:cubicBezTo>
                      <a:cubicBezTo>
                        <a:pt x="637759" y="2073893"/>
                        <a:pt x="467267" y="2020916"/>
                        <a:pt x="329435" y="1883083"/>
                      </a:cubicBezTo>
                      <a:cubicBezTo>
                        <a:pt x="191602" y="1745251"/>
                        <a:pt x="138625" y="1574759"/>
                        <a:pt x="211107" y="1502277"/>
                      </a:cubicBezTo>
                      <a:cubicBezTo>
                        <a:pt x="229227" y="1484157"/>
                        <a:pt x="253473" y="1473878"/>
                        <a:pt x="281803" y="1470806"/>
                      </a:cubicBezTo>
                      <a:lnTo>
                        <a:pt x="284472" y="1470847"/>
                      </a:lnTo>
                      <a:close/>
                      <a:moveTo>
                        <a:pt x="2020569" y="750143"/>
                      </a:moveTo>
                      <a:cubicBezTo>
                        <a:pt x="2123073" y="750143"/>
                        <a:pt x="2206168" y="908160"/>
                        <a:pt x="2206168" y="1103084"/>
                      </a:cubicBezTo>
                      <a:cubicBezTo>
                        <a:pt x="2206168" y="1298008"/>
                        <a:pt x="2123073" y="1456025"/>
                        <a:pt x="2020569" y="1456025"/>
                      </a:cubicBezTo>
                      <a:cubicBezTo>
                        <a:pt x="1994943" y="1456025"/>
                        <a:pt x="1970530" y="1446149"/>
                        <a:pt x="1948325" y="1428289"/>
                      </a:cubicBezTo>
                      <a:lnTo>
                        <a:pt x="1946467" y="1426372"/>
                      </a:lnTo>
                      <a:lnTo>
                        <a:pt x="1225778" y="1143066"/>
                      </a:lnTo>
                      <a:lnTo>
                        <a:pt x="1232060" y="1111948"/>
                      </a:lnTo>
                      <a:cubicBezTo>
                        <a:pt x="1232060" y="1095836"/>
                        <a:pt x="1228795" y="1080487"/>
                        <a:pt x="1222890" y="1066526"/>
                      </a:cubicBezTo>
                      <a:lnTo>
                        <a:pt x="1221670" y="1064717"/>
                      </a:lnTo>
                      <a:lnTo>
                        <a:pt x="1946467" y="779797"/>
                      </a:lnTo>
                      <a:lnTo>
                        <a:pt x="1948325" y="777879"/>
                      </a:lnTo>
                      <a:cubicBezTo>
                        <a:pt x="1970530" y="760019"/>
                        <a:pt x="1994943" y="750143"/>
                        <a:pt x="2020569" y="750143"/>
                      </a:cubicBezTo>
                      <a:close/>
                      <a:moveTo>
                        <a:pt x="185599" y="750143"/>
                      </a:moveTo>
                      <a:cubicBezTo>
                        <a:pt x="211225" y="750143"/>
                        <a:pt x="235639" y="760019"/>
                        <a:pt x="257843" y="777879"/>
                      </a:cubicBezTo>
                      <a:lnTo>
                        <a:pt x="259701" y="779796"/>
                      </a:lnTo>
                      <a:lnTo>
                        <a:pt x="1006465" y="1073352"/>
                      </a:lnTo>
                      <a:lnTo>
                        <a:pt x="998672" y="1111948"/>
                      </a:lnTo>
                      <a:lnTo>
                        <a:pt x="1003149" y="1134120"/>
                      </a:lnTo>
                      <a:lnTo>
                        <a:pt x="259701" y="1426371"/>
                      </a:lnTo>
                      <a:lnTo>
                        <a:pt x="257843" y="1428289"/>
                      </a:lnTo>
                      <a:cubicBezTo>
                        <a:pt x="235639" y="1446149"/>
                        <a:pt x="211225" y="1456025"/>
                        <a:pt x="185599" y="1456025"/>
                      </a:cubicBezTo>
                      <a:cubicBezTo>
                        <a:pt x="83095" y="1456025"/>
                        <a:pt x="0" y="1298008"/>
                        <a:pt x="0" y="1103084"/>
                      </a:cubicBezTo>
                      <a:cubicBezTo>
                        <a:pt x="0" y="908160"/>
                        <a:pt x="83095" y="750143"/>
                        <a:pt x="185599" y="750143"/>
                      </a:cubicBezTo>
                      <a:close/>
                      <a:moveTo>
                        <a:pt x="1579324" y="173286"/>
                      </a:moveTo>
                      <a:cubicBezTo>
                        <a:pt x="1664314" y="164069"/>
                        <a:pt x="1786059" y="219712"/>
                        <a:pt x="1889433" y="323086"/>
                      </a:cubicBezTo>
                      <a:cubicBezTo>
                        <a:pt x="2027265" y="460918"/>
                        <a:pt x="2080242" y="631409"/>
                        <a:pt x="2007760" y="703891"/>
                      </a:cubicBezTo>
                      <a:cubicBezTo>
                        <a:pt x="1989640" y="722011"/>
                        <a:pt x="1965394" y="732290"/>
                        <a:pt x="1937064" y="735362"/>
                      </a:cubicBezTo>
                      <a:lnTo>
                        <a:pt x="1934395" y="735320"/>
                      </a:lnTo>
                      <a:lnTo>
                        <a:pt x="1211820" y="1050106"/>
                      </a:lnTo>
                      <a:lnTo>
                        <a:pt x="1197881" y="1029433"/>
                      </a:lnTo>
                      <a:lnTo>
                        <a:pt x="1160790" y="1004425"/>
                      </a:lnTo>
                      <a:lnTo>
                        <a:pt x="1477199" y="278124"/>
                      </a:lnTo>
                      <a:lnTo>
                        <a:pt x="1477156" y="275454"/>
                      </a:lnTo>
                      <a:cubicBezTo>
                        <a:pt x="1480228" y="247124"/>
                        <a:pt x="1490508" y="222878"/>
                        <a:pt x="1508628" y="204758"/>
                      </a:cubicBezTo>
                      <a:cubicBezTo>
                        <a:pt x="1526748" y="186638"/>
                        <a:pt x="1550994" y="176358"/>
                        <a:pt x="1579324" y="173286"/>
                      </a:cubicBezTo>
                      <a:close/>
                      <a:moveTo>
                        <a:pt x="639544" y="173285"/>
                      </a:moveTo>
                      <a:cubicBezTo>
                        <a:pt x="667874" y="176358"/>
                        <a:pt x="692120" y="186637"/>
                        <a:pt x="710241" y="204757"/>
                      </a:cubicBezTo>
                      <a:cubicBezTo>
                        <a:pt x="728361" y="222877"/>
                        <a:pt x="738641" y="247124"/>
                        <a:pt x="741713" y="275453"/>
                      </a:cubicBezTo>
                      <a:lnTo>
                        <a:pt x="741671" y="278123"/>
                      </a:lnTo>
                      <a:lnTo>
                        <a:pt x="1060773" y="1010608"/>
                      </a:lnTo>
                      <a:lnTo>
                        <a:pt x="1032851" y="1029433"/>
                      </a:lnTo>
                      <a:lnTo>
                        <a:pt x="1016220" y="1054101"/>
                      </a:lnTo>
                      <a:lnTo>
                        <a:pt x="284473" y="735320"/>
                      </a:lnTo>
                      <a:lnTo>
                        <a:pt x="281803" y="735363"/>
                      </a:lnTo>
                      <a:cubicBezTo>
                        <a:pt x="253473" y="732291"/>
                        <a:pt x="229227" y="722011"/>
                        <a:pt x="211107" y="703891"/>
                      </a:cubicBezTo>
                      <a:cubicBezTo>
                        <a:pt x="138626" y="631410"/>
                        <a:pt x="191603" y="460918"/>
                        <a:pt x="329435" y="323086"/>
                      </a:cubicBezTo>
                      <a:cubicBezTo>
                        <a:pt x="432810" y="219711"/>
                        <a:pt x="554555" y="164068"/>
                        <a:pt x="639544" y="173285"/>
                      </a:cubicBezTo>
                      <a:close/>
                      <a:moveTo>
                        <a:pt x="1103084" y="0"/>
                      </a:moveTo>
                      <a:cubicBezTo>
                        <a:pt x="1298009" y="0"/>
                        <a:pt x="1456025" y="83095"/>
                        <a:pt x="1456025" y="185599"/>
                      </a:cubicBezTo>
                      <a:cubicBezTo>
                        <a:pt x="1456025" y="211225"/>
                        <a:pt x="1446149" y="235639"/>
                        <a:pt x="1428289" y="257843"/>
                      </a:cubicBezTo>
                      <a:lnTo>
                        <a:pt x="1426372" y="259701"/>
                      </a:lnTo>
                      <a:lnTo>
                        <a:pt x="1135616" y="999342"/>
                      </a:lnTo>
                      <a:lnTo>
                        <a:pt x="1115366" y="995254"/>
                      </a:lnTo>
                      <a:lnTo>
                        <a:pt x="1072359" y="1003937"/>
                      </a:lnTo>
                      <a:lnTo>
                        <a:pt x="779797" y="259701"/>
                      </a:lnTo>
                      <a:lnTo>
                        <a:pt x="777879" y="257843"/>
                      </a:lnTo>
                      <a:cubicBezTo>
                        <a:pt x="760019" y="235639"/>
                        <a:pt x="750143" y="211225"/>
                        <a:pt x="750143" y="185599"/>
                      </a:cubicBezTo>
                      <a:cubicBezTo>
                        <a:pt x="750143" y="83095"/>
                        <a:pt x="908160" y="0"/>
                        <a:pt x="1103084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FF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DADA20B1-5450-4CB3-A4C9-F4983E127143}"/>
                </a:ext>
              </a:extLst>
            </p:cNvPr>
            <p:cNvGrpSpPr/>
            <p:nvPr/>
          </p:nvGrpSpPr>
          <p:grpSpPr>
            <a:xfrm rot="900000">
              <a:off x="4441998" y="1766107"/>
              <a:ext cx="2055616" cy="1696408"/>
              <a:chOff x="3544573" y="1543050"/>
              <a:chExt cx="2449826" cy="1949451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59352BAE-89F8-4F84-9F26-D187FE3901C1}"/>
                  </a:ext>
                </a:extLst>
              </p:cNvPr>
              <p:cNvSpPr/>
              <p:nvPr/>
            </p:nvSpPr>
            <p:spPr>
              <a:xfrm>
                <a:off x="3544573" y="1555751"/>
                <a:ext cx="2449826" cy="1936750"/>
              </a:xfrm>
              <a:custGeom>
                <a:avLst/>
                <a:gdLst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1006475 h 2000250"/>
                  <a:gd name="connsiteX10" fmla="*/ 3233 w 2449826"/>
                  <a:gd name="connsiteY10" fmla="*/ 958850 h 2000250"/>
                  <a:gd name="connsiteX11" fmla="*/ 0 w 2449826"/>
                  <a:gd name="connsiteY11" fmla="*/ 911225 h 2000250"/>
                  <a:gd name="connsiteX12" fmla="*/ 1224913 w 2449826"/>
                  <a:gd name="connsiteY12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1006475 h 2000250"/>
                  <a:gd name="connsiteX10" fmla="*/ 0 w 2449826"/>
                  <a:gd name="connsiteY10" fmla="*/ 911225 h 2000250"/>
                  <a:gd name="connsiteX11" fmla="*/ 1224913 w 2449826"/>
                  <a:gd name="connsiteY11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911225 h 2000250"/>
                  <a:gd name="connsiteX10" fmla="*/ 1224913 w 2449826"/>
                  <a:gd name="connsiteY10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9826 w 2449826"/>
                  <a:gd name="connsiteY4" fmla="*/ 1089025 h 2000250"/>
                  <a:gd name="connsiteX5" fmla="*/ 1224913 w 2449826"/>
                  <a:gd name="connsiteY5" fmla="*/ 2000250 h 2000250"/>
                  <a:gd name="connsiteX6" fmla="*/ 0 w 2449826"/>
                  <a:gd name="connsiteY6" fmla="*/ 1089025 h 2000250"/>
                  <a:gd name="connsiteX7" fmla="*/ 2802 w 2449826"/>
                  <a:gd name="connsiteY7" fmla="*/ 1047750 h 2000250"/>
                  <a:gd name="connsiteX8" fmla="*/ 0 w 2449826"/>
                  <a:gd name="connsiteY8" fmla="*/ 911225 h 2000250"/>
                  <a:gd name="connsiteX9" fmla="*/ 1224913 w 2449826"/>
                  <a:gd name="connsiteY9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89025 h 2000250"/>
                  <a:gd name="connsiteX4" fmla="*/ 1224913 w 2449826"/>
                  <a:gd name="connsiteY4" fmla="*/ 2000250 h 2000250"/>
                  <a:gd name="connsiteX5" fmla="*/ 0 w 2449826"/>
                  <a:gd name="connsiteY5" fmla="*/ 1089025 h 2000250"/>
                  <a:gd name="connsiteX6" fmla="*/ 2802 w 2449826"/>
                  <a:gd name="connsiteY6" fmla="*/ 1047750 h 2000250"/>
                  <a:gd name="connsiteX7" fmla="*/ 0 w 2449826"/>
                  <a:gd name="connsiteY7" fmla="*/ 911225 h 2000250"/>
                  <a:gd name="connsiteX8" fmla="*/ 1224913 w 2449826"/>
                  <a:gd name="connsiteY8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89025 h 2000250"/>
                  <a:gd name="connsiteX4" fmla="*/ 1224913 w 2449826"/>
                  <a:gd name="connsiteY4" fmla="*/ 2000250 h 2000250"/>
                  <a:gd name="connsiteX5" fmla="*/ 0 w 2449826"/>
                  <a:gd name="connsiteY5" fmla="*/ 1089025 h 2000250"/>
                  <a:gd name="connsiteX6" fmla="*/ 0 w 2449826"/>
                  <a:gd name="connsiteY6" fmla="*/ 911225 h 2000250"/>
                  <a:gd name="connsiteX7" fmla="*/ 1224913 w 2449826"/>
                  <a:gd name="connsiteY7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9826 w 2449826"/>
                  <a:gd name="connsiteY2" fmla="*/ 1089025 h 2000250"/>
                  <a:gd name="connsiteX3" fmla="*/ 1224913 w 2449826"/>
                  <a:gd name="connsiteY3" fmla="*/ 2000250 h 2000250"/>
                  <a:gd name="connsiteX4" fmla="*/ 0 w 2449826"/>
                  <a:gd name="connsiteY4" fmla="*/ 1089025 h 2000250"/>
                  <a:gd name="connsiteX5" fmla="*/ 0 w 2449826"/>
                  <a:gd name="connsiteY5" fmla="*/ 911225 h 2000250"/>
                  <a:gd name="connsiteX6" fmla="*/ 1224913 w 2449826"/>
                  <a:gd name="connsiteY6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9826" h="2000250">
                    <a:moveTo>
                      <a:pt x="1224913" y="0"/>
                    </a:moveTo>
                    <a:cubicBezTo>
                      <a:pt x="1901414" y="0"/>
                      <a:pt x="2449826" y="407969"/>
                      <a:pt x="2449826" y="911225"/>
                    </a:cubicBezTo>
                    <a:lnTo>
                      <a:pt x="2449826" y="1089025"/>
                    </a:lnTo>
                    <a:cubicBezTo>
                      <a:pt x="2449826" y="1592281"/>
                      <a:pt x="1901414" y="2000250"/>
                      <a:pt x="1224913" y="2000250"/>
                    </a:cubicBezTo>
                    <a:cubicBezTo>
                      <a:pt x="548412" y="2000250"/>
                      <a:pt x="0" y="1592281"/>
                      <a:pt x="0" y="1089025"/>
                    </a:cubicBezTo>
                    <a:lnTo>
                      <a:pt x="0" y="911225"/>
                    </a:lnTo>
                    <a:cubicBezTo>
                      <a:pt x="0" y="407969"/>
                      <a:pt x="548412" y="0"/>
                      <a:pt x="1224913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FF99"/>
                  </a:gs>
                  <a:gs pos="0">
                    <a:srgbClr val="FFC000"/>
                  </a:gs>
                  <a:gs pos="80000">
                    <a:srgbClr val="FFFF00"/>
                  </a:gs>
                  <a:gs pos="20000">
                    <a:srgbClr val="FFFF00"/>
                  </a:gs>
                  <a:gs pos="100000">
                    <a:srgbClr val="FFC000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BECDFB72-5355-421F-AF16-8138FB6448EF}"/>
                  </a:ext>
                </a:extLst>
              </p:cNvPr>
              <p:cNvSpPr/>
              <p:nvPr/>
            </p:nvSpPr>
            <p:spPr>
              <a:xfrm>
                <a:off x="3544574" y="1543050"/>
                <a:ext cx="2449825" cy="1822450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EFBD67AF-9533-433D-A47B-FDD2A0FA95E1}"/>
                  </a:ext>
                </a:extLst>
              </p:cNvPr>
              <p:cNvGrpSpPr/>
              <p:nvPr/>
            </p:nvGrpSpPr>
            <p:grpSpPr>
              <a:xfrm>
                <a:off x="3616213" y="1594126"/>
                <a:ext cx="2312507" cy="1695174"/>
                <a:chOff x="3616213" y="1594126"/>
                <a:chExt cx="2312507" cy="1695174"/>
              </a:xfrm>
            </p:grpSpPr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77C9391E-E526-47DD-B057-EB9F587739F6}"/>
                    </a:ext>
                  </a:extLst>
                </p:cNvPr>
                <p:cNvSpPr/>
                <p:nvPr/>
              </p:nvSpPr>
              <p:spPr>
                <a:xfrm>
                  <a:off x="3616213" y="1594126"/>
                  <a:ext cx="2312507" cy="1695174"/>
                </a:xfrm>
                <a:prstGeom prst="ellipse">
                  <a:avLst/>
                </a:pr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37309E7A-F58E-4171-BC89-88D3BABE2884}"/>
                    </a:ext>
                  </a:extLst>
                </p:cNvPr>
                <p:cNvSpPr/>
                <p:nvPr/>
              </p:nvSpPr>
              <p:spPr>
                <a:xfrm>
                  <a:off x="3723702" y="1657429"/>
                  <a:ext cx="2074432" cy="1543193"/>
                </a:xfrm>
                <a:custGeom>
                  <a:avLst/>
                  <a:gdLst>
                    <a:gd name="connsiteX0" fmla="*/ 1066495 w 2206168"/>
                    <a:gd name="connsiteY0" fmla="*/ 1217146 h 2206170"/>
                    <a:gd name="connsiteX1" fmla="*/ 1069944 w 2206168"/>
                    <a:gd name="connsiteY1" fmla="*/ 1219472 h 2206170"/>
                    <a:gd name="connsiteX2" fmla="*/ 1115366 w 2206168"/>
                    <a:gd name="connsiteY2" fmla="*/ 1228642 h 2206170"/>
                    <a:gd name="connsiteX3" fmla="*/ 1142073 w 2206168"/>
                    <a:gd name="connsiteY3" fmla="*/ 1223250 h 2206170"/>
                    <a:gd name="connsiteX4" fmla="*/ 1426371 w 2206168"/>
                    <a:gd name="connsiteY4" fmla="*/ 1946468 h 2206170"/>
                    <a:gd name="connsiteX5" fmla="*/ 1428289 w 2206168"/>
                    <a:gd name="connsiteY5" fmla="*/ 1948326 h 2206170"/>
                    <a:gd name="connsiteX6" fmla="*/ 1456025 w 2206168"/>
                    <a:gd name="connsiteY6" fmla="*/ 2020570 h 2206170"/>
                    <a:gd name="connsiteX7" fmla="*/ 1103084 w 2206168"/>
                    <a:gd name="connsiteY7" fmla="*/ 2206170 h 2206170"/>
                    <a:gd name="connsiteX8" fmla="*/ 750143 w 2206168"/>
                    <a:gd name="connsiteY8" fmla="*/ 2020570 h 2206170"/>
                    <a:gd name="connsiteX9" fmla="*/ 777879 w 2206168"/>
                    <a:gd name="connsiteY9" fmla="*/ 1948326 h 2206170"/>
                    <a:gd name="connsiteX10" fmla="*/ 779796 w 2206168"/>
                    <a:gd name="connsiteY10" fmla="*/ 1946468 h 2206170"/>
                    <a:gd name="connsiteX11" fmla="*/ 1221058 w 2206168"/>
                    <a:gd name="connsiteY11" fmla="*/ 1160087 h 2206170"/>
                    <a:gd name="connsiteX12" fmla="*/ 1934395 w 2206168"/>
                    <a:gd name="connsiteY12" fmla="*/ 1470848 h 2206170"/>
                    <a:gd name="connsiteX13" fmla="*/ 1937065 w 2206168"/>
                    <a:gd name="connsiteY13" fmla="*/ 1470805 h 2206170"/>
                    <a:gd name="connsiteX14" fmla="*/ 2007761 w 2206168"/>
                    <a:gd name="connsiteY14" fmla="*/ 1502277 h 2206170"/>
                    <a:gd name="connsiteX15" fmla="*/ 1889433 w 2206168"/>
                    <a:gd name="connsiteY15" fmla="*/ 1883083 h 2206170"/>
                    <a:gd name="connsiteX16" fmla="*/ 1508627 w 2206168"/>
                    <a:gd name="connsiteY16" fmla="*/ 2001411 h 2206170"/>
                    <a:gd name="connsiteX17" fmla="*/ 1477155 w 2206168"/>
                    <a:gd name="connsiteY17" fmla="*/ 1930715 h 2206170"/>
                    <a:gd name="connsiteX18" fmla="*/ 1477197 w 2206168"/>
                    <a:gd name="connsiteY18" fmla="*/ 1928046 h 2206170"/>
                    <a:gd name="connsiteX19" fmla="*/ 1166759 w 2206168"/>
                    <a:gd name="connsiteY19" fmla="*/ 1215446 h 2206170"/>
                    <a:gd name="connsiteX20" fmla="*/ 1197881 w 2206168"/>
                    <a:gd name="connsiteY20" fmla="*/ 1194463 h 2206170"/>
                    <a:gd name="connsiteX21" fmla="*/ 1007536 w 2206168"/>
                    <a:gd name="connsiteY21" fmla="*/ 1155850 h 2206170"/>
                    <a:gd name="connsiteX22" fmla="*/ 1007843 w 2206168"/>
                    <a:gd name="connsiteY22" fmla="*/ 1157371 h 2206170"/>
                    <a:gd name="connsiteX23" fmla="*/ 1032851 w 2206168"/>
                    <a:gd name="connsiteY23" fmla="*/ 1194463 h 2206170"/>
                    <a:gd name="connsiteX24" fmla="*/ 1054803 w 2206168"/>
                    <a:gd name="connsiteY24" fmla="*/ 1209264 h 2206170"/>
                    <a:gd name="connsiteX25" fmla="*/ 741670 w 2206168"/>
                    <a:gd name="connsiteY25" fmla="*/ 1928045 h 2206170"/>
                    <a:gd name="connsiteX26" fmla="*/ 741712 w 2206168"/>
                    <a:gd name="connsiteY26" fmla="*/ 1930715 h 2206170"/>
                    <a:gd name="connsiteX27" fmla="*/ 710240 w 2206168"/>
                    <a:gd name="connsiteY27" fmla="*/ 2001411 h 2206170"/>
                    <a:gd name="connsiteX28" fmla="*/ 329435 w 2206168"/>
                    <a:gd name="connsiteY28" fmla="*/ 1883083 h 2206170"/>
                    <a:gd name="connsiteX29" fmla="*/ 211107 w 2206168"/>
                    <a:gd name="connsiteY29" fmla="*/ 1502277 h 2206170"/>
                    <a:gd name="connsiteX30" fmla="*/ 281803 w 2206168"/>
                    <a:gd name="connsiteY30" fmla="*/ 1470806 h 2206170"/>
                    <a:gd name="connsiteX31" fmla="*/ 284472 w 2206168"/>
                    <a:gd name="connsiteY31" fmla="*/ 1470847 h 2206170"/>
                    <a:gd name="connsiteX32" fmla="*/ 2020569 w 2206168"/>
                    <a:gd name="connsiteY32" fmla="*/ 750143 h 2206170"/>
                    <a:gd name="connsiteX33" fmla="*/ 2206168 w 2206168"/>
                    <a:gd name="connsiteY33" fmla="*/ 1103084 h 2206170"/>
                    <a:gd name="connsiteX34" fmla="*/ 2020569 w 2206168"/>
                    <a:gd name="connsiteY34" fmla="*/ 1456025 h 2206170"/>
                    <a:gd name="connsiteX35" fmla="*/ 1948325 w 2206168"/>
                    <a:gd name="connsiteY35" fmla="*/ 1428289 h 2206170"/>
                    <a:gd name="connsiteX36" fmla="*/ 1946467 w 2206168"/>
                    <a:gd name="connsiteY36" fmla="*/ 1426372 h 2206170"/>
                    <a:gd name="connsiteX37" fmla="*/ 1225778 w 2206168"/>
                    <a:gd name="connsiteY37" fmla="*/ 1143066 h 2206170"/>
                    <a:gd name="connsiteX38" fmla="*/ 1232060 w 2206168"/>
                    <a:gd name="connsiteY38" fmla="*/ 1111948 h 2206170"/>
                    <a:gd name="connsiteX39" fmla="*/ 1222890 w 2206168"/>
                    <a:gd name="connsiteY39" fmla="*/ 1066526 h 2206170"/>
                    <a:gd name="connsiteX40" fmla="*/ 1221670 w 2206168"/>
                    <a:gd name="connsiteY40" fmla="*/ 1064717 h 2206170"/>
                    <a:gd name="connsiteX41" fmla="*/ 1946467 w 2206168"/>
                    <a:gd name="connsiteY41" fmla="*/ 779797 h 2206170"/>
                    <a:gd name="connsiteX42" fmla="*/ 1948325 w 2206168"/>
                    <a:gd name="connsiteY42" fmla="*/ 777879 h 2206170"/>
                    <a:gd name="connsiteX43" fmla="*/ 2020569 w 2206168"/>
                    <a:gd name="connsiteY43" fmla="*/ 750143 h 2206170"/>
                    <a:gd name="connsiteX44" fmla="*/ 185599 w 2206168"/>
                    <a:gd name="connsiteY44" fmla="*/ 750143 h 2206170"/>
                    <a:gd name="connsiteX45" fmla="*/ 257843 w 2206168"/>
                    <a:gd name="connsiteY45" fmla="*/ 777879 h 2206170"/>
                    <a:gd name="connsiteX46" fmla="*/ 259701 w 2206168"/>
                    <a:gd name="connsiteY46" fmla="*/ 779796 h 2206170"/>
                    <a:gd name="connsiteX47" fmla="*/ 1006465 w 2206168"/>
                    <a:gd name="connsiteY47" fmla="*/ 1073352 h 2206170"/>
                    <a:gd name="connsiteX48" fmla="*/ 998672 w 2206168"/>
                    <a:gd name="connsiteY48" fmla="*/ 1111948 h 2206170"/>
                    <a:gd name="connsiteX49" fmla="*/ 1003149 w 2206168"/>
                    <a:gd name="connsiteY49" fmla="*/ 1134120 h 2206170"/>
                    <a:gd name="connsiteX50" fmla="*/ 259701 w 2206168"/>
                    <a:gd name="connsiteY50" fmla="*/ 1426371 h 2206170"/>
                    <a:gd name="connsiteX51" fmla="*/ 257843 w 2206168"/>
                    <a:gd name="connsiteY51" fmla="*/ 1428289 h 2206170"/>
                    <a:gd name="connsiteX52" fmla="*/ 185599 w 2206168"/>
                    <a:gd name="connsiteY52" fmla="*/ 1456025 h 2206170"/>
                    <a:gd name="connsiteX53" fmla="*/ 0 w 2206168"/>
                    <a:gd name="connsiteY53" fmla="*/ 1103084 h 2206170"/>
                    <a:gd name="connsiteX54" fmla="*/ 185599 w 2206168"/>
                    <a:gd name="connsiteY54" fmla="*/ 750143 h 2206170"/>
                    <a:gd name="connsiteX55" fmla="*/ 1579324 w 2206168"/>
                    <a:gd name="connsiteY55" fmla="*/ 173286 h 2206170"/>
                    <a:gd name="connsiteX56" fmla="*/ 1889433 w 2206168"/>
                    <a:gd name="connsiteY56" fmla="*/ 323086 h 2206170"/>
                    <a:gd name="connsiteX57" fmla="*/ 2007760 w 2206168"/>
                    <a:gd name="connsiteY57" fmla="*/ 703891 h 2206170"/>
                    <a:gd name="connsiteX58" fmla="*/ 1937064 w 2206168"/>
                    <a:gd name="connsiteY58" fmla="*/ 735362 h 2206170"/>
                    <a:gd name="connsiteX59" fmla="*/ 1934395 w 2206168"/>
                    <a:gd name="connsiteY59" fmla="*/ 735320 h 2206170"/>
                    <a:gd name="connsiteX60" fmla="*/ 1211820 w 2206168"/>
                    <a:gd name="connsiteY60" fmla="*/ 1050106 h 2206170"/>
                    <a:gd name="connsiteX61" fmla="*/ 1197881 w 2206168"/>
                    <a:gd name="connsiteY61" fmla="*/ 1029433 h 2206170"/>
                    <a:gd name="connsiteX62" fmla="*/ 1160790 w 2206168"/>
                    <a:gd name="connsiteY62" fmla="*/ 1004425 h 2206170"/>
                    <a:gd name="connsiteX63" fmla="*/ 1477199 w 2206168"/>
                    <a:gd name="connsiteY63" fmla="*/ 278124 h 2206170"/>
                    <a:gd name="connsiteX64" fmla="*/ 1477156 w 2206168"/>
                    <a:gd name="connsiteY64" fmla="*/ 275454 h 2206170"/>
                    <a:gd name="connsiteX65" fmla="*/ 1508628 w 2206168"/>
                    <a:gd name="connsiteY65" fmla="*/ 204758 h 2206170"/>
                    <a:gd name="connsiteX66" fmla="*/ 1579324 w 2206168"/>
                    <a:gd name="connsiteY66" fmla="*/ 173286 h 2206170"/>
                    <a:gd name="connsiteX67" fmla="*/ 639544 w 2206168"/>
                    <a:gd name="connsiteY67" fmla="*/ 173285 h 2206170"/>
                    <a:gd name="connsiteX68" fmla="*/ 710241 w 2206168"/>
                    <a:gd name="connsiteY68" fmla="*/ 204757 h 2206170"/>
                    <a:gd name="connsiteX69" fmla="*/ 741713 w 2206168"/>
                    <a:gd name="connsiteY69" fmla="*/ 275453 h 2206170"/>
                    <a:gd name="connsiteX70" fmla="*/ 741671 w 2206168"/>
                    <a:gd name="connsiteY70" fmla="*/ 278123 h 2206170"/>
                    <a:gd name="connsiteX71" fmla="*/ 1060773 w 2206168"/>
                    <a:gd name="connsiteY71" fmla="*/ 1010608 h 2206170"/>
                    <a:gd name="connsiteX72" fmla="*/ 1032851 w 2206168"/>
                    <a:gd name="connsiteY72" fmla="*/ 1029433 h 2206170"/>
                    <a:gd name="connsiteX73" fmla="*/ 1016220 w 2206168"/>
                    <a:gd name="connsiteY73" fmla="*/ 1054101 h 2206170"/>
                    <a:gd name="connsiteX74" fmla="*/ 284473 w 2206168"/>
                    <a:gd name="connsiteY74" fmla="*/ 735320 h 2206170"/>
                    <a:gd name="connsiteX75" fmla="*/ 281803 w 2206168"/>
                    <a:gd name="connsiteY75" fmla="*/ 735363 h 2206170"/>
                    <a:gd name="connsiteX76" fmla="*/ 211107 w 2206168"/>
                    <a:gd name="connsiteY76" fmla="*/ 703891 h 2206170"/>
                    <a:gd name="connsiteX77" fmla="*/ 329435 w 2206168"/>
                    <a:gd name="connsiteY77" fmla="*/ 323086 h 2206170"/>
                    <a:gd name="connsiteX78" fmla="*/ 639544 w 2206168"/>
                    <a:gd name="connsiteY78" fmla="*/ 173285 h 2206170"/>
                    <a:gd name="connsiteX79" fmla="*/ 1103084 w 2206168"/>
                    <a:gd name="connsiteY79" fmla="*/ 0 h 2206170"/>
                    <a:gd name="connsiteX80" fmla="*/ 1456025 w 2206168"/>
                    <a:gd name="connsiteY80" fmla="*/ 185599 h 2206170"/>
                    <a:gd name="connsiteX81" fmla="*/ 1428289 w 2206168"/>
                    <a:gd name="connsiteY81" fmla="*/ 257843 h 2206170"/>
                    <a:gd name="connsiteX82" fmla="*/ 1426372 w 2206168"/>
                    <a:gd name="connsiteY82" fmla="*/ 259701 h 2206170"/>
                    <a:gd name="connsiteX83" fmla="*/ 1135616 w 2206168"/>
                    <a:gd name="connsiteY83" fmla="*/ 999342 h 2206170"/>
                    <a:gd name="connsiteX84" fmla="*/ 1115366 w 2206168"/>
                    <a:gd name="connsiteY84" fmla="*/ 995254 h 2206170"/>
                    <a:gd name="connsiteX85" fmla="*/ 1072359 w 2206168"/>
                    <a:gd name="connsiteY85" fmla="*/ 1003937 h 2206170"/>
                    <a:gd name="connsiteX86" fmla="*/ 779797 w 2206168"/>
                    <a:gd name="connsiteY86" fmla="*/ 259701 h 2206170"/>
                    <a:gd name="connsiteX87" fmla="*/ 777879 w 2206168"/>
                    <a:gd name="connsiteY87" fmla="*/ 257843 h 2206170"/>
                    <a:gd name="connsiteX88" fmla="*/ 750143 w 2206168"/>
                    <a:gd name="connsiteY88" fmla="*/ 185599 h 2206170"/>
                    <a:gd name="connsiteX89" fmla="*/ 1103084 w 2206168"/>
                    <a:gd name="connsiteY89" fmla="*/ 0 h 220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206168" h="2206170">
                      <a:moveTo>
                        <a:pt x="1066495" y="1217146"/>
                      </a:moveTo>
                      <a:lnTo>
                        <a:pt x="1069944" y="1219472"/>
                      </a:lnTo>
                      <a:cubicBezTo>
                        <a:pt x="1083905" y="1225377"/>
                        <a:pt x="1099254" y="1228642"/>
                        <a:pt x="1115366" y="1228642"/>
                      </a:cubicBezTo>
                      <a:lnTo>
                        <a:pt x="1142073" y="1223250"/>
                      </a:lnTo>
                      <a:lnTo>
                        <a:pt x="1426371" y="1946468"/>
                      </a:lnTo>
                      <a:lnTo>
                        <a:pt x="1428289" y="1948326"/>
                      </a:lnTo>
                      <a:cubicBezTo>
                        <a:pt x="1446149" y="1970531"/>
                        <a:pt x="1456025" y="1994944"/>
                        <a:pt x="1456025" y="2020570"/>
                      </a:cubicBezTo>
                      <a:cubicBezTo>
                        <a:pt x="1456025" y="2123075"/>
                        <a:pt x="1298009" y="2206170"/>
                        <a:pt x="1103084" y="2206170"/>
                      </a:cubicBezTo>
                      <a:cubicBezTo>
                        <a:pt x="908160" y="2206170"/>
                        <a:pt x="750143" y="2123075"/>
                        <a:pt x="750143" y="2020570"/>
                      </a:cubicBezTo>
                      <a:cubicBezTo>
                        <a:pt x="750143" y="1994944"/>
                        <a:pt x="760019" y="1970531"/>
                        <a:pt x="777879" y="1948326"/>
                      </a:cubicBezTo>
                      <a:lnTo>
                        <a:pt x="779796" y="1946468"/>
                      </a:lnTo>
                      <a:close/>
                      <a:moveTo>
                        <a:pt x="1221058" y="1160087"/>
                      </a:moveTo>
                      <a:lnTo>
                        <a:pt x="1934395" y="1470848"/>
                      </a:lnTo>
                      <a:lnTo>
                        <a:pt x="1937065" y="1470805"/>
                      </a:lnTo>
                      <a:cubicBezTo>
                        <a:pt x="1965395" y="1473877"/>
                        <a:pt x="1989641" y="1484157"/>
                        <a:pt x="2007761" y="1502277"/>
                      </a:cubicBezTo>
                      <a:cubicBezTo>
                        <a:pt x="2080242" y="1574758"/>
                        <a:pt x="2027265" y="1745250"/>
                        <a:pt x="1889433" y="1883083"/>
                      </a:cubicBezTo>
                      <a:cubicBezTo>
                        <a:pt x="1751600" y="2020915"/>
                        <a:pt x="1581109" y="2073892"/>
                        <a:pt x="1508627" y="2001411"/>
                      </a:cubicBezTo>
                      <a:cubicBezTo>
                        <a:pt x="1490507" y="1983291"/>
                        <a:pt x="1480227" y="1959044"/>
                        <a:pt x="1477155" y="1930715"/>
                      </a:cubicBezTo>
                      <a:lnTo>
                        <a:pt x="1477197" y="1928046"/>
                      </a:lnTo>
                      <a:lnTo>
                        <a:pt x="1166759" y="1215446"/>
                      </a:lnTo>
                      <a:lnTo>
                        <a:pt x="1197881" y="1194463"/>
                      </a:lnTo>
                      <a:close/>
                      <a:moveTo>
                        <a:pt x="1007536" y="1155850"/>
                      </a:moveTo>
                      <a:lnTo>
                        <a:pt x="1007843" y="1157371"/>
                      </a:lnTo>
                      <a:cubicBezTo>
                        <a:pt x="1013748" y="1171332"/>
                        <a:pt x="1022293" y="1183904"/>
                        <a:pt x="1032851" y="1194463"/>
                      </a:cubicBezTo>
                      <a:lnTo>
                        <a:pt x="1054803" y="1209264"/>
                      </a:lnTo>
                      <a:lnTo>
                        <a:pt x="741670" y="1928045"/>
                      </a:lnTo>
                      <a:lnTo>
                        <a:pt x="741712" y="1930715"/>
                      </a:lnTo>
                      <a:cubicBezTo>
                        <a:pt x="738640" y="1959045"/>
                        <a:pt x="728361" y="1983291"/>
                        <a:pt x="710240" y="2001411"/>
                      </a:cubicBezTo>
                      <a:cubicBezTo>
                        <a:pt x="637759" y="2073893"/>
                        <a:pt x="467267" y="2020916"/>
                        <a:pt x="329435" y="1883083"/>
                      </a:cubicBezTo>
                      <a:cubicBezTo>
                        <a:pt x="191602" y="1745251"/>
                        <a:pt x="138625" y="1574759"/>
                        <a:pt x="211107" y="1502277"/>
                      </a:cubicBezTo>
                      <a:cubicBezTo>
                        <a:pt x="229227" y="1484157"/>
                        <a:pt x="253473" y="1473878"/>
                        <a:pt x="281803" y="1470806"/>
                      </a:cubicBezTo>
                      <a:lnTo>
                        <a:pt x="284472" y="1470847"/>
                      </a:lnTo>
                      <a:close/>
                      <a:moveTo>
                        <a:pt x="2020569" y="750143"/>
                      </a:moveTo>
                      <a:cubicBezTo>
                        <a:pt x="2123073" y="750143"/>
                        <a:pt x="2206168" y="908160"/>
                        <a:pt x="2206168" y="1103084"/>
                      </a:cubicBezTo>
                      <a:cubicBezTo>
                        <a:pt x="2206168" y="1298008"/>
                        <a:pt x="2123073" y="1456025"/>
                        <a:pt x="2020569" y="1456025"/>
                      </a:cubicBezTo>
                      <a:cubicBezTo>
                        <a:pt x="1994943" y="1456025"/>
                        <a:pt x="1970530" y="1446149"/>
                        <a:pt x="1948325" y="1428289"/>
                      </a:cubicBezTo>
                      <a:lnTo>
                        <a:pt x="1946467" y="1426372"/>
                      </a:lnTo>
                      <a:lnTo>
                        <a:pt x="1225778" y="1143066"/>
                      </a:lnTo>
                      <a:lnTo>
                        <a:pt x="1232060" y="1111948"/>
                      </a:lnTo>
                      <a:cubicBezTo>
                        <a:pt x="1232060" y="1095836"/>
                        <a:pt x="1228795" y="1080487"/>
                        <a:pt x="1222890" y="1066526"/>
                      </a:cubicBezTo>
                      <a:lnTo>
                        <a:pt x="1221670" y="1064717"/>
                      </a:lnTo>
                      <a:lnTo>
                        <a:pt x="1946467" y="779797"/>
                      </a:lnTo>
                      <a:lnTo>
                        <a:pt x="1948325" y="777879"/>
                      </a:lnTo>
                      <a:cubicBezTo>
                        <a:pt x="1970530" y="760019"/>
                        <a:pt x="1994943" y="750143"/>
                        <a:pt x="2020569" y="750143"/>
                      </a:cubicBezTo>
                      <a:close/>
                      <a:moveTo>
                        <a:pt x="185599" y="750143"/>
                      </a:moveTo>
                      <a:cubicBezTo>
                        <a:pt x="211225" y="750143"/>
                        <a:pt x="235639" y="760019"/>
                        <a:pt x="257843" y="777879"/>
                      </a:cubicBezTo>
                      <a:lnTo>
                        <a:pt x="259701" y="779796"/>
                      </a:lnTo>
                      <a:lnTo>
                        <a:pt x="1006465" y="1073352"/>
                      </a:lnTo>
                      <a:lnTo>
                        <a:pt x="998672" y="1111948"/>
                      </a:lnTo>
                      <a:lnTo>
                        <a:pt x="1003149" y="1134120"/>
                      </a:lnTo>
                      <a:lnTo>
                        <a:pt x="259701" y="1426371"/>
                      </a:lnTo>
                      <a:lnTo>
                        <a:pt x="257843" y="1428289"/>
                      </a:lnTo>
                      <a:cubicBezTo>
                        <a:pt x="235639" y="1446149"/>
                        <a:pt x="211225" y="1456025"/>
                        <a:pt x="185599" y="1456025"/>
                      </a:cubicBezTo>
                      <a:cubicBezTo>
                        <a:pt x="83095" y="1456025"/>
                        <a:pt x="0" y="1298008"/>
                        <a:pt x="0" y="1103084"/>
                      </a:cubicBezTo>
                      <a:cubicBezTo>
                        <a:pt x="0" y="908160"/>
                        <a:pt x="83095" y="750143"/>
                        <a:pt x="185599" y="750143"/>
                      </a:cubicBezTo>
                      <a:close/>
                      <a:moveTo>
                        <a:pt x="1579324" y="173286"/>
                      </a:moveTo>
                      <a:cubicBezTo>
                        <a:pt x="1664314" y="164069"/>
                        <a:pt x="1786059" y="219712"/>
                        <a:pt x="1889433" y="323086"/>
                      </a:cubicBezTo>
                      <a:cubicBezTo>
                        <a:pt x="2027265" y="460918"/>
                        <a:pt x="2080242" y="631409"/>
                        <a:pt x="2007760" y="703891"/>
                      </a:cubicBezTo>
                      <a:cubicBezTo>
                        <a:pt x="1989640" y="722011"/>
                        <a:pt x="1965394" y="732290"/>
                        <a:pt x="1937064" y="735362"/>
                      </a:cubicBezTo>
                      <a:lnTo>
                        <a:pt x="1934395" y="735320"/>
                      </a:lnTo>
                      <a:lnTo>
                        <a:pt x="1211820" y="1050106"/>
                      </a:lnTo>
                      <a:lnTo>
                        <a:pt x="1197881" y="1029433"/>
                      </a:lnTo>
                      <a:lnTo>
                        <a:pt x="1160790" y="1004425"/>
                      </a:lnTo>
                      <a:lnTo>
                        <a:pt x="1477199" y="278124"/>
                      </a:lnTo>
                      <a:lnTo>
                        <a:pt x="1477156" y="275454"/>
                      </a:lnTo>
                      <a:cubicBezTo>
                        <a:pt x="1480228" y="247124"/>
                        <a:pt x="1490508" y="222878"/>
                        <a:pt x="1508628" y="204758"/>
                      </a:cubicBezTo>
                      <a:cubicBezTo>
                        <a:pt x="1526748" y="186638"/>
                        <a:pt x="1550994" y="176358"/>
                        <a:pt x="1579324" y="173286"/>
                      </a:cubicBezTo>
                      <a:close/>
                      <a:moveTo>
                        <a:pt x="639544" y="173285"/>
                      </a:moveTo>
                      <a:cubicBezTo>
                        <a:pt x="667874" y="176358"/>
                        <a:pt x="692120" y="186637"/>
                        <a:pt x="710241" y="204757"/>
                      </a:cubicBezTo>
                      <a:cubicBezTo>
                        <a:pt x="728361" y="222877"/>
                        <a:pt x="738641" y="247124"/>
                        <a:pt x="741713" y="275453"/>
                      </a:cubicBezTo>
                      <a:lnTo>
                        <a:pt x="741671" y="278123"/>
                      </a:lnTo>
                      <a:lnTo>
                        <a:pt x="1060773" y="1010608"/>
                      </a:lnTo>
                      <a:lnTo>
                        <a:pt x="1032851" y="1029433"/>
                      </a:lnTo>
                      <a:lnTo>
                        <a:pt x="1016220" y="1054101"/>
                      </a:lnTo>
                      <a:lnTo>
                        <a:pt x="284473" y="735320"/>
                      </a:lnTo>
                      <a:lnTo>
                        <a:pt x="281803" y="735363"/>
                      </a:lnTo>
                      <a:cubicBezTo>
                        <a:pt x="253473" y="732291"/>
                        <a:pt x="229227" y="722011"/>
                        <a:pt x="211107" y="703891"/>
                      </a:cubicBezTo>
                      <a:cubicBezTo>
                        <a:pt x="138626" y="631410"/>
                        <a:pt x="191603" y="460918"/>
                        <a:pt x="329435" y="323086"/>
                      </a:cubicBezTo>
                      <a:cubicBezTo>
                        <a:pt x="432810" y="219711"/>
                        <a:pt x="554555" y="164068"/>
                        <a:pt x="639544" y="173285"/>
                      </a:cubicBezTo>
                      <a:close/>
                      <a:moveTo>
                        <a:pt x="1103084" y="0"/>
                      </a:moveTo>
                      <a:cubicBezTo>
                        <a:pt x="1298009" y="0"/>
                        <a:pt x="1456025" y="83095"/>
                        <a:pt x="1456025" y="185599"/>
                      </a:cubicBezTo>
                      <a:cubicBezTo>
                        <a:pt x="1456025" y="211225"/>
                        <a:pt x="1446149" y="235639"/>
                        <a:pt x="1428289" y="257843"/>
                      </a:cubicBezTo>
                      <a:lnTo>
                        <a:pt x="1426372" y="259701"/>
                      </a:lnTo>
                      <a:lnTo>
                        <a:pt x="1135616" y="999342"/>
                      </a:lnTo>
                      <a:lnTo>
                        <a:pt x="1115366" y="995254"/>
                      </a:lnTo>
                      <a:lnTo>
                        <a:pt x="1072359" y="1003937"/>
                      </a:lnTo>
                      <a:lnTo>
                        <a:pt x="779797" y="259701"/>
                      </a:lnTo>
                      <a:lnTo>
                        <a:pt x="777879" y="257843"/>
                      </a:lnTo>
                      <a:cubicBezTo>
                        <a:pt x="760019" y="235639"/>
                        <a:pt x="750143" y="211225"/>
                        <a:pt x="750143" y="185599"/>
                      </a:cubicBezTo>
                      <a:cubicBezTo>
                        <a:pt x="750143" y="83095"/>
                        <a:pt x="908160" y="0"/>
                        <a:pt x="1103084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FF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C9D6CA4-5007-467D-8225-8952C59240A0}"/>
              </a:ext>
            </a:extLst>
          </p:cNvPr>
          <p:cNvGrpSpPr/>
          <p:nvPr/>
        </p:nvGrpSpPr>
        <p:grpSpPr>
          <a:xfrm>
            <a:off x="6605083" y="1378094"/>
            <a:ext cx="2605086" cy="1788055"/>
            <a:chOff x="6605083" y="1378094"/>
            <a:chExt cx="2605086" cy="178805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A40A72-854A-4779-8321-8A26504948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BC8435B-18AA-43B6-B642-4E74071365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1914E6-5A20-4730-812C-36AA135C67A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620F551-C574-4A97-8CF7-351B1AE18EE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8665A9F-3FD8-4B32-B3B7-B9C22C31504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8440955-940B-4D97-BED0-DFCFF075DA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13BB458-F0EF-4C6D-B7B2-96DC7DA13DA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0EB2DD3F-4B50-4D2E-AE53-CBC9E5D6423A}"/>
                </a:ext>
              </a:extLst>
            </p:cNvPr>
            <p:cNvGrpSpPr/>
            <p:nvPr/>
          </p:nvGrpSpPr>
          <p:grpSpPr>
            <a:xfrm>
              <a:off x="6938619" y="1545482"/>
              <a:ext cx="1938014" cy="1265138"/>
              <a:chOff x="7692473" y="3660481"/>
              <a:chExt cx="1953690" cy="1275374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9B2A2EFE-22F9-4C64-908B-2F58EB457FDB}"/>
                  </a:ext>
                </a:extLst>
              </p:cNvPr>
              <p:cNvGrpSpPr/>
              <p:nvPr/>
            </p:nvGrpSpPr>
            <p:grpSpPr>
              <a:xfrm>
                <a:off x="7753433" y="3683341"/>
                <a:ext cx="894510" cy="681014"/>
                <a:chOff x="2250569" y="2506163"/>
                <a:chExt cx="1136911" cy="865560"/>
              </a:xfrm>
            </p:grpSpPr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EE4FCD03-3A0A-4DBD-B400-B2AA3CE52C2F}"/>
                    </a:ext>
                  </a:extLst>
                </p:cNvPr>
                <p:cNvSpPr/>
                <p:nvPr/>
              </p:nvSpPr>
              <p:spPr>
                <a:xfrm>
                  <a:off x="2250569" y="2506163"/>
                  <a:ext cx="1136910" cy="856022"/>
                </a:xfrm>
                <a:custGeom>
                  <a:avLst/>
                  <a:gdLst>
                    <a:gd name="connsiteX0" fmla="*/ 573352 w 1136910"/>
                    <a:gd name="connsiteY0" fmla="*/ 0 h 856022"/>
                    <a:gd name="connsiteX1" fmla="*/ 1045402 w 1136910"/>
                    <a:gd name="connsiteY1" fmla="*/ 261410 h 856022"/>
                    <a:gd name="connsiteX2" fmla="*/ 1073505 w 1136910"/>
                    <a:gd name="connsiteY2" fmla="*/ 337046 h 856022"/>
                    <a:gd name="connsiteX3" fmla="*/ 1092238 w 1136910"/>
                    <a:gd name="connsiteY3" fmla="*/ 349320 h 856022"/>
                    <a:gd name="connsiteX4" fmla="*/ 1136910 w 1136910"/>
                    <a:gd name="connsiteY4" fmla="*/ 428011 h 856022"/>
                    <a:gd name="connsiteX5" fmla="*/ 1092238 w 1136910"/>
                    <a:gd name="connsiteY5" fmla="*/ 506702 h 856022"/>
                    <a:gd name="connsiteX6" fmla="*/ 1073505 w 1136910"/>
                    <a:gd name="connsiteY6" fmla="*/ 518976 h 856022"/>
                    <a:gd name="connsiteX7" fmla="*/ 1045402 w 1136910"/>
                    <a:gd name="connsiteY7" fmla="*/ 594612 h 856022"/>
                    <a:gd name="connsiteX8" fmla="*/ 573352 w 1136910"/>
                    <a:gd name="connsiteY8" fmla="*/ 856022 h 856022"/>
                    <a:gd name="connsiteX9" fmla="*/ 101302 w 1136910"/>
                    <a:gd name="connsiteY9" fmla="*/ 594612 h 856022"/>
                    <a:gd name="connsiteX10" fmla="*/ 76351 w 1136910"/>
                    <a:gd name="connsiteY10" fmla="*/ 527459 h 856022"/>
                    <a:gd name="connsiteX11" fmla="*/ 44672 w 1136910"/>
                    <a:gd name="connsiteY11" fmla="*/ 506702 h 856022"/>
                    <a:gd name="connsiteX12" fmla="*/ 0 w 1136910"/>
                    <a:gd name="connsiteY12" fmla="*/ 428011 h 856022"/>
                    <a:gd name="connsiteX13" fmla="*/ 44672 w 1136910"/>
                    <a:gd name="connsiteY13" fmla="*/ 349320 h 856022"/>
                    <a:gd name="connsiteX14" fmla="*/ 76351 w 1136910"/>
                    <a:gd name="connsiteY14" fmla="*/ 328564 h 856022"/>
                    <a:gd name="connsiteX15" fmla="*/ 101302 w 1136910"/>
                    <a:gd name="connsiteY15" fmla="*/ 261410 h 856022"/>
                    <a:gd name="connsiteX16" fmla="*/ 573352 w 1136910"/>
                    <a:gd name="connsiteY16" fmla="*/ 0 h 856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36910" h="856022">
                      <a:moveTo>
                        <a:pt x="573352" y="0"/>
                      </a:moveTo>
                      <a:cubicBezTo>
                        <a:pt x="785558" y="0"/>
                        <a:pt x="967629" y="107790"/>
                        <a:pt x="1045402" y="261410"/>
                      </a:cubicBezTo>
                      <a:lnTo>
                        <a:pt x="1073505" y="337046"/>
                      </a:lnTo>
                      <a:lnTo>
                        <a:pt x="1092238" y="349320"/>
                      </a:lnTo>
                      <a:cubicBezTo>
                        <a:pt x="1121003" y="373506"/>
                        <a:pt x="1136910" y="400098"/>
                        <a:pt x="1136910" y="428011"/>
                      </a:cubicBezTo>
                      <a:cubicBezTo>
                        <a:pt x="1136910" y="455924"/>
                        <a:pt x="1121003" y="482516"/>
                        <a:pt x="1092238" y="506702"/>
                      </a:cubicBezTo>
                      <a:lnTo>
                        <a:pt x="1073505" y="518976"/>
                      </a:lnTo>
                      <a:lnTo>
                        <a:pt x="1045402" y="594612"/>
                      </a:lnTo>
                      <a:cubicBezTo>
                        <a:pt x="967629" y="748232"/>
                        <a:pt x="785558" y="856022"/>
                        <a:pt x="573352" y="856022"/>
                      </a:cubicBezTo>
                      <a:cubicBezTo>
                        <a:pt x="361146" y="856022"/>
                        <a:pt x="179075" y="748232"/>
                        <a:pt x="101302" y="594612"/>
                      </a:cubicBezTo>
                      <a:lnTo>
                        <a:pt x="76351" y="527459"/>
                      </a:lnTo>
                      <a:lnTo>
                        <a:pt x="44672" y="506702"/>
                      </a:lnTo>
                      <a:cubicBezTo>
                        <a:pt x="15907" y="482516"/>
                        <a:pt x="0" y="455924"/>
                        <a:pt x="0" y="428011"/>
                      </a:cubicBezTo>
                      <a:cubicBezTo>
                        <a:pt x="0" y="400098"/>
                        <a:pt x="15907" y="373506"/>
                        <a:pt x="44672" y="349320"/>
                      </a:cubicBezTo>
                      <a:lnTo>
                        <a:pt x="76351" y="328564"/>
                      </a:lnTo>
                      <a:lnTo>
                        <a:pt x="101302" y="261410"/>
                      </a:lnTo>
                      <a:cubicBezTo>
                        <a:pt x="179075" y="107790"/>
                        <a:pt x="361146" y="0"/>
                        <a:pt x="573352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C000"/>
                    </a:gs>
                    <a:gs pos="0">
                      <a:srgbClr val="FFFF99"/>
                    </a:gs>
                    <a:gs pos="6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4C99C637-6989-4E47-AC14-31B82A2C5C76}"/>
                    </a:ext>
                  </a:extLst>
                </p:cNvPr>
                <p:cNvSpPr/>
                <p:nvPr/>
              </p:nvSpPr>
              <p:spPr>
                <a:xfrm>
                  <a:off x="2291145" y="2535679"/>
                  <a:ext cx="1096335" cy="831850"/>
                </a:xfrm>
                <a:custGeom>
                  <a:avLst/>
                  <a:gdLst>
                    <a:gd name="connsiteX0" fmla="*/ 505095 w 1096335"/>
                    <a:gd name="connsiteY0" fmla="*/ 817167 h 831850"/>
                    <a:gd name="connsiteX1" fmla="*/ 518942 w 1096335"/>
                    <a:gd name="connsiteY1" fmla="*/ 828917 h 831850"/>
                    <a:gd name="connsiteX2" fmla="*/ 517510 w 1096335"/>
                    <a:gd name="connsiteY2" fmla="*/ 831850 h 831850"/>
                    <a:gd name="connsiteX3" fmla="*/ 491889 w 1096335"/>
                    <a:gd name="connsiteY3" fmla="*/ 830231 h 831850"/>
                    <a:gd name="connsiteX4" fmla="*/ 491248 w 1096335"/>
                    <a:gd name="connsiteY4" fmla="*/ 828917 h 831850"/>
                    <a:gd name="connsiteX5" fmla="*/ 505095 w 1096335"/>
                    <a:gd name="connsiteY5" fmla="*/ 817167 h 831850"/>
                    <a:gd name="connsiteX6" fmla="*/ 319544 w 1096335"/>
                    <a:gd name="connsiteY6" fmla="*/ 777927 h 831850"/>
                    <a:gd name="connsiteX7" fmla="*/ 333391 w 1096335"/>
                    <a:gd name="connsiteY7" fmla="*/ 789676 h 831850"/>
                    <a:gd name="connsiteX8" fmla="*/ 329853 w 1096335"/>
                    <a:gd name="connsiteY8" fmla="*/ 796924 h 831850"/>
                    <a:gd name="connsiteX9" fmla="*/ 310669 w 1096335"/>
                    <a:gd name="connsiteY9" fmla="*/ 790609 h 831850"/>
                    <a:gd name="connsiteX10" fmla="*/ 306272 w 1096335"/>
                    <a:gd name="connsiteY10" fmla="*/ 788497 h 831850"/>
                    <a:gd name="connsiteX11" fmla="*/ 309752 w 1096335"/>
                    <a:gd name="connsiteY11" fmla="*/ 781368 h 831850"/>
                    <a:gd name="connsiteX12" fmla="*/ 319544 w 1096335"/>
                    <a:gd name="connsiteY12" fmla="*/ 777927 h 831850"/>
                    <a:gd name="connsiteX13" fmla="*/ 562102 w 1096335"/>
                    <a:gd name="connsiteY13" fmla="*/ 770793 h 831850"/>
                    <a:gd name="connsiteX14" fmla="*/ 575949 w 1096335"/>
                    <a:gd name="connsiteY14" fmla="*/ 782543 h 831850"/>
                    <a:gd name="connsiteX15" fmla="*/ 562102 w 1096335"/>
                    <a:gd name="connsiteY15" fmla="*/ 794293 h 831850"/>
                    <a:gd name="connsiteX16" fmla="*/ 548254 w 1096335"/>
                    <a:gd name="connsiteY16" fmla="*/ 782543 h 831850"/>
                    <a:gd name="connsiteX17" fmla="*/ 562102 w 1096335"/>
                    <a:gd name="connsiteY17" fmla="*/ 770793 h 831850"/>
                    <a:gd name="connsiteX18" fmla="*/ 777880 w 1096335"/>
                    <a:gd name="connsiteY18" fmla="*/ 766030 h 831850"/>
                    <a:gd name="connsiteX19" fmla="*/ 787671 w 1096335"/>
                    <a:gd name="connsiteY19" fmla="*/ 769472 h 831850"/>
                    <a:gd name="connsiteX20" fmla="*/ 789804 w 1096335"/>
                    <a:gd name="connsiteY20" fmla="*/ 773841 h 831850"/>
                    <a:gd name="connsiteX21" fmla="*/ 767369 w 1096335"/>
                    <a:gd name="connsiteY21" fmla="*/ 784614 h 831850"/>
                    <a:gd name="connsiteX22" fmla="*/ 764032 w 1096335"/>
                    <a:gd name="connsiteY22" fmla="*/ 777780 h 831850"/>
                    <a:gd name="connsiteX23" fmla="*/ 777880 w 1096335"/>
                    <a:gd name="connsiteY23" fmla="*/ 766030 h 831850"/>
                    <a:gd name="connsiteX24" fmla="*/ 656218 w 1096335"/>
                    <a:gd name="connsiteY24" fmla="*/ 753877 h 831850"/>
                    <a:gd name="connsiteX25" fmla="*/ 670065 w 1096335"/>
                    <a:gd name="connsiteY25" fmla="*/ 765627 h 831850"/>
                    <a:gd name="connsiteX26" fmla="*/ 656218 w 1096335"/>
                    <a:gd name="connsiteY26" fmla="*/ 777376 h 831850"/>
                    <a:gd name="connsiteX27" fmla="*/ 642371 w 1096335"/>
                    <a:gd name="connsiteY27" fmla="*/ 765627 h 831850"/>
                    <a:gd name="connsiteX28" fmla="*/ 656218 w 1096335"/>
                    <a:gd name="connsiteY28" fmla="*/ 753877 h 831850"/>
                    <a:gd name="connsiteX29" fmla="*/ 421363 w 1096335"/>
                    <a:gd name="connsiteY29" fmla="*/ 752009 h 831850"/>
                    <a:gd name="connsiteX30" fmla="*/ 435210 w 1096335"/>
                    <a:gd name="connsiteY30" fmla="*/ 763759 h 831850"/>
                    <a:gd name="connsiteX31" fmla="*/ 421363 w 1096335"/>
                    <a:gd name="connsiteY31" fmla="*/ 775508 h 831850"/>
                    <a:gd name="connsiteX32" fmla="*/ 407515 w 1096335"/>
                    <a:gd name="connsiteY32" fmla="*/ 763759 h 831850"/>
                    <a:gd name="connsiteX33" fmla="*/ 421363 w 1096335"/>
                    <a:gd name="connsiteY33" fmla="*/ 752009 h 831850"/>
                    <a:gd name="connsiteX34" fmla="*/ 723384 w 1096335"/>
                    <a:gd name="connsiteY34" fmla="*/ 717711 h 831850"/>
                    <a:gd name="connsiteX35" fmla="*/ 737231 w 1096335"/>
                    <a:gd name="connsiteY35" fmla="*/ 729460 h 831850"/>
                    <a:gd name="connsiteX36" fmla="*/ 723384 w 1096335"/>
                    <a:gd name="connsiteY36" fmla="*/ 741210 h 831850"/>
                    <a:gd name="connsiteX37" fmla="*/ 709536 w 1096335"/>
                    <a:gd name="connsiteY37" fmla="*/ 729460 h 831850"/>
                    <a:gd name="connsiteX38" fmla="*/ 723384 w 1096335"/>
                    <a:gd name="connsiteY38" fmla="*/ 717711 h 831850"/>
                    <a:gd name="connsiteX39" fmla="*/ 845976 w 1096335"/>
                    <a:gd name="connsiteY39" fmla="*/ 716334 h 831850"/>
                    <a:gd name="connsiteX40" fmla="*/ 859823 w 1096335"/>
                    <a:gd name="connsiteY40" fmla="*/ 728083 h 831850"/>
                    <a:gd name="connsiteX41" fmla="*/ 859197 w 1096335"/>
                    <a:gd name="connsiteY41" fmla="*/ 729366 h 831850"/>
                    <a:gd name="connsiteX42" fmla="*/ 845588 w 1096335"/>
                    <a:gd name="connsiteY42" fmla="*/ 739697 h 831850"/>
                    <a:gd name="connsiteX43" fmla="*/ 836185 w 1096335"/>
                    <a:gd name="connsiteY43" fmla="*/ 736392 h 831850"/>
                    <a:gd name="connsiteX44" fmla="*/ 832129 w 1096335"/>
                    <a:gd name="connsiteY44" fmla="*/ 728083 h 831850"/>
                    <a:gd name="connsiteX45" fmla="*/ 845976 w 1096335"/>
                    <a:gd name="connsiteY45" fmla="*/ 716334 h 831850"/>
                    <a:gd name="connsiteX46" fmla="*/ 511553 w 1096335"/>
                    <a:gd name="connsiteY46" fmla="*/ 713836 h 831850"/>
                    <a:gd name="connsiteX47" fmla="*/ 525401 w 1096335"/>
                    <a:gd name="connsiteY47" fmla="*/ 725585 h 831850"/>
                    <a:gd name="connsiteX48" fmla="*/ 511553 w 1096335"/>
                    <a:gd name="connsiteY48" fmla="*/ 737335 h 831850"/>
                    <a:gd name="connsiteX49" fmla="*/ 497706 w 1096335"/>
                    <a:gd name="connsiteY49" fmla="*/ 725585 h 831850"/>
                    <a:gd name="connsiteX50" fmla="*/ 511553 w 1096335"/>
                    <a:gd name="connsiteY50" fmla="*/ 713836 h 831850"/>
                    <a:gd name="connsiteX51" fmla="*/ 289079 w 1096335"/>
                    <a:gd name="connsiteY51" fmla="*/ 711500 h 831850"/>
                    <a:gd name="connsiteX52" fmla="*/ 302926 w 1096335"/>
                    <a:gd name="connsiteY52" fmla="*/ 723250 h 831850"/>
                    <a:gd name="connsiteX53" fmla="*/ 289079 w 1096335"/>
                    <a:gd name="connsiteY53" fmla="*/ 735000 h 831850"/>
                    <a:gd name="connsiteX54" fmla="*/ 275232 w 1096335"/>
                    <a:gd name="connsiteY54" fmla="*/ 723250 h 831850"/>
                    <a:gd name="connsiteX55" fmla="*/ 289079 w 1096335"/>
                    <a:gd name="connsiteY55" fmla="*/ 711500 h 831850"/>
                    <a:gd name="connsiteX56" fmla="*/ 383195 w 1096335"/>
                    <a:gd name="connsiteY56" fmla="*/ 694584 h 831850"/>
                    <a:gd name="connsiteX57" fmla="*/ 397042 w 1096335"/>
                    <a:gd name="connsiteY57" fmla="*/ 706334 h 831850"/>
                    <a:gd name="connsiteX58" fmla="*/ 383195 w 1096335"/>
                    <a:gd name="connsiteY58" fmla="*/ 718083 h 831850"/>
                    <a:gd name="connsiteX59" fmla="*/ 369348 w 1096335"/>
                    <a:gd name="connsiteY59" fmla="*/ 706334 h 831850"/>
                    <a:gd name="connsiteX60" fmla="*/ 383195 w 1096335"/>
                    <a:gd name="connsiteY60" fmla="*/ 694584 h 831850"/>
                    <a:gd name="connsiteX61" fmla="*/ 654926 w 1096335"/>
                    <a:gd name="connsiteY61" fmla="*/ 671211 h 831850"/>
                    <a:gd name="connsiteX62" fmla="*/ 668774 w 1096335"/>
                    <a:gd name="connsiteY62" fmla="*/ 682961 h 831850"/>
                    <a:gd name="connsiteX63" fmla="*/ 654926 w 1096335"/>
                    <a:gd name="connsiteY63" fmla="*/ 694711 h 831850"/>
                    <a:gd name="connsiteX64" fmla="*/ 641079 w 1096335"/>
                    <a:gd name="connsiteY64" fmla="*/ 682961 h 831850"/>
                    <a:gd name="connsiteX65" fmla="*/ 654926 w 1096335"/>
                    <a:gd name="connsiteY65" fmla="*/ 671211 h 831850"/>
                    <a:gd name="connsiteX66" fmla="*/ 579650 w 1096335"/>
                    <a:gd name="connsiteY66" fmla="*/ 664140 h 831850"/>
                    <a:gd name="connsiteX67" fmla="*/ 593497 w 1096335"/>
                    <a:gd name="connsiteY67" fmla="*/ 675889 h 831850"/>
                    <a:gd name="connsiteX68" fmla="*/ 579650 w 1096335"/>
                    <a:gd name="connsiteY68" fmla="*/ 687639 h 831850"/>
                    <a:gd name="connsiteX69" fmla="*/ 565802 w 1096335"/>
                    <a:gd name="connsiteY69" fmla="*/ 675889 h 831850"/>
                    <a:gd name="connsiteX70" fmla="*/ 579650 w 1096335"/>
                    <a:gd name="connsiteY70" fmla="*/ 664140 h 831850"/>
                    <a:gd name="connsiteX71" fmla="*/ 450361 w 1096335"/>
                    <a:gd name="connsiteY71" fmla="*/ 658418 h 831850"/>
                    <a:gd name="connsiteX72" fmla="*/ 464208 w 1096335"/>
                    <a:gd name="connsiteY72" fmla="*/ 670167 h 831850"/>
                    <a:gd name="connsiteX73" fmla="*/ 450361 w 1096335"/>
                    <a:gd name="connsiteY73" fmla="*/ 681917 h 831850"/>
                    <a:gd name="connsiteX74" fmla="*/ 436513 w 1096335"/>
                    <a:gd name="connsiteY74" fmla="*/ 670167 h 831850"/>
                    <a:gd name="connsiteX75" fmla="*/ 450361 w 1096335"/>
                    <a:gd name="connsiteY75" fmla="*/ 658418 h 831850"/>
                    <a:gd name="connsiteX76" fmla="*/ 238531 w 1096335"/>
                    <a:gd name="connsiteY76" fmla="*/ 654543 h 831850"/>
                    <a:gd name="connsiteX77" fmla="*/ 252378 w 1096335"/>
                    <a:gd name="connsiteY77" fmla="*/ 666292 h 831850"/>
                    <a:gd name="connsiteX78" fmla="*/ 238531 w 1096335"/>
                    <a:gd name="connsiteY78" fmla="*/ 678042 h 831850"/>
                    <a:gd name="connsiteX79" fmla="*/ 224683 w 1096335"/>
                    <a:gd name="connsiteY79" fmla="*/ 666292 h 831850"/>
                    <a:gd name="connsiteX80" fmla="*/ 238531 w 1096335"/>
                    <a:gd name="connsiteY80" fmla="*/ 654543 h 831850"/>
                    <a:gd name="connsiteX81" fmla="*/ 825529 w 1096335"/>
                    <a:gd name="connsiteY81" fmla="*/ 643384 h 831850"/>
                    <a:gd name="connsiteX82" fmla="*/ 839376 w 1096335"/>
                    <a:gd name="connsiteY82" fmla="*/ 655134 h 831850"/>
                    <a:gd name="connsiteX83" fmla="*/ 825529 w 1096335"/>
                    <a:gd name="connsiteY83" fmla="*/ 666884 h 831850"/>
                    <a:gd name="connsiteX84" fmla="*/ 811681 w 1096335"/>
                    <a:gd name="connsiteY84" fmla="*/ 655134 h 831850"/>
                    <a:gd name="connsiteX85" fmla="*/ 825529 w 1096335"/>
                    <a:gd name="connsiteY85" fmla="*/ 643384 h 831850"/>
                    <a:gd name="connsiteX86" fmla="*/ 104630 w 1096335"/>
                    <a:gd name="connsiteY86" fmla="*/ 631859 h 831850"/>
                    <a:gd name="connsiteX87" fmla="*/ 112158 w 1096335"/>
                    <a:gd name="connsiteY87" fmla="*/ 634505 h 831850"/>
                    <a:gd name="connsiteX88" fmla="*/ 116214 w 1096335"/>
                    <a:gd name="connsiteY88" fmla="*/ 642813 h 831850"/>
                    <a:gd name="connsiteX89" fmla="*/ 114755 w 1096335"/>
                    <a:gd name="connsiteY89" fmla="*/ 645802 h 831850"/>
                    <a:gd name="connsiteX90" fmla="*/ 738057 w 1096335"/>
                    <a:gd name="connsiteY90" fmla="*/ 623332 h 831850"/>
                    <a:gd name="connsiteX91" fmla="*/ 751905 w 1096335"/>
                    <a:gd name="connsiteY91" fmla="*/ 635082 h 831850"/>
                    <a:gd name="connsiteX92" fmla="*/ 738057 w 1096335"/>
                    <a:gd name="connsiteY92" fmla="*/ 646832 h 831850"/>
                    <a:gd name="connsiteX93" fmla="*/ 724210 w 1096335"/>
                    <a:gd name="connsiteY93" fmla="*/ 635082 h 831850"/>
                    <a:gd name="connsiteX94" fmla="*/ 738057 w 1096335"/>
                    <a:gd name="connsiteY94" fmla="*/ 623332 h 831850"/>
                    <a:gd name="connsiteX95" fmla="*/ 927348 w 1096335"/>
                    <a:gd name="connsiteY95" fmla="*/ 617466 h 831850"/>
                    <a:gd name="connsiteX96" fmla="*/ 941195 w 1096335"/>
                    <a:gd name="connsiteY96" fmla="*/ 629216 h 831850"/>
                    <a:gd name="connsiteX97" fmla="*/ 927348 w 1096335"/>
                    <a:gd name="connsiteY97" fmla="*/ 640966 h 831850"/>
                    <a:gd name="connsiteX98" fmla="*/ 913500 w 1096335"/>
                    <a:gd name="connsiteY98" fmla="*/ 629216 h 831850"/>
                    <a:gd name="connsiteX99" fmla="*/ 927348 w 1096335"/>
                    <a:gd name="connsiteY99" fmla="*/ 617466 h 831850"/>
                    <a:gd name="connsiteX100" fmla="*/ 381903 w 1096335"/>
                    <a:gd name="connsiteY100" fmla="*/ 611918 h 831850"/>
                    <a:gd name="connsiteX101" fmla="*/ 395751 w 1096335"/>
                    <a:gd name="connsiteY101" fmla="*/ 623668 h 831850"/>
                    <a:gd name="connsiteX102" fmla="*/ 381903 w 1096335"/>
                    <a:gd name="connsiteY102" fmla="*/ 635418 h 831850"/>
                    <a:gd name="connsiteX103" fmla="*/ 368056 w 1096335"/>
                    <a:gd name="connsiteY103" fmla="*/ 623668 h 831850"/>
                    <a:gd name="connsiteX104" fmla="*/ 381903 w 1096335"/>
                    <a:gd name="connsiteY104" fmla="*/ 611918 h 831850"/>
                    <a:gd name="connsiteX105" fmla="*/ 542418 w 1096335"/>
                    <a:gd name="connsiteY105" fmla="*/ 609883 h 831850"/>
                    <a:gd name="connsiteX106" fmla="*/ 556265 w 1096335"/>
                    <a:gd name="connsiteY106" fmla="*/ 621632 h 831850"/>
                    <a:gd name="connsiteX107" fmla="*/ 542418 w 1096335"/>
                    <a:gd name="connsiteY107" fmla="*/ 633382 h 831850"/>
                    <a:gd name="connsiteX108" fmla="*/ 528571 w 1096335"/>
                    <a:gd name="connsiteY108" fmla="*/ 621632 h 831850"/>
                    <a:gd name="connsiteX109" fmla="*/ 542418 w 1096335"/>
                    <a:gd name="connsiteY109" fmla="*/ 609883 h 831850"/>
                    <a:gd name="connsiteX110" fmla="*/ 306627 w 1096335"/>
                    <a:gd name="connsiteY110" fmla="*/ 604847 h 831850"/>
                    <a:gd name="connsiteX111" fmla="*/ 320474 w 1096335"/>
                    <a:gd name="connsiteY111" fmla="*/ 616596 h 831850"/>
                    <a:gd name="connsiteX112" fmla="*/ 306627 w 1096335"/>
                    <a:gd name="connsiteY112" fmla="*/ 628346 h 831850"/>
                    <a:gd name="connsiteX113" fmla="*/ 292780 w 1096335"/>
                    <a:gd name="connsiteY113" fmla="*/ 616596 h 831850"/>
                    <a:gd name="connsiteX114" fmla="*/ 306627 w 1096335"/>
                    <a:gd name="connsiteY114" fmla="*/ 604847 h 831850"/>
                    <a:gd name="connsiteX115" fmla="*/ 169533 w 1096335"/>
                    <a:gd name="connsiteY115" fmla="*/ 594897 h 831850"/>
                    <a:gd name="connsiteX116" fmla="*/ 183380 w 1096335"/>
                    <a:gd name="connsiteY116" fmla="*/ 606647 h 831850"/>
                    <a:gd name="connsiteX117" fmla="*/ 169533 w 1096335"/>
                    <a:gd name="connsiteY117" fmla="*/ 618397 h 831850"/>
                    <a:gd name="connsiteX118" fmla="*/ 155685 w 1096335"/>
                    <a:gd name="connsiteY118" fmla="*/ 606647 h 831850"/>
                    <a:gd name="connsiteX119" fmla="*/ 169533 w 1096335"/>
                    <a:gd name="connsiteY119" fmla="*/ 594897 h 831850"/>
                    <a:gd name="connsiteX120" fmla="*/ 454947 w 1096335"/>
                    <a:gd name="connsiteY120" fmla="*/ 589830 h 831850"/>
                    <a:gd name="connsiteX121" fmla="*/ 468794 w 1096335"/>
                    <a:gd name="connsiteY121" fmla="*/ 601580 h 831850"/>
                    <a:gd name="connsiteX122" fmla="*/ 454947 w 1096335"/>
                    <a:gd name="connsiteY122" fmla="*/ 613330 h 831850"/>
                    <a:gd name="connsiteX123" fmla="*/ 441100 w 1096335"/>
                    <a:gd name="connsiteY123" fmla="*/ 601580 h 831850"/>
                    <a:gd name="connsiteX124" fmla="*/ 454947 w 1096335"/>
                    <a:gd name="connsiteY124" fmla="*/ 589830 h 831850"/>
                    <a:gd name="connsiteX125" fmla="*/ 644237 w 1096335"/>
                    <a:gd name="connsiteY125" fmla="*/ 583965 h 831850"/>
                    <a:gd name="connsiteX126" fmla="*/ 658084 w 1096335"/>
                    <a:gd name="connsiteY126" fmla="*/ 595714 h 831850"/>
                    <a:gd name="connsiteX127" fmla="*/ 644237 w 1096335"/>
                    <a:gd name="connsiteY127" fmla="*/ 607464 h 831850"/>
                    <a:gd name="connsiteX128" fmla="*/ 630390 w 1096335"/>
                    <a:gd name="connsiteY128" fmla="*/ 595714 h 831850"/>
                    <a:gd name="connsiteX129" fmla="*/ 644237 w 1096335"/>
                    <a:gd name="connsiteY129" fmla="*/ 583965 h 831850"/>
                    <a:gd name="connsiteX130" fmla="*/ 795064 w 1096335"/>
                    <a:gd name="connsiteY130" fmla="*/ 576958 h 831850"/>
                    <a:gd name="connsiteX131" fmla="*/ 808911 w 1096335"/>
                    <a:gd name="connsiteY131" fmla="*/ 588708 h 831850"/>
                    <a:gd name="connsiteX132" fmla="*/ 795064 w 1096335"/>
                    <a:gd name="connsiteY132" fmla="*/ 600457 h 831850"/>
                    <a:gd name="connsiteX133" fmla="*/ 781217 w 1096335"/>
                    <a:gd name="connsiteY133" fmla="*/ 588708 h 831850"/>
                    <a:gd name="connsiteX134" fmla="*/ 795064 w 1096335"/>
                    <a:gd name="connsiteY134" fmla="*/ 576958 h 831850"/>
                    <a:gd name="connsiteX135" fmla="*/ 889180 w 1096335"/>
                    <a:gd name="connsiteY135" fmla="*/ 560042 h 831850"/>
                    <a:gd name="connsiteX136" fmla="*/ 903028 w 1096335"/>
                    <a:gd name="connsiteY136" fmla="*/ 571791 h 831850"/>
                    <a:gd name="connsiteX137" fmla="*/ 889180 w 1096335"/>
                    <a:gd name="connsiteY137" fmla="*/ 583541 h 831850"/>
                    <a:gd name="connsiteX138" fmla="*/ 875333 w 1096335"/>
                    <a:gd name="connsiteY138" fmla="*/ 571791 h 831850"/>
                    <a:gd name="connsiteX139" fmla="*/ 889180 w 1096335"/>
                    <a:gd name="connsiteY139" fmla="*/ 560042 h 831850"/>
                    <a:gd name="connsiteX140" fmla="*/ 101075 w 1096335"/>
                    <a:gd name="connsiteY140" fmla="*/ 548398 h 831850"/>
                    <a:gd name="connsiteX141" fmla="*/ 114923 w 1096335"/>
                    <a:gd name="connsiteY141" fmla="*/ 560148 h 831850"/>
                    <a:gd name="connsiteX142" fmla="*/ 101075 w 1096335"/>
                    <a:gd name="connsiteY142" fmla="*/ 571898 h 831850"/>
                    <a:gd name="connsiteX143" fmla="*/ 87228 w 1096335"/>
                    <a:gd name="connsiteY143" fmla="*/ 560148 h 831850"/>
                    <a:gd name="connsiteX144" fmla="*/ 101075 w 1096335"/>
                    <a:gd name="connsiteY144" fmla="*/ 548398 h 831850"/>
                    <a:gd name="connsiteX145" fmla="*/ 258247 w 1096335"/>
                    <a:gd name="connsiteY145" fmla="*/ 546362 h 831850"/>
                    <a:gd name="connsiteX146" fmla="*/ 272094 w 1096335"/>
                    <a:gd name="connsiteY146" fmla="*/ 558112 h 831850"/>
                    <a:gd name="connsiteX147" fmla="*/ 258247 w 1096335"/>
                    <a:gd name="connsiteY147" fmla="*/ 569862 h 831850"/>
                    <a:gd name="connsiteX148" fmla="*/ 244400 w 1096335"/>
                    <a:gd name="connsiteY148" fmla="*/ 558112 h 831850"/>
                    <a:gd name="connsiteX149" fmla="*/ 258247 w 1096335"/>
                    <a:gd name="connsiteY149" fmla="*/ 546362 h 831850"/>
                    <a:gd name="connsiteX150" fmla="*/ 511953 w 1096335"/>
                    <a:gd name="connsiteY150" fmla="*/ 543456 h 831850"/>
                    <a:gd name="connsiteX151" fmla="*/ 525801 w 1096335"/>
                    <a:gd name="connsiteY151" fmla="*/ 555206 h 831850"/>
                    <a:gd name="connsiteX152" fmla="*/ 511953 w 1096335"/>
                    <a:gd name="connsiteY152" fmla="*/ 566956 h 831850"/>
                    <a:gd name="connsiteX153" fmla="*/ 498106 w 1096335"/>
                    <a:gd name="connsiteY153" fmla="*/ 555206 h 831850"/>
                    <a:gd name="connsiteX154" fmla="*/ 511953 w 1096335"/>
                    <a:gd name="connsiteY154" fmla="*/ 543456 h 831850"/>
                    <a:gd name="connsiteX155" fmla="*/ 606070 w 1096335"/>
                    <a:gd name="connsiteY155" fmla="*/ 526540 h 831850"/>
                    <a:gd name="connsiteX156" fmla="*/ 619917 w 1096335"/>
                    <a:gd name="connsiteY156" fmla="*/ 538290 h 831850"/>
                    <a:gd name="connsiteX157" fmla="*/ 606070 w 1096335"/>
                    <a:gd name="connsiteY157" fmla="*/ 550039 h 831850"/>
                    <a:gd name="connsiteX158" fmla="*/ 592222 w 1096335"/>
                    <a:gd name="connsiteY158" fmla="*/ 538290 h 831850"/>
                    <a:gd name="connsiteX159" fmla="*/ 606070 w 1096335"/>
                    <a:gd name="connsiteY159" fmla="*/ 526540 h 831850"/>
                    <a:gd name="connsiteX160" fmla="*/ 170776 w 1096335"/>
                    <a:gd name="connsiteY160" fmla="*/ 526310 h 831850"/>
                    <a:gd name="connsiteX161" fmla="*/ 184623 w 1096335"/>
                    <a:gd name="connsiteY161" fmla="*/ 538060 h 831850"/>
                    <a:gd name="connsiteX162" fmla="*/ 170776 w 1096335"/>
                    <a:gd name="connsiteY162" fmla="*/ 549810 h 831850"/>
                    <a:gd name="connsiteX163" fmla="*/ 156929 w 1096335"/>
                    <a:gd name="connsiteY163" fmla="*/ 538060 h 831850"/>
                    <a:gd name="connsiteX164" fmla="*/ 170776 w 1096335"/>
                    <a:gd name="connsiteY164" fmla="*/ 526310 h 831850"/>
                    <a:gd name="connsiteX165" fmla="*/ 956346 w 1096335"/>
                    <a:gd name="connsiteY165" fmla="*/ 523875 h 831850"/>
                    <a:gd name="connsiteX166" fmla="*/ 970193 w 1096335"/>
                    <a:gd name="connsiteY166" fmla="*/ 535625 h 831850"/>
                    <a:gd name="connsiteX167" fmla="*/ 956346 w 1096335"/>
                    <a:gd name="connsiteY167" fmla="*/ 547375 h 831850"/>
                    <a:gd name="connsiteX168" fmla="*/ 942499 w 1096335"/>
                    <a:gd name="connsiteY168" fmla="*/ 535625 h 831850"/>
                    <a:gd name="connsiteX169" fmla="*/ 956346 w 1096335"/>
                    <a:gd name="connsiteY169" fmla="*/ 523875 h 831850"/>
                    <a:gd name="connsiteX170" fmla="*/ 360066 w 1096335"/>
                    <a:gd name="connsiteY170" fmla="*/ 520444 h 831850"/>
                    <a:gd name="connsiteX171" fmla="*/ 373913 w 1096335"/>
                    <a:gd name="connsiteY171" fmla="*/ 532194 h 831850"/>
                    <a:gd name="connsiteX172" fmla="*/ 360066 w 1096335"/>
                    <a:gd name="connsiteY172" fmla="*/ 543944 h 831850"/>
                    <a:gd name="connsiteX173" fmla="*/ 346219 w 1096335"/>
                    <a:gd name="connsiteY173" fmla="*/ 532194 h 831850"/>
                    <a:gd name="connsiteX174" fmla="*/ 360066 w 1096335"/>
                    <a:gd name="connsiteY174" fmla="*/ 520444 h 831850"/>
                    <a:gd name="connsiteX175" fmla="*/ 744516 w 1096335"/>
                    <a:gd name="connsiteY175" fmla="*/ 520000 h 831850"/>
                    <a:gd name="connsiteX176" fmla="*/ 758363 w 1096335"/>
                    <a:gd name="connsiteY176" fmla="*/ 531750 h 831850"/>
                    <a:gd name="connsiteX177" fmla="*/ 744516 w 1096335"/>
                    <a:gd name="connsiteY177" fmla="*/ 543500 h 831850"/>
                    <a:gd name="connsiteX178" fmla="*/ 730668 w 1096335"/>
                    <a:gd name="connsiteY178" fmla="*/ 531750 h 831850"/>
                    <a:gd name="connsiteX179" fmla="*/ 744516 w 1096335"/>
                    <a:gd name="connsiteY179" fmla="*/ 520000 h 831850"/>
                    <a:gd name="connsiteX180" fmla="*/ 673235 w 1096335"/>
                    <a:gd name="connsiteY180" fmla="*/ 490374 h 831850"/>
                    <a:gd name="connsiteX181" fmla="*/ 687083 w 1096335"/>
                    <a:gd name="connsiteY181" fmla="*/ 502123 h 831850"/>
                    <a:gd name="connsiteX182" fmla="*/ 673235 w 1096335"/>
                    <a:gd name="connsiteY182" fmla="*/ 513873 h 831850"/>
                    <a:gd name="connsiteX183" fmla="*/ 659388 w 1096335"/>
                    <a:gd name="connsiteY183" fmla="*/ 502123 h 831850"/>
                    <a:gd name="connsiteX184" fmla="*/ 673235 w 1096335"/>
                    <a:gd name="connsiteY184" fmla="*/ 490374 h 831850"/>
                    <a:gd name="connsiteX185" fmla="*/ 461405 w 1096335"/>
                    <a:gd name="connsiteY185" fmla="*/ 486499 h 831850"/>
                    <a:gd name="connsiteX186" fmla="*/ 475252 w 1096335"/>
                    <a:gd name="connsiteY186" fmla="*/ 498248 h 831850"/>
                    <a:gd name="connsiteX187" fmla="*/ 461405 w 1096335"/>
                    <a:gd name="connsiteY187" fmla="*/ 509998 h 831850"/>
                    <a:gd name="connsiteX188" fmla="*/ 447558 w 1096335"/>
                    <a:gd name="connsiteY188" fmla="*/ 498248 h 831850"/>
                    <a:gd name="connsiteX189" fmla="*/ 461405 w 1096335"/>
                    <a:gd name="connsiteY189" fmla="*/ 486499 h 831850"/>
                    <a:gd name="connsiteX190" fmla="*/ 227782 w 1096335"/>
                    <a:gd name="connsiteY190" fmla="*/ 479936 h 831850"/>
                    <a:gd name="connsiteX191" fmla="*/ 241630 w 1096335"/>
                    <a:gd name="connsiteY191" fmla="*/ 491686 h 831850"/>
                    <a:gd name="connsiteX192" fmla="*/ 227782 w 1096335"/>
                    <a:gd name="connsiteY192" fmla="*/ 503435 h 831850"/>
                    <a:gd name="connsiteX193" fmla="*/ 213935 w 1096335"/>
                    <a:gd name="connsiteY193" fmla="*/ 491686 h 831850"/>
                    <a:gd name="connsiteX194" fmla="*/ 227782 w 1096335"/>
                    <a:gd name="connsiteY194" fmla="*/ 479936 h 831850"/>
                    <a:gd name="connsiteX195" fmla="*/ 887889 w 1096335"/>
                    <a:gd name="connsiteY195" fmla="*/ 477376 h 831850"/>
                    <a:gd name="connsiteX196" fmla="*/ 901736 w 1096335"/>
                    <a:gd name="connsiteY196" fmla="*/ 489126 h 831850"/>
                    <a:gd name="connsiteX197" fmla="*/ 887889 w 1096335"/>
                    <a:gd name="connsiteY197" fmla="*/ 500876 h 831850"/>
                    <a:gd name="connsiteX198" fmla="*/ 874041 w 1096335"/>
                    <a:gd name="connsiteY198" fmla="*/ 489126 h 831850"/>
                    <a:gd name="connsiteX199" fmla="*/ 887889 w 1096335"/>
                    <a:gd name="connsiteY199" fmla="*/ 477376 h 831850"/>
                    <a:gd name="connsiteX200" fmla="*/ 1045060 w 1096335"/>
                    <a:gd name="connsiteY200" fmla="*/ 475340 h 831850"/>
                    <a:gd name="connsiteX201" fmla="*/ 1054852 w 1096335"/>
                    <a:gd name="connsiteY201" fmla="*/ 478782 h 831850"/>
                    <a:gd name="connsiteX202" fmla="*/ 1055184 w 1096335"/>
                    <a:gd name="connsiteY202" fmla="*/ 479461 h 831850"/>
                    <a:gd name="connsiteX203" fmla="*/ 1051663 w 1096335"/>
                    <a:gd name="connsiteY203" fmla="*/ 483495 h 831850"/>
                    <a:gd name="connsiteX204" fmla="*/ 1034839 w 1096335"/>
                    <a:gd name="connsiteY204" fmla="*/ 494518 h 831850"/>
                    <a:gd name="connsiteX205" fmla="*/ 1031213 w 1096335"/>
                    <a:gd name="connsiteY205" fmla="*/ 487090 h 831850"/>
                    <a:gd name="connsiteX206" fmla="*/ 1045060 w 1096335"/>
                    <a:gd name="connsiteY206" fmla="*/ 475340 h 831850"/>
                    <a:gd name="connsiteX207" fmla="*/ 812612 w 1096335"/>
                    <a:gd name="connsiteY207" fmla="*/ 470304 h 831850"/>
                    <a:gd name="connsiteX208" fmla="*/ 826460 w 1096335"/>
                    <a:gd name="connsiteY208" fmla="*/ 482054 h 831850"/>
                    <a:gd name="connsiteX209" fmla="*/ 812612 w 1096335"/>
                    <a:gd name="connsiteY209" fmla="*/ 493804 h 831850"/>
                    <a:gd name="connsiteX210" fmla="*/ 798765 w 1096335"/>
                    <a:gd name="connsiteY210" fmla="*/ 482054 h 831850"/>
                    <a:gd name="connsiteX211" fmla="*/ 812612 w 1096335"/>
                    <a:gd name="connsiteY211" fmla="*/ 470304 h 831850"/>
                    <a:gd name="connsiteX212" fmla="*/ 321899 w 1096335"/>
                    <a:gd name="connsiteY212" fmla="*/ 463019 h 831850"/>
                    <a:gd name="connsiteX213" fmla="*/ 335746 w 1096335"/>
                    <a:gd name="connsiteY213" fmla="*/ 474769 h 831850"/>
                    <a:gd name="connsiteX214" fmla="*/ 321899 w 1096335"/>
                    <a:gd name="connsiteY214" fmla="*/ 486519 h 831850"/>
                    <a:gd name="connsiteX215" fmla="*/ 308051 w 1096335"/>
                    <a:gd name="connsiteY215" fmla="*/ 474769 h 831850"/>
                    <a:gd name="connsiteX216" fmla="*/ 321899 w 1096335"/>
                    <a:gd name="connsiteY216" fmla="*/ 463019 h 831850"/>
                    <a:gd name="connsiteX217" fmla="*/ 52711 w 1096335"/>
                    <a:gd name="connsiteY217" fmla="*/ 457930 h 831850"/>
                    <a:gd name="connsiteX218" fmla="*/ 66559 w 1096335"/>
                    <a:gd name="connsiteY218" fmla="*/ 469680 h 831850"/>
                    <a:gd name="connsiteX219" fmla="*/ 52711 w 1096335"/>
                    <a:gd name="connsiteY219" fmla="*/ 481429 h 831850"/>
                    <a:gd name="connsiteX220" fmla="*/ 38864 w 1096335"/>
                    <a:gd name="connsiteY220" fmla="*/ 469680 h 831850"/>
                    <a:gd name="connsiteX221" fmla="*/ 52711 w 1096335"/>
                    <a:gd name="connsiteY221" fmla="*/ 457930 h 831850"/>
                    <a:gd name="connsiteX222" fmla="*/ 957589 w 1096335"/>
                    <a:gd name="connsiteY222" fmla="*/ 455288 h 831850"/>
                    <a:gd name="connsiteX223" fmla="*/ 971436 w 1096335"/>
                    <a:gd name="connsiteY223" fmla="*/ 467038 h 831850"/>
                    <a:gd name="connsiteX224" fmla="*/ 957589 w 1096335"/>
                    <a:gd name="connsiteY224" fmla="*/ 478788 h 831850"/>
                    <a:gd name="connsiteX225" fmla="*/ 943742 w 1096335"/>
                    <a:gd name="connsiteY225" fmla="*/ 467038 h 831850"/>
                    <a:gd name="connsiteX226" fmla="*/ 957589 w 1096335"/>
                    <a:gd name="connsiteY226" fmla="*/ 455288 h 831850"/>
                    <a:gd name="connsiteX227" fmla="*/ 604778 w 1096335"/>
                    <a:gd name="connsiteY227" fmla="*/ 443874 h 831850"/>
                    <a:gd name="connsiteX228" fmla="*/ 618625 w 1096335"/>
                    <a:gd name="connsiteY228" fmla="*/ 455624 h 831850"/>
                    <a:gd name="connsiteX229" fmla="*/ 604778 w 1096335"/>
                    <a:gd name="connsiteY229" fmla="*/ 467374 h 831850"/>
                    <a:gd name="connsiteX230" fmla="*/ 590931 w 1096335"/>
                    <a:gd name="connsiteY230" fmla="*/ 455624 h 831850"/>
                    <a:gd name="connsiteX231" fmla="*/ 604778 w 1096335"/>
                    <a:gd name="connsiteY231" fmla="*/ 443874 h 831850"/>
                    <a:gd name="connsiteX232" fmla="*/ 529502 w 1096335"/>
                    <a:gd name="connsiteY232" fmla="*/ 436803 h 831850"/>
                    <a:gd name="connsiteX233" fmla="*/ 543349 w 1096335"/>
                    <a:gd name="connsiteY233" fmla="*/ 448552 h 831850"/>
                    <a:gd name="connsiteX234" fmla="*/ 529502 w 1096335"/>
                    <a:gd name="connsiteY234" fmla="*/ 460302 h 831850"/>
                    <a:gd name="connsiteX235" fmla="*/ 515654 w 1096335"/>
                    <a:gd name="connsiteY235" fmla="*/ 448552 h 831850"/>
                    <a:gd name="connsiteX236" fmla="*/ 529502 w 1096335"/>
                    <a:gd name="connsiteY236" fmla="*/ 436803 h 831850"/>
                    <a:gd name="connsiteX237" fmla="*/ 389064 w 1096335"/>
                    <a:gd name="connsiteY237" fmla="*/ 426853 h 831850"/>
                    <a:gd name="connsiteX238" fmla="*/ 402912 w 1096335"/>
                    <a:gd name="connsiteY238" fmla="*/ 438603 h 831850"/>
                    <a:gd name="connsiteX239" fmla="*/ 389064 w 1096335"/>
                    <a:gd name="connsiteY239" fmla="*/ 450353 h 831850"/>
                    <a:gd name="connsiteX240" fmla="*/ 375217 w 1096335"/>
                    <a:gd name="connsiteY240" fmla="*/ 438603 h 831850"/>
                    <a:gd name="connsiteX241" fmla="*/ 389064 w 1096335"/>
                    <a:gd name="connsiteY241" fmla="*/ 426853 h 831850"/>
                    <a:gd name="connsiteX242" fmla="*/ 177234 w 1096335"/>
                    <a:gd name="connsiteY242" fmla="*/ 422978 h 831850"/>
                    <a:gd name="connsiteX243" fmla="*/ 191081 w 1096335"/>
                    <a:gd name="connsiteY243" fmla="*/ 434728 h 831850"/>
                    <a:gd name="connsiteX244" fmla="*/ 177234 w 1096335"/>
                    <a:gd name="connsiteY244" fmla="*/ 446478 h 831850"/>
                    <a:gd name="connsiteX245" fmla="*/ 163387 w 1096335"/>
                    <a:gd name="connsiteY245" fmla="*/ 434728 h 831850"/>
                    <a:gd name="connsiteX246" fmla="*/ 177234 w 1096335"/>
                    <a:gd name="connsiteY246" fmla="*/ 422978 h 831850"/>
                    <a:gd name="connsiteX247" fmla="*/ 737706 w 1096335"/>
                    <a:gd name="connsiteY247" fmla="*/ 412826 h 831850"/>
                    <a:gd name="connsiteX248" fmla="*/ 751553 w 1096335"/>
                    <a:gd name="connsiteY248" fmla="*/ 424575 h 831850"/>
                    <a:gd name="connsiteX249" fmla="*/ 737706 w 1096335"/>
                    <a:gd name="connsiteY249" fmla="*/ 436325 h 831850"/>
                    <a:gd name="connsiteX250" fmla="*/ 723858 w 1096335"/>
                    <a:gd name="connsiteY250" fmla="*/ 424575 h 831850"/>
                    <a:gd name="connsiteX251" fmla="*/ 737706 w 1096335"/>
                    <a:gd name="connsiteY251" fmla="*/ 412826 h 831850"/>
                    <a:gd name="connsiteX252" fmla="*/ 1014596 w 1096335"/>
                    <a:gd name="connsiteY252" fmla="*/ 408914 h 831850"/>
                    <a:gd name="connsiteX253" fmla="*/ 1028443 w 1096335"/>
                    <a:gd name="connsiteY253" fmla="*/ 420664 h 831850"/>
                    <a:gd name="connsiteX254" fmla="*/ 1014596 w 1096335"/>
                    <a:gd name="connsiteY254" fmla="*/ 432413 h 831850"/>
                    <a:gd name="connsiteX255" fmla="*/ 1000748 w 1096335"/>
                    <a:gd name="connsiteY255" fmla="*/ 420664 h 831850"/>
                    <a:gd name="connsiteX256" fmla="*/ 1014596 w 1096335"/>
                    <a:gd name="connsiteY256" fmla="*/ 408914 h 831850"/>
                    <a:gd name="connsiteX257" fmla="*/ 1095606 w 1096335"/>
                    <a:gd name="connsiteY257" fmla="*/ 402230 h 831850"/>
                    <a:gd name="connsiteX258" fmla="*/ 1096335 w 1096335"/>
                    <a:gd name="connsiteY258" fmla="*/ 404804 h 831850"/>
                    <a:gd name="connsiteX259" fmla="*/ 1095985 w 1096335"/>
                    <a:gd name="connsiteY259" fmla="*/ 406040 h 831850"/>
                    <a:gd name="connsiteX260" fmla="*/ 1094865 w 1096335"/>
                    <a:gd name="connsiteY260" fmla="*/ 403747 h 831850"/>
                    <a:gd name="connsiteX261" fmla="*/ 14544 w 1096335"/>
                    <a:gd name="connsiteY261" fmla="*/ 400505 h 831850"/>
                    <a:gd name="connsiteX262" fmla="*/ 28391 w 1096335"/>
                    <a:gd name="connsiteY262" fmla="*/ 412255 h 831850"/>
                    <a:gd name="connsiteX263" fmla="*/ 14544 w 1096335"/>
                    <a:gd name="connsiteY263" fmla="*/ 424004 h 831850"/>
                    <a:gd name="connsiteX264" fmla="*/ 697 w 1096335"/>
                    <a:gd name="connsiteY264" fmla="*/ 412255 h 831850"/>
                    <a:gd name="connsiteX265" fmla="*/ 14544 w 1096335"/>
                    <a:gd name="connsiteY265" fmla="*/ 400505 h 831850"/>
                    <a:gd name="connsiteX266" fmla="*/ 650234 w 1096335"/>
                    <a:gd name="connsiteY266" fmla="*/ 392774 h 831850"/>
                    <a:gd name="connsiteX267" fmla="*/ 664081 w 1096335"/>
                    <a:gd name="connsiteY267" fmla="*/ 404523 h 831850"/>
                    <a:gd name="connsiteX268" fmla="*/ 650234 w 1096335"/>
                    <a:gd name="connsiteY268" fmla="*/ 416273 h 831850"/>
                    <a:gd name="connsiteX269" fmla="*/ 636387 w 1096335"/>
                    <a:gd name="connsiteY269" fmla="*/ 404523 h 831850"/>
                    <a:gd name="connsiteX270" fmla="*/ 650234 w 1096335"/>
                    <a:gd name="connsiteY270" fmla="*/ 392774 h 831850"/>
                    <a:gd name="connsiteX271" fmla="*/ 839525 w 1096335"/>
                    <a:gd name="connsiteY271" fmla="*/ 386908 h 831850"/>
                    <a:gd name="connsiteX272" fmla="*/ 853372 w 1096335"/>
                    <a:gd name="connsiteY272" fmla="*/ 398658 h 831850"/>
                    <a:gd name="connsiteX273" fmla="*/ 839525 w 1096335"/>
                    <a:gd name="connsiteY273" fmla="*/ 410407 h 831850"/>
                    <a:gd name="connsiteX274" fmla="*/ 825677 w 1096335"/>
                    <a:gd name="connsiteY274" fmla="*/ 398658 h 831850"/>
                    <a:gd name="connsiteX275" fmla="*/ 839525 w 1096335"/>
                    <a:gd name="connsiteY275" fmla="*/ 386908 h 831850"/>
                    <a:gd name="connsiteX276" fmla="*/ 320607 w 1096335"/>
                    <a:gd name="connsiteY276" fmla="*/ 380354 h 831850"/>
                    <a:gd name="connsiteX277" fmla="*/ 334454 w 1096335"/>
                    <a:gd name="connsiteY277" fmla="*/ 392104 h 831850"/>
                    <a:gd name="connsiteX278" fmla="*/ 320607 w 1096335"/>
                    <a:gd name="connsiteY278" fmla="*/ 403854 h 831850"/>
                    <a:gd name="connsiteX279" fmla="*/ 306760 w 1096335"/>
                    <a:gd name="connsiteY279" fmla="*/ 392104 h 831850"/>
                    <a:gd name="connsiteX280" fmla="*/ 320607 w 1096335"/>
                    <a:gd name="connsiteY280" fmla="*/ 380354 h 831850"/>
                    <a:gd name="connsiteX281" fmla="*/ 245331 w 1096335"/>
                    <a:gd name="connsiteY281" fmla="*/ 373282 h 831850"/>
                    <a:gd name="connsiteX282" fmla="*/ 259178 w 1096335"/>
                    <a:gd name="connsiteY282" fmla="*/ 385032 h 831850"/>
                    <a:gd name="connsiteX283" fmla="*/ 245331 w 1096335"/>
                    <a:gd name="connsiteY283" fmla="*/ 396782 h 831850"/>
                    <a:gd name="connsiteX284" fmla="*/ 231483 w 1096335"/>
                    <a:gd name="connsiteY284" fmla="*/ 385032 h 831850"/>
                    <a:gd name="connsiteX285" fmla="*/ 245331 w 1096335"/>
                    <a:gd name="connsiteY285" fmla="*/ 373282 h 831850"/>
                    <a:gd name="connsiteX286" fmla="*/ 444555 w 1096335"/>
                    <a:gd name="connsiteY286" fmla="*/ 365539 h 831850"/>
                    <a:gd name="connsiteX287" fmla="*/ 458403 w 1096335"/>
                    <a:gd name="connsiteY287" fmla="*/ 377289 h 831850"/>
                    <a:gd name="connsiteX288" fmla="*/ 444555 w 1096335"/>
                    <a:gd name="connsiteY288" fmla="*/ 389038 h 831850"/>
                    <a:gd name="connsiteX289" fmla="*/ 430708 w 1096335"/>
                    <a:gd name="connsiteY289" fmla="*/ 377289 h 831850"/>
                    <a:gd name="connsiteX290" fmla="*/ 444555 w 1096335"/>
                    <a:gd name="connsiteY290" fmla="*/ 365539 h 831850"/>
                    <a:gd name="connsiteX291" fmla="*/ 81710 w 1096335"/>
                    <a:gd name="connsiteY291" fmla="*/ 364339 h 831850"/>
                    <a:gd name="connsiteX292" fmla="*/ 95557 w 1096335"/>
                    <a:gd name="connsiteY292" fmla="*/ 376088 h 831850"/>
                    <a:gd name="connsiteX293" fmla="*/ 81710 w 1096335"/>
                    <a:gd name="connsiteY293" fmla="*/ 387838 h 831850"/>
                    <a:gd name="connsiteX294" fmla="*/ 67862 w 1096335"/>
                    <a:gd name="connsiteY294" fmla="*/ 376088 h 831850"/>
                    <a:gd name="connsiteX295" fmla="*/ 81710 w 1096335"/>
                    <a:gd name="connsiteY295" fmla="*/ 364339 h 831850"/>
                    <a:gd name="connsiteX296" fmla="*/ 964047 w 1096335"/>
                    <a:gd name="connsiteY296" fmla="*/ 351956 h 831850"/>
                    <a:gd name="connsiteX297" fmla="*/ 977895 w 1096335"/>
                    <a:gd name="connsiteY297" fmla="*/ 363706 h 831850"/>
                    <a:gd name="connsiteX298" fmla="*/ 964047 w 1096335"/>
                    <a:gd name="connsiteY298" fmla="*/ 375456 h 831850"/>
                    <a:gd name="connsiteX299" fmla="*/ 950200 w 1096335"/>
                    <a:gd name="connsiteY299" fmla="*/ 363706 h 831850"/>
                    <a:gd name="connsiteX300" fmla="*/ 964047 w 1096335"/>
                    <a:gd name="connsiteY300" fmla="*/ 351956 h 831850"/>
                    <a:gd name="connsiteX301" fmla="*/ 707241 w 1096335"/>
                    <a:gd name="connsiteY301" fmla="*/ 346399 h 831850"/>
                    <a:gd name="connsiteX302" fmla="*/ 721088 w 1096335"/>
                    <a:gd name="connsiteY302" fmla="*/ 358149 h 831850"/>
                    <a:gd name="connsiteX303" fmla="*/ 707241 w 1096335"/>
                    <a:gd name="connsiteY303" fmla="*/ 369899 h 831850"/>
                    <a:gd name="connsiteX304" fmla="*/ 693393 w 1096335"/>
                    <a:gd name="connsiteY304" fmla="*/ 358149 h 831850"/>
                    <a:gd name="connsiteX305" fmla="*/ 707241 w 1096335"/>
                    <a:gd name="connsiteY305" fmla="*/ 346399 h 831850"/>
                    <a:gd name="connsiteX306" fmla="*/ 357084 w 1096335"/>
                    <a:gd name="connsiteY306" fmla="*/ 345487 h 831850"/>
                    <a:gd name="connsiteX307" fmla="*/ 370931 w 1096335"/>
                    <a:gd name="connsiteY307" fmla="*/ 357236 h 831850"/>
                    <a:gd name="connsiteX308" fmla="*/ 357084 w 1096335"/>
                    <a:gd name="connsiteY308" fmla="*/ 368986 h 831850"/>
                    <a:gd name="connsiteX309" fmla="*/ 343237 w 1096335"/>
                    <a:gd name="connsiteY309" fmla="*/ 357236 h 831850"/>
                    <a:gd name="connsiteX310" fmla="*/ 357084 w 1096335"/>
                    <a:gd name="connsiteY310" fmla="*/ 345487 h 831850"/>
                    <a:gd name="connsiteX311" fmla="*/ 546374 w 1096335"/>
                    <a:gd name="connsiteY311" fmla="*/ 339621 h 831850"/>
                    <a:gd name="connsiteX312" fmla="*/ 560222 w 1096335"/>
                    <a:gd name="connsiteY312" fmla="*/ 351371 h 831850"/>
                    <a:gd name="connsiteX313" fmla="*/ 546374 w 1096335"/>
                    <a:gd name="connsiteY313" fmla="*/ 363120 h 831850"/>
                    <a:gd name="connsiteX314" fmla="*/ 532527 w 1096335"/>
                    <a:gd name="connsiteY314" fmla="*/ 351371 h 831850"/>
                    <a:gd name="connsiteX315" fmla="*/ 546374 w 1096335"/>
                    <a:gd name="connsiteY315" fmla="*/ 339621 h 831850"/>
                    <a:gd name="connsiteX316" fmla="*/ 801357 w 1096335"/>
                    <a:gd name="connsiteY316" fmla="*/ 329483 h 831850"/>
                    <a:gd name="connsiteX317" fmla="*/ 815204 w 1096335"/>
                    <a:gd name="connsiteY317" fmla="*/ 341233 h 831850"/>
                    <a:gd name="connsiteX318" fmla="*/ 801357 w 1096335"/>
                    <a:gd name="connsiteY318" fmla="*/ 352982 h 831850"/>
                    <a:gd name="connsiteX319" fmla="*/ 787510 w 1096335"/>
                    <a:gd name="connsiteY319" fmla="*/ 341233 h 831850"/>
                    <a:gd name="connsiteX320" fmla="*/ 801357 w 1096335"/>
                    <a:gd name="connsiteY320" fmla="*/ 329483 h 831850"/>
                    <a:gd name="connsiteX321" fmla="*/ 15513 w 1096335"/>
                    <a:gd name="connsiteY321" fmla="*/ 318634 h 831850"/>
                    <a:gd name="connsiteX322" fmla="*/ 23044 w 1096335"/>
                    <a:gd name="connsiteY322" fmla="*/ 321281 h 831850"/>
                    <a:gd name="connsiteX323" fmla="*/ 27100 w 1096335"/>
                    <a:gd name="connsiteY323" fmla="*/ 329589 h 831850"/>
                    <a:gd name="connsiteX324" fmla="*/ 13252 w 1096335"/>
                    <a:gd name="connsiteY324" fmla="*/ 341339 h 831850"/>
                    <a:gd name="connsiteX325" fmla="*/ 3461 w 1096335"/>
                    <a:gd name="connsiteY325" fmla="*/ 337898 h 831850"/>
                    <a:gd name="connsiteX326" fmla="*/ 0 w 1096335"/>
                    <a:gd name="connsiteY326" fmla="*/ 330807 h 831850"/>
                    <a:gd name="connsiteX327" fmla="*/ 4097 w 1096335"/>
                    <a:gd name="connsiteY327" fmla="*/ 326113 h 831850"/>
                    <a:gd name="connsiteX328" fmla="*/ 178229 w 1096335"/>
                    <a:gd name="connsiteY328" fmla="*/ 313345 h 831850"/>
                    <a:gd name="connsiteX329" fmla="*/ 192077 w 1096335"/>
                    <a:gd name="connsiteY329" fmla="*/ 325094 h 831850"/>
                    <a:gd name="connsiteX330" fmla="*/ 178229 w 1096335"/>
                    <a:gd name="connsiteY330" fmla="*/ 336844 h 831850"/>
                    <a:gd name="connsiteX331" fmla="*/ 164382 w 1096335"/>
                    <a:gd name="connsiteY331" fmla="*/ 325094 h 831850"/>
                    <a:gd name="connsiteX332" fmla="*/ 178229 w 1096335"/>
                    <a:gd name="connsiteY332" fmla="*/ 313345 h 831850"/>
                    <a:gd name="connsiteX333" fmla="*/ 1029034 w 1096335"/>
                    <a:gd name="connsiteY333" fmla="*/ 303353 h 831850"/>
                    <a:gd name="connsiteX334" fmla="*/ 1032930 w 1096335"/>
                    <a:gd name="connsiteY334" fmla="*/ 313839 h 831850"/>
                    <a:gd name="connsiteX335" fmla="*/ 1042889 w 1096335"/>
                    <a:gd name="connsiteY335" fmla="*/ 320364 h 831850"/>
                    <a:gd name="connsiteX336" fmla="*/ 1041935 w 1096335"/>
                    <a:gd name="connsiteY336" fmla="*/ 322319 h 831850"/>
                    <a:gd name="connsiteX337" fmla="*/ 1032144 w 1096335"/>
                    <a:gd name="connsiteY337" fmla="*/ 325760 h 831850"/>
                    <a:gd name="connsiteX338" fmla="*/ 1018297 w 1096335"/>
                    <a:gd name="connsiteY338" fmla="*/ 314010 h 831850"/>
                    <a:gd name="connsiteX339" fmla="*/ 1022353 w 1096335"/>
                    <a:gd name="connsiteY339" fmla="*/ 305702 h 831850"/>
                    <a:gd name="connsiteX340" fmla="*/ 414091 w 1096335"/>
                    <a:gd name="connsiteY340" fmla="*/ 299112 h 831850"/>
                    <a:gd name="connsiteX341" fmla="*/ 427938 w 1096335"/>
                    <a:gd name="connsiteY341" fmla="*/ 310862 h 831850"/>
                    <a:gd name="connsiteX342" fmla="*/ 414091 w 1096335"/>
                    <a:gd name="connsiteY342" fmla="*/ 322612 h 831850"/>
                    <a:gd name="connsiteX343" fmla="*/ 400243 w 1096335"/>
                    <a:gd name="connsiteY343" fmla="*/ 310862 h 831850"/>
                    <a:gd name="connsiteX344" fmla="*/ 414091 w 1096335"/>
                    <a:gd name="connsiteY344" fmla="*/ 299112 h 831850"/>
                    <a:gd name="connsiteX345" fmla="*/ 868523 w 1096335"/>
                    <a:gd name="connsiteY345" fmla="*/ 293316 h 831850"/>
                    <a:gd name="connsiteX346" fmla="*/ 882370 w 1096335"/>
                    <a:gd name="connsiteY346" fmla="*/ 305066 h 831850"/>
                    <a:gd name="connsiteX347" fmla="*/ 868523 w 1096335"/>
                    <a:gd name="connsiteY347" fmla="*/ 316816 h 831850"/>
                    <a:gd name="connsiteX348" fmla="*/ 854675 w 1096335"/>
                    <a:gd name="connsiteY348" fmla="*/ 305066 h 831850"/>
                    <a:gd name="connsiteX349" fmla="*/ 868523 w 1096335"/>
                    <a:gd name="connsiteY349" fmla="*/ 293316 h 831850"/>
                    <a:gd name="connsiteX350" fmla="*/ 90758 w 1096335"/>
                    <a:gd name="connsiteY350" fmla="*/ 293292 h 831850"/>
                    <a:gd name="connsiteX351" fmla="*/ 104605 w 1096335"/>
                    <a:gd name="connsiteY351" fmla="*/ 305042 h 831850"/>
                    <a:gd name="connsiteX352" fmla="*/ 90758 w 1096335"/>
                    <a:gd name="connsiteY352" fmla="*/ 316792 h 831850"/>
                    <a:gd name="connsiteX353" fmla="*/ 76911 w 1096335"/>
                    <a:gd name="connsiteY353" fmla="*/ 305042 h 831850"/>
                    <a:gd name="connsiteX354" fmla="*/ 90758 w 1096335"/>
                    <a:gd name="connsiteY354" fmla="*/ 293292 h 831850"/>
                    <a:gd name="connsiteX355" fmla="*/ 656692 w 1096335"/>
                    <a:gd name="connsiteY355" fmla="*/ 289441 h 831850"/>
                    <a:gd name="connsiteX356" fmla="*/ 670540 w 1096335"/>
                    <a:gd name="connsiteY356" fmla="*/ 301191 h 831850"/>
                    <a:gd name="connsiteX357" fmla="*/ 656692 w 1096335"/>
                    <a:gd name="connsiteY357" fmla="*/ 312941 h 831850"/>
                    <a:gd name="connsiteX358" fmla="*/ 642845 w 1096335"/>
                    <a:gd name="connsiteY358" fmla="*/ 301191 h 831850"/>
                    <a:gd name="connsiteX359" fmla="*/ 656692 w 1096335"/>
                    <a:gd name="connsiteY359" fmla="*/ 289441 h 831850"/>
                    <a:gd name="connsiteX360" fmla="*/ 280048 w 1096335"/>
                    <a:gd name="connsiteY360" fmla="*/ 287426 h 831850"/>
                    <a:gd name="connsiteX361" fmla="*/ 293896 w 1096335"/>
                    <a:gd name="connsiteY361" fmla="*/ 299176 h 831850"/>
                    <a:gd name="connsiteX362" fmla="*/ 280048 w 1096335"/>
                    <a:gd name="connsiteY362" fmla="*/ 310926 h 831850"/>
                    <a:gd name="connsiteX363" fmla="*/ 266201 w 1096335"/>
                    <a:gd name="connsiteY363" fmla="*/ 299176 h 831850"/>
                    <a:gd name="connsiteX364" fmla="*/ 280048 w 1096335"/>
                    <a:gd name="connsiteY364" fmla="*/ 287426 h 831850"/>
                    <a:gd name="connsiteX365" fmla="*/ 508207 w 1096335"/>
                    <a:gd name="connsiteY365" fmla="*/ 282195 h 831850"/>
                    <a:gd name="connsiteX366" fmla="*/ 522054 w 1096335"/>
                    <a:gd name="connsiteY366" fmla="*/ 293945 h 831850"/>
                    <a:gd name="connsiteX367" fmla="*/ 508207 w 1096335"/>
                    <a:gd name="connsiteY367" fmla="*/ 305695 h 831850"/>
                    <a:gd name="connsiteX368" fmla="*/ 494359 w 1096335"/>
                    <a:gd name="connsiteY368" fmla="*/ 293945 h 831850"/>
                    <a:gd name="connsiteX369" fmla="*/ 508207 w 1096335"/>
                    <a:gd name="connsiteY369" fmla="*/ 282195 h 831850"/>
                    <a:gd name="connsiteX370" fmla="*/ 147765 w 1096335"/>
                    <a:gd name="connsiteY370" fmla="*/ 246918 h 831850"/>
                    <a:gd name="connsiteX371" fmla="*/ 161612 w 1096335"/>
                    <a:gd name="connsiteY371" fmla="*/ 258667 h 831850"/>
                    <a:gd name="connsiteX372" fmla="*/ 147765 w 1096335"/>
                    <a:gd name="connsiteY372" fmla="*/ 270417 h 831850"/>
                    <a:gd name="connsiteX373" fmla="*/ 133917 w 1096335"/>
                    <a:gd name="connsiteY373" fmla="*/ 258667 h 831850"/>
                    <a:gd name="connsiteX374" fmla="*/ 147765 w 1096335"/>
                    <a:gd name="connsiteY374" fmla="*/ 246918 h 831850"/>
                    <a:gd name="connsiteX375" fmla="*/ 800065 w 1096335"/>
                    <a:gd name="connsiteY375" fmla="*/ 246817 h 831850"/>
                    <a:gd name="connsiteX376" fmla="*/ 813913 w 1096335"/>
                    <a:gd name="connsiteY376" fmla="*/ 258567 h 831850"/>
                    <a:gd name="connsiteX377" fmla="*/ 800065 w 1096335"/>
                    <a:gd name="connsiteY377" fmla="*/ 270316 h 831850"/>
                    <a:gd name="connsiteX378" fmla="*/ 786218 w 1096335"/>
                    <a:gd name="connsiteY378" fmla="*/ 258567 h 831850"/>
                    <a:gd name="connsiteX379" fmla="*/ 800065 w 1096335"/>
                    <a:gd name="connsiteY379" fmla="*/ 246817 h 831850"/>
                    <a:gd name="connsiteX380" fmla="*/ 575372 w 1096335"/>
                    <a:gd name="connsiteY380" fmla="*/ 246029 h 831850"/>
                    <a:gd name="connsiteX381" fmla="*/ 589220 w 1096335"/>
                    <a:gd name="connsiteY381" fmla="*/ 257779 h 831850"/>
                    <a:gd name="connsiteX382" fmla="*/ 575372 w 1096335"/>
                    <a:gd name="connsiteY382" fmla="*/ 269529 h 831850"/>
                    <a:gd name="connsiteX383" fmla="*/ 561525 w 1096335"/>
                    <a:gd name="connsiteY383" fmla="*/ 257779 h 831850"/>
                    <a:gd name="connsiteX384" fmla="*/ 575372 w 1096335"/>
                    <a:gd name="connsiteY384" fmla="*/ 246029 h 831850"/>
                    <a:gd name="connsiteX385" fmla="*/ 965043 w 1096335"/>
                    <a:gd name="connsiteY385" fmla="*/ 242322 h 831850"/>
                    <a:gd name="connsiteX386" fmla="*/ 978890 w 1096335"/>
                    <a:gd name="connsiteY386" fmla="*/ 254072 h 831850"/>
                    <a:gd name="connsiteX387" fmla="*/ 965043 w 1096335"/>
                    <a:gd name="connsiteY387" fmla="*/ 265822 h 831850"/>
                    <a:gd name="connsiteX388" fmla="*/ 951195 w 1096335"/>
                    <a:gd name="connsiteY388" fmla="*/ 254072 h 831850"/>
                    <a:gd name="connsiteX389" fmla="*/ 965043 w 1096335"/>
                    <a:gd name="connsiteY389" fmla="*/ 242322 h 831850"/>
                    <a:gd name="connsiteX390" fmla="*/ 363542 w 1096335"/>
                    <a:gd name="connsiteY390" fmla="*/ 242154 h 831850"/>
                    <a:gd name="connsiteX391" fmla="*/ 377390 w 1096335"/>
                    <a:gd name="connsiteY391" fmla="*/ 253904 h 831850"/>
                    <a:gd name="connsiteX392" fmla="*/ 363542 w 1096335"/>
                    <a:gd name="connsiteY392" fmla="*/ 265654 h 831850"/>
                    <a:gd name="connsiteX393" fmla="*/ 349695 w 1096335"/>
                    <a:gd name="connsiteY393" fmla="*/ 253904 h 831850"/>
                    <a:gd name="connsiteX394" fmla="*/ 363542 w 1096335"/>
                    <a:gd name="connsiteY394" fmla="*/ 242154 h 831850"/>
                    <a:gd name="connsiteX395" fmla="*/ 724789 w 1096335"/>
                    <a:gd name="connsiteY395" fmla="*/ 239745 h 831850"/>
                    <a:gd name="connsiteX396" fmla="*/ 738636 w 1096335"/>
                    <a:gd name="connsiteY396" fmla="*/ 251495 h 831850"/>
                    <a:gd name="connsiteX397" fmla="*/ 724789 w 1096335"/>
                    <a:gd name="connsiteY397" fmla="*/ 263245 h 831850"/>
                    <a:gd name="connsiteX398" fmla="*/ 710941 w 1096335"/>
                    <a:gd name="connsiteY398" fmla="*/ 251495 h 831850"/>
                    <a:gd name="connsiteX399" fmla="*/ 724789 w 1096335"/>
                    <a:gd name="connsiteY399" fmla="*/ 239745 h 831850"/>
                    <a:gd name="connsiteX400" fmla="*/ 241881 w 1096335"/>
                    <a:gd name="connsiteY400" fmla="*/ 230001 h 831850"/>
                    <a:gd name="connsiteX401" fmla="*/ 255728 w 1096335"/>
                    <a:gd name="connsiteY401" fmla="*/ 241751 h 831850"/>
                    <a:gd name="connsiteX402" fmla="*/ 241881 w 1096335"/>
                    <a:gd name="connsiteY402" fmla="*/ 253501 h 831850"/>
                    <a:gd name="connsiteX403" fmla="*/ 228034 w 1096335"/>
                    <a:gd name="connsiteY403" fmla="*/ 241751 h 831850"/>
                    <a:gd name="connsiteX404" fmla="*/ 241881 w 1096335"/>
                    <a:gd name="connsiteY404" fmla="*/ 230001 h 831850"/>
                    <a:gd name="connsiteX405" fmla="*/ 877571 w 1096335"/>
                    <a:gd name="connsiteY405" fmla="*/ 222270 h 831850"/>
                    <a:gd name="connsiteX406" fmla="*/ 891419 w 1096335"/>
                    <a:gd name="connsiteY406" fmla="*/ 234020 h 831850"/>
                    <a:gd name="connsiteX407" fmla="*/ 877571 w 1096335"/>
                    <a:gd name="connsiteY407" fmla="*/ 245770 h 831850"/>
                    <a:gd name="connsiteX408" fmla="*/ 863724 w 1096335"/>
                    <a:gd name="connsiteY408" fmla="*/ 234020 h 831850"/>
                    <a:gd name="connsiteX409" fmla="*/ 877571 w 1096335"/>
                    <a:gd name="connsiteY409" fmla="*/ 222270 h 831850"/>
                    <a:gd name="connsiteX410" fmla="*/ 506915 w 1096335"/>
                    <a:gd name="connsiteY410" fmla="*/ 199530 h 831850"/>
                    <a:gd name="connsiteX411" fmla="*/ 520762 w 1096335"/>
                    <a:gd name="connsiteY411" fmla="*/ 211280 h 831850"/>
                    <a:gd name="connsiteX412" fmla="*/ 506915 w 1096335"/>
                    <a:gd name="connsiteY412" fmla="*/ 223030 h 831850"/>
                    <a:gd name="connsiteX413" fmla="*/ 493068 w 1096335"/>
                    <a:gd name="connsiteY413" fmla="*/ 211280 h 831850"/>
                    <a:gd name="connsiteX414" fmla="*/ 506915 w 1096335"/>
                    <a:gd name="connsiteY414" fmla="*/ 199530 h 831850"/>
                    <a:gd name="connsiteX415" fmla="*/ 309047 w 1096335"/>
                    <a:gd name="connsiteY415" fmla="*/ 193835 h 831850"/>
                    <a:gd name="connsiteX416" fmla="*/ 322894 w 1096335"/>
                    <a:gd name="connsiteY416" fmla="*/ 205585 h 831850"/>
                    <a:gd name="connsiteX417" fmla="*/ 309047 w 1096335"/>
                    <a:gd name="connsiteY417" fmla="*/ 217335 h 831850"/>
                    <a:gd name="connsiteX418" fmla="*/ 295199 w 1096335"/>
                    <a:gd name="connsiteY418" fmla="*/ 205585 h 831850"/>
                    <a:gd name="connsiteX419" fmla="*/ 309047 w 1096335"/>
                    <a:gd name="connsiteY419" fmla="*/ 193835 h 831850"/>
                    <a:gd name="connsiteX420" fmla="*/ 431639 w 1096335"/>
                    <a:gd name="connsiteY420" fmla="*/ 192458 h 831850"/>
                    <a:gd name="connsiteX421" fmla="*/ 445486 w 1096335"/>
                    <a:gd name="connsiteY421" fmla="*/ 204208 h 831850"/>
                    <a:gd name="connsiteX422" fmla="*/ 431639 w 1096335"/>
                    <a:gd name="connsiteY422" fmla="*/ 215958 h 831850"/>
                    <a:gd name="connsiteX423" fmla="*/ 417791 w 1096335"/>
                    <a:gd name="connsiteY423" fmla="*/ 204208 h 831850"/>
                    <a:gd name="connsiteX424" fmla="*/ 431639 w 1096335"/>
                    <a:gd name="connsiteY424" fmla="*/ 192458 h 831850"/>
                    <a:gd name="connsiteX425" fmla="*/ 97216 w 1096335"/>
                    <a:gd name="connsiteY425" fmla="*/ 189960 h 831850"/>
                    <a:gd name="connsiteX426" fmla="*/ 111064 w 1096335"/>
                    <a:gd name="connsiteY426" fmla="*/ 201710 h 831850"/>
                    <a:gd name="connsiteX427" fmla="*/ 97216 w 1096335"/>
                    <a:gd name="connsiteY427" fmla="*/ 213460 h 831850"/>
                    <a:gd name="connsiteX428" fmla="*/ 87425 w 1096335"/>
                    <a:gd name="connsiteY428" fmla="*/ 210019 h 831850"/>
                    <a:gd name="connsiteX429" fmla="*/ 84921 w 1096335"/>
                    <a:gd name="connsiteY429" fmla="*/ 204888 h 831850"/>
                    <a:gd name="connsiteX430" fmla="*/ 95263 w 1096335"/>
                    <a:gd name="connsiteY430" fmla="*/ 190647 h 831850"/>
                    <a:gd name="connsiteX431" fmla="*/ 692020 w 1096335"/>
                    <a:gd name="connsiteY431" fmla="*/ 183029 h 831850"/>
                    <a:gd name="connsiteX432" fmla="*/ 705867 w 1096335"/>
                    <a:gd name="connsiteY432" fmla="*/ 194779 h 831850"/>
                    <a:gd name="connsiteX433" fmla="*/ 692020 w 1096335"/>
                    <a:gd name="connsiteY433" fmla="*/ 206529 h 831850"/>
                    <a:gd name="connsiteX434" fmla="*/ 678172 w 1096335"/>
                    <a:gd name="connsiteY434" fmla="*/ 194779 h 831850"/>
                    <a:gd name="connsiteX435" fmla="*/ 692020 w 1096335"/>
                    <a:gd name="connsiteY435" fmla="*/ 183029 h 831850"/>
                    <a:gd name="connsiteX436" fmla="*/ 934578 w 1096335"/>
                    <a:gd name="connsiteY436" fmla="*/ 175896 h 831850"/>
                    <a:gd name="connsiteX437" fmla="*/ 948425 w 1096335"/>
                    <a:gd name="connsiteY437" fmla="*/ 187645 h 831850"/>
                    <a:gd name="connsiteX438" fmla="*/ 934578 w 1096335"/>
                    <a:gd name="connsiteY438" fmla="*/ 199395 h 831850"/>
                    <a:gd name="connsiteX439" fmla="*/ 920731 w 1096335"/>
                    <a:gd name="connsiteY439" fmla="*/ 187645 h 831850"/>
                    <a:gd name="connsiteX440" fmla="*/ 934578 w 1096335"/>
                    <a:gd name="connsiteY440" fmla="*/ 175896 h 831850"/>
                    <a:gd name="connsiteX441" fmla="*/ 604548 w 1096335"/>
                    <a:gd name="connsiteY441" fmla="*/ 162977 h 831850"/>
                    <a:gd name="connsiteX442" fmla="*/ 618396 w 1096335"/>
                    <a:gd name="connsiteY442" fmla="*/ 174727 h 831850"/>
                    <a:gd name="connsiteX443" fmla="*/ 604548 w 1096335"/>
                    <a:gd name="connsiteY443" fmla="*/ 186477 h 831850"/>
                    <a:gd name="connsiteX444" fmla="*/ 590701 w 1096335"/>
                    <a:gd name="connsiteY444" fmla="*/ 174727 h 831850"/>
                    <a:gd name="connsiteX445" fmla="*/ 604548 w 1096335"/>
                    <a:gd name="connsiteY445" fmla="*/ 162977 h 831850"/>
                    <a:gd name="connsiteX446" fmla="*/ 793839 w 1096335"/>
                    <a:gd name="connsiteY446" fmla="*/ 157111 h 831850"/>
                    <a:gd name="connsiteX447" fmla="*/ 807686 w 1096335"/>
                    <a:gd name="connsiteY447" fmla="*/ 168861 h 831850"/>
                    <a:gd name="connsiteX448" fmla="*/ 793839 w 1096335"/>
                    <a:gd name="connsiteY448" fmla="*/ 180611 h 831850"/>
                    <a:gd name="connsiteX449" fmla="*/ 779992 w 1096335"/>
                    <a:gd name="connsiteY449" fmla="*/ 168861 h 831850"/>
                    <a:gd name="connsiteX450" fmla="*/ 793839 w 1096335"/>
                    <a:gd name="connsiteY450" fmla="*/ 157111 h 831850"/>
                    <a:gd name="connsiteX451" fmla="*/ 240589 w 1096335"/>
                    <a:gd name="connsiteY451" fmla="*/ 147336 h 831850"/>
                    <a:gd name="connsiteX452" fmla="*/ 254437 w 1096335"/>
                    <a:gd name="connsiteY452" fmla="*/ 159086 h 831850"/>
                    <a:gd name="connsiteX453" fmla="*/ 240589 w 1096335"/>
                    <a:gd name="connsiteY453" fmla="*/ 170835 h 831850"/>
                    <a:gd name="connsiteX454" fmla="*/ 226742 w 1096335"/>
                    <a:gd name="connsiteY454" fmla="*/ 159086 h 831850"/>
                    <a:gd name="connsiteX455" fmla="*/ 240589 w 1096335"/>
                    <a:gd name="connsiteY455" fmla="*/ 147336 h 831850"/>
                    <a:gd name="connsiteX456" fmla="*/ 165313 w 1096335"/>
                    <a:gd name="connsiteY456" fmla="*/ 140264 h 831850"/>
                    <a:gd name="connsiteX457" fmla="*/ 179160 w 1096335"/>
                    <a:gd name="connsiteY457" fmla="*/ 152014 h 831850"/>
                    <a:gd name="connsiteX458" fmla="*/ 165313 w 1096335"/>
                    <a:gd name="connsiteY458" fmla="*/ 163764 h 831850"/>
                    <a:gd name="connsiteX459" fmla="*/ 151465 w 1096335"/>
                    <a:gd name="connsiteY459" fmla="*/ 152014 h 831850"/>
                    <a:gd name="connsiteX460" fmla="*/ 165313 w 1096335"/>
                    <a:gd name="connsiteY460" fmla="*/ 140264 h 831850"/>
                    <a:gd name="connsiteX461" fmla="*/ 411191 w 1096335"/>
                    <a:gd name="connsiteY461" fmla="*/ 119509 h 831850"/>
                    <a:gd name="connsiteX462" fmla="*/ 425039 w 1096335"/>
                    <a:gd name="connsiteY462" fmla="*/ 131259 h 831850"/>
                    <a:gd name="connsiteX463" fmla="*/ 411191 w 1096335"/>
                    <a:gd name="connsiteY463" fmla="*/ 143008 h 831850"/>
                    <a:gd name="connsiteX464" fmla="*/ 397344 w 1096335"/>
                    <a:gd name="connsiteY464" fmla="*/ 131259 h 831850"/>
                    <a:gd name="connsiteX465" fmla="*/ 411191 w 1096335"/>
                    <a:gd name="connsiteY465" fmla="*/ 119509 h 831850"/>
                    <a:gd name="connsiteX466" fmla="*/ 884030 w 1096335"/>
                    <a:gd name="connsiteY466" fmla="*/ 118938 h 831850"/>
                    <a:gd name="connsiteX467" fmla="*/ 897877 w 1096335"/>
                    <a:gd name="connsiteY467" fmla="*/ 130688 h 831850"/>
                    <a:gd name="connsiteX468" fmla="*/ 884030 w 1096335"/>
                    <a:gd name="connsiteY468" fmla="*/ 142438 h 831850"/>
                    <a:gd name="connsiteX469" fmla="*/ 870182 w 1096335"/>
                    <a:gd name="connsiteY469" fmla="*/ 130688 h 831850"/>
                    <a:gd name="connsiteX470" fmla="*/ 884030 w 1096335"/>
                    <a:gd name="connsiteY470" fmla="*/ 118938 h 831850"/>
                    <a:gd name="connsiteX471" fmla="*/ 661555 w 1096335"/>
                    <a:gd name="connsiteY471" fmla="*/ 116603 h 831850"/>
                    <a:gd name="connsiteX472" fmla="*/ 675402 w 1096335"/>
                    <a:gd name="connsiteY472" fmla="*/ 128352 h 831850"/>
                    <a:gd name="connsiteX473" fmla="*/ 661555 w 1096335"/>
                    <a:gd name="connsiteY473" fmla="*/ 140102 h 831850"/>
                    <a:gd name="connsiteX474" fmla="*/ 647708 w 1096335"/>
                    <a:gd name="connsiteY474" fmla="*/ 128352 h 831850"/>
                    <a:gd name="connsiteX475" fmla="*/ 661555 w 1096335"/>
                    <a:gd name="connsiteY475" fmla="*/ 116603 h 831850"/>
                    <a:gd name="connsiteX476" fmla="*/ 755671 w 1096335"/>
                    <a:gd name="connsiteY476" fmla="*/ 99686 h 831850"/>
                    <a:gd name="connsiteX477" fmla="*/ 769519 w 1096335"/>
                    <a:gd name="connsiteY477" fmla="*/ 111436 h 831850"/>
                    <a:gd name="connsiteX478" fmla="*/ 755671 w 1096335"/>
                    <a:gd name="connsiteY478" fmla="*/ 123186 h 831850"/>
                    <a:gd name="connsiteX479" fmla="*/ 741824 w 1096335"/>
                    <a:gd name="connsiteY479" fmla="*/ 111436 h 831850"/>
                    <a:gd name="connsiteX480" fmla="*/ 755671 w 1096335"/>
                    <a:gd name="connsiteY480" fmla="*/ 99686 h 831850"/>
                    <a:gd name="connsiteX481" fmla="*/ 323720 w 1096335"/>
                    <a:gd name="connsiteY481" fmla="*/ 99457 h 831850"/>
                    <a:gd name="connsiteX482" fmla="*/ 337567 w 1096335"/>
                    <a:gd name="connsiteY482" fmla="*/ 111207 h 831850"/>
                    <a:gd name="connsiteX483" fmla="*/ 323720 w 1096335"/>
                    <a:gd name="connsiteY483" fmla="*/ 122956 h 831850"/>
                    <a:gd name="connsiteX484" fmla="*/ 309873 w 1096335"/>
                    <a:gd name="connsiteY484" fmla="*/ 111207 h 831850"/>
                    <a:gd name="connsiteX485" fmla="*/ 323720 w 1096335"/>
                    <a:gd name="connsiteY485" fmla="*/ 99457 h 831850"/>
                    <a:gd name="connsiteX486" fmla="*/ 513010 w 1096335"/>
                    <a:gd name="connsiteY486" fmla="*/ 93591 h 831850"/>
                    <a:gd name="connsiteX487" fmla="*/ 526858 w 1096335"/>
                    <a:gd name="connsiteY487" fmla="*/ 105341 h 831850"/>
                    <a:gd name="connsiteX488" fmla="*/ 513010 w 1096335"/>
                    <a:gd name="connsiteY488" fmla="*/ 117091 h 831850"/>
                    <a:gd name="connsiteX489" fmla="*/ 499163 w 1096335"/>
                    <a:gd name="connsiteY489" fmla="*/ 105341 h 831850"/>
                    <a:gd name="connsiteX490" fmla="*/ 513010 w 1096335"/>
                    <a:gd name="connsiteY490" fmla="*/ 93591 h 831850"/>
                    <a:gd name="connsiteX491" fmla="*/ 822837 w 1096335"/>
                    <a:gd name="connsiteY491" fmla="*/ 63520 h 831850"/>
                    <a:gd name="connsiteX492" fmla="*/ 836684 w 1096335"/>
                    <a:gd name="connsiteY492" fmla="*/ 75270 h 831850"/>
                    <a:gd name="connsiteX493" fmla="*/ 822837 w 1096335"/>
                    <a:gd name="connsiteY493" fmla="*/ 87020 h 831850"/>
                    <a:gd name="connsiteX494" fmla="*/ 808990 w 1096335"/>
                    <a:gd name="connsiteY494" fmla="*/ 75270 h 831850"/>
                    <a:gd name="connsiteX495" fmla="*/ 822837 w 1096335"/>
                    <a:gd name="connsiteY495" fmla="*/ 63520 h 831850"/>
                    <a:gd name="connsiteX496" fmla="*/ 231954 w 1096335"/>
                    <a:gd name="connsiteY496" fmla="*/ 60811 h 831850"/>
                    <a:gd name="connsiteX497" fmla="*/ 239692 w 1096335"/>
                    <a:gd name="connsiteY497" fmla="*/ 63531 h 831850"/>
                    <a:gd name="connsiteX498" fmla="*/ 243747 w 1096335"/>
                    <a:gd name="connsiteY498" fmla="*/ 71839 h 831850"/>
                    <a:gd name="connsiteX499" fmla="*/ 229900 w 1096335"/>
                    <a:gd name="connsiteY499" fmla="*/ 83589 h 831850"/>
                    <a:gd name="connsiteX500" fmla="*/ 220109 w 1096335"/>
                    <a:gd name="connsiteY500" fmla="*/ 80148 h 831850"/>
                    <a:gd name="connsiteX501" fmla="*/ 216425 w 1096335"/>
                    <a:gd name="connsiteY501" fmla="*/ 72600 h 831850"/>
                    <a:gd name="connsiteX502" fmla="*/ 611007 w 1096335"/>
                    <a:gd name="connsiteY502" fmla="*/ 59645 h 831850"/>
                    <a:gd name="connsiteX503" fmla="*/ 624854 w 1096335"/>
                    <a:gd name="connsiteY503" fmla="*/ 71395 h 831850"/>
                    <a:gd name="connsiteX504" fmla="*/ 611007 w 1096335"/>
                    <a:gd name="connsiteY504" fmla="*/ 83145 h 831850"/>
                    <a:gd name="connsiteX505" fmla="*/ 597159 w 1096335"/>
                    <a:gd name="connsiteY505" fmla="*/ 71395 h 831850"/>
                    <a:gd name="connsiteX506" fmla="*/ 611007 w 1096335"/>
                    <a:gd name="connsiteY506" fmla="*/ 59645 h 831850"/>
                    <a:gd name="connsiteX507" fmla="*/ 380727 w 1096335"/>
                    <a:gd name="connsiteY507" fmla="*/ 53082 h 831850"/>
                    <a:gd name="connsiteX508" fmla="*/ 394574 w 1096335"/>
                    <a:gd name="connsiteY508" fmla="*/ 64832 h 831850"/>
                    <a:gd name="connsiteX509" fmla="*/ 380727 w 1096335"/>
                    <a:gd name="connsiteY509" fmla="*/ 76582 h 831850"/>
                    <a:gd name="connsiteX510" fmla="*/ 366879 w 1096335"/>
                    <a:gd name="connsiteY510" fmla="*/ 64832 h 831850"/>
                    <a:gd name="connsiteX511" fmla="*/ 380727 w 1096335"/>
                    <a:gd name="connsiteY511" fmla="*/ 53082 h 831850"/>
                    <a:gd name="connsiteX512" fmla="*/ 474843 w 1096335"/>
                    <a:gd name="connsiteY512" fmla="*/ 36166 h 831850"/>
                    <a:gd name="connsiteX513" fmla="*/ 488690 w 1096335"/>
                    <a:gd name="connsiteY513" fmla="*/ 47916 h 831850"/>
                    <a:gd name="connsiteX514" fmla="*/ 474843 w 1096335"/>
                    <a:gd name="connsiteY514" fmla="*/ 59666 h 831850"/>
                    <a:gd name="connsiteX515" fmla="*/ 460996 w 1096335"/>
                    <a:gd name="connsiteY515" fmla="*/ 47916 h 831850"/>
                    <a:gd name="connsiteX516" fmla="*/ 474843 w 1096335"/>
                    <a:gd name="connsiteY516" fmla="*/ 36166 h 831850"/>
                    <a:gd name="connsiteX517" fmla="*/ 751717 w 1096335"/>
                    <a:gd name="connsiteY517" fmla="*/ 17957 h 831850"/>
                    <a:gd name="connsiteX518" fmla="*/ 754885 w 1096335"/>
                    <a:gd name="connsiteY518" fmla="*/ 19000 h 831850"/>
                    <a:gd name="connsiteX519" fmla="*/ 766082 w 1096335"/>
                    <a:gd name="connsiteY519" fmla="*/ 24376 h 831850"/>
                    <a:gd name="connsiteX520" fmla="*/ 768227 w 1096335"/>
                    <a:gd name="connsiteY520" fmla="*/ 28771 h 831850"/>
                    <a:gd name="connsiteX521" fmla="*/ 754380 w 1096335"/>
                    <a:gd name="connsiteY521" fmla="*/ 40520 h 831850"/>
                    <a:gd name="connsiteX522" fmla="*/ 740532 w 1096335"/>
                    <a:gd name="connsiteY522" fmla="*/ 28771 h 831850"/>
                    <a:gd name="connsiteX523" fmla="*/ 744588 w 1096335"/>
                    <a:gd name="connsiteY523" fmla="*/ 20463 h 831850"/>
                    <a:gd name="connsiteX524" fmla="*/ 679103 w 1096335"/>
                    <a:gd name="connsiteY524" fmla="*/ 9949 h 831850"/>
                    <a:gd name="connsiteX525" fmla="*/ 692950 w 1096335"/>
                    <a:gd name="connsiteY525" fmla="*/ 21699 h 831850"/>
                    <a:gd name="connsiteX526" fmla="*/ 679103 w 1096335"/>
                    <a:gd name="connsiteY526" fmla="*/ 33449 h 831850"/>
                    <a:gd name="connsiteX527" fmla="*/ 665256 w 1096335"/>
                    <a:gd name="connsiteY527" fmla="*/ 21699 h 831850"/>
                    <a:gd name="connsiteX528" fmla="*/ 679103 w 1096335"/>
                    <a:gd name="connsiteY528" fmla="*/ 9949 h 831850"/>
                    <a:gd name="connsiteX529" fmla="*/ 343942 w 1096335"/>
                    <a:gd name="connsiteY529" fmla="*/ 8047 h 831850"/>
                    <a:gd name="connsiteX530" fmla="*/ 339970 w 1096335"/>
                    <a:gd name="connsiteY530" fmla="*/ 16184 h 831850"/>
                    <a:gd name="connsiteX531" fmla="*/ 330178 w 1096335"/>
                    <a:gd name="connsiteY531" fmla="*/ 19625 h 831850"/>
                    <a:gd name="connsiteX532" fmla="*/ 320387 w 1096335"/>
                    <a:gd name="connsiteY532" fmla="*/ 16184 h 831850"/>
                    <a:gd name="connsiteX533" fmla="*/ 320226 w 1096335"/>
                    <a:gd name="connsiteY533" fmla="*/ 15854 h 831850"/>
                    <a:gd name="connsiteX534" fmla="*/ 542009 w 1096335"/>
                    <a:gd name="connsiteY534" fmla="*/ 0 h 831850"/>
                    <a:gd name="connsiteX535" fmla="*/ 555856 w 1096335"/>
                    <a:gd name="connsiteY535" fmla="*/ 11750 h 831850"/>
                    <a:gd name="connsiteX536" fmla="*/ 542009 w 1096335"/>
                    <a:gd name="connsiteY536" fmla="*/ 23499 h 831850"/>
                    <a:gd name="connsiteX537" fmla="*/ 528161 w 1096335"/>
                    <a:gd name="connsiteY537" fmla="*/ 11750 h 831850"/>
                    <a:gd name="connsiteX538" fmla="*/ 542009 w 1096335"/>
                    <a:gd name="connsiteY538" fmla="*/ 0 h 831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</a:cxnLst>
                  <a:rect l="l" t="t" r="r" b="b"/>
                  <a:pathLst>
                    <a:path w="1096335" h="831850">
                      <a:moveTo>
                        <a:pt x="505095" y="817167"/>
                      </a:moveTo>
                      <a:cubicBezTo>
                        <a:pt x="512742" y="817167"/>
                        <a:pt x="518942" y="822428"/>
                        <a:pt x="518942" y="828917"/>
                      </a:cubicBezTo>
                      <a:lnTo>
                        <a:pt x="517510" y="831850"/>
                      </a:lnTo>
                      <a:lnTo>
                        <a:pt x="491889" y="830231"/>
                      </a:lnTo>
                      <a:lnTo>
                        <a:pt x="491248" y="828917"/>
                      </a:lnTo>
                      <a:cubicBezTo>
                        <a:pt x="491248" y="822428"/>
                        <a:pt x="497448" y="817167"/>
                        <a:pt x="505095" y="817167"/>
                      </a:cubicBezTo>
                      <a:close/>
                      <a:moveTo>
                        <a:pt x="319544" y="777927"/>
                      </a:moveTo>
                      <a:cubicBezTo>
                        <a:pt x="327191" y="777927"/>
                        <a:pt x="333391" y="783187"/>
                        <a:pt x="333391" y="789676"/>
                      </a:cubicBezTo>
                      <a:lnTo>
                        <a:pt x="329853" y="796924"/>
                      </a:lnTo>
                      <a:lnTo>
                        <a:pt x="310669" y="790609"/>
                      </a:lnTo>
                      <a:lnTo>
                        <a:pt x="306272" y="788497"/>
                      </a:lnTo>
                      <a:lnTo>
                        <a:pt x="309752" y="781368"/>
                      </a:lnTo>
                      <a:cubicBezTo>
                        <a:pt x="312258" y="779242"/>
                        <a:pt x="315720" y="777927"/>
                        <a:pt x="319544" y="777927"/>
                      </a:cubicBezTo>
                      <a:close/>
                      <a:moveTo>
                        <a:pt x="562102" y="770793"/>
                      </a:moveTo>
                      <a:cubicBezTo>
                        <a:pt x="569749" y="770793"/>
                        <a:pt x="575949" y="776054"/>
                        <a:pt x="575949" y="782543"/>
                      </a:cubicBezTo>
                      <a:cubicBezTo>
                        <a:pt x="575949" y="789032"/>
                        <a:pt x="569749" y="794293"/>
                        <a:pt x="562102" y="794293"/>
                      </a:cubicBezTo>
                      <a:cubicBezTo>
                        <a:pt x="554454" y="794293"/>
                        <a:pt x="548254" y="789032"/>
                        <a:pt x="548254" y="782543"/>
                      </a:cubicBezTo>
                      <a:cubicBezTo>
                        <a:pt x="548254" y="776054"/>
                        <a:pt x="554454" y="770793"/>
                        <a:pt x="562102" y="770793"/>
                      </a:cubicBezTo>
                      <a:close/>
                      <a:moveTo>
                        <a:pt x="777880" y="766030"/>
                      </a:moveTo>
                      <a:cubicBezTo>
                        <a:pt x="781704" y="766030"/>
                        <a:pt x="785165" y="767345"/>
                        <a:pt x="787671" y="769472"/>
                      </a:cubicBezTo>
                      <a:lnTo>
                        <a:pt x="789804" y="773841"/>
                      </a:lnTo>
                      <a:lnTo>
                        <a:pt x="767369" y="784614"/>
                      </a:lnTo>
                      <a:lnTo>
                        <a:pt x="764032" y="777780"/>
                      </a:lnTo>
                      <a:cubicBezTo>
                        <a:pt x="764032" y="771290"/>
                        <a:pt x="770232" y="766030"/>
                        <a:pt x="777880" y="766030"/>
                      </a:cubicBezTo>
                      <a:close/>
                      <a:moveTo>
                        <a:pt x="656218" y="753877"/>
                      </a:moveTo>
                      <a:cubicBezTo>
                        <a:pt x="663865" y="753877"/>
                        <a:pt x="670065" y="759137"/>
                        <a:pt x="670065" y="765627"/>
                      </a:cubicBezTo>
                      <a:cubicBezTo>
                        <a:pt x="670065" y="772116"/>
                        <a:pt x="663865" y="777376"/>
                        <a:pt x="656218" y="777376"/>
                      </a:cubicBezTo>
                      <a:cubicBezTo>
                        <a:pt x="648570" y="777376"/>
                        <a:pt x="642371" y="772116"/>
                        <a:pt x="642371" y="765627"/>
                      </a:cubicBezTo>
                      <a:cubicBezTo>
                        <a:pt x="642371" y="759137"/>
                        <a:pt x="648570" y="753877"/>
                        <a:pt x="656218" y="753877"/>
                      </a:cubicBezTo>
                      <a:close/>
                      <a:moveTo>
                        <a:pt x="421363" y="752009"/>
                      </a:moveTo>
                      <a:cubicBezTo>
                        <a:pt x="429010" y="752009"/>
                        <a:pt x="435210" y="757269"/>
                        <a:pt x="435210" y="763759"/>
                      </a:cubicBezTo>
                      <a:cubicBezTo>
                        <a:pt x="435210" y="770248"/>
                        <a:pt x="429010" y="775508"/>
                        <a:pt x="421363" y="775508"/>
                      </a:cubicBezTo>
                      <a:cubicBezTo>
                        <a:pt x="413715" y="775508"/>
                        <a:pt x="407515" y="770248"/>
                        <a:pt x="407515" y="763759"/>
                      </a:cubicBezTo>
                      <a:cubicBezTo>
                        <a:pt x="407515" y="757269"/>
                        <a:pt x="413715" y="752009"/>
                        <a:pt x="421363" y="752009"/>
                      </a:cubicBezTo>
                      <a:close/>
                      <a:moveTo>
                        <a:pt x="723384" y="717711"/>
                      </a:moveTo>
                      <a:cubicBezTo>
                        <a:pt x="731031" y="717711"/>
                        <a:pt x="737231" y="722971"/>
                        <a:pt x="737231" y="729460"/>
                      </a:cubicBezTo>
                      <a:cubicBezTo>
                        <a:pt x="737231" y="735949"/>
                        <a:pt x="731031" y="741210"/>
                        <a:pt x="723384" y="741210"/>
                      </a:cubicBezTo>
                      <a:cubicBezTo>
                        <a:pt x="715736" y="741210"/>
                        <a:pt x="709536" y="735949"/>
                        <a:pt x="709536" y="729460"/>
                      </a:cubicBezTo>
                      <a:cubicBezTo>
                        <a:pt x="709536" y="722971"/>
                        <a:pt x="715736" y="717711"/>
                        <a:pt x="723384" y="717711"/>
                      </a:cubicBezTo>
                      <a:close/>
                      <a:moveTo>
                        <a:pt x="845976" y="716334"/>
                      </a:moveTo>
                      <a:cubicBezTo>
                        <a:pt x="853623" y="716334"/>
                        <a:pt x="859823" y="721594"/>
                        <a:pt x="859823" y="728083"/>
                      </a:cubicBezTo>
                      <a:lnTo>
                        <a:pt x="859197" y="729366"/>
                      </a:lnTo>
                      <a:lnTo>
                        <a:pt x="845588" y="739697"/>
                      </a:lnTo>
                      <a:lnTo>
                        <a:pt x="836185" y="736392"/>
                      </a:lnTo>
                      <a:cubicBezTo>
                        <a:pt x="833679" y="734266"/>
                        <a:pt x="832129" y="731328"/>
                        <a:pt x="832129" y="728083"/>
                      </a:cubicBezTo>
                      <a:cubicBezTo>
                        <a:pt x="832129" y="721594"/>
                        <a:pt x="838329" y="716334"/>
                        <a:pt x="845976" y="716334"/>
                      </a:cubicBezTo>
                      <a:close/>
                      <a:moveTo>
                        <a:pt x="511553" y="713836"/>
                      </a:moveTo>
                      <a:cubicBezTo>
                        <a:pt x="519201" y="713836"/>
                        <a:pt x="525401" y="719096"/>
                        <a:pt x="525401" y="725585"/>
                      </a:cubicBezTo>
                      <a:cubicBezTo>
                        <a:pt x="525401" y="732075"/>
                        <a:pt x="519201" y="737335"/>
                        <a:pt x="511553" y="737335"/>
                      </a:cubicBezTo>
                      <a:cubicBezTo>
                        <a:pt x="503906" y="737335"/>
                        <a:pt x="497706" y="732075"/>
                        <a:pt x="497706" y="725585"/>
                      </a:cubicBezTo>
                      <a:cubicBezTo>
                        <a:pt x="497706" y="719096"/>
                        <a:pt x="503906" y="713836"/>
                        <a:pt x="511553" y="713836"/>
                      </a:cubicBezTo>
                      <a:close/>
                      <a:moveTo>
                        <a:pt x="289079" y="711500"/>
                      </a:moveTo>
                      <a:cubicBezTo>
                        <a:pt x="296726" y="711500"/>
                        <a:pt x="302926" y="716761"/>
                        <a:pt x="302926" y="723250"/>
                      </a:cubicBezTo>
                      <a:cubicBezTo>
                        <a:pt x="302926" y="729739"/>
                        <a:pt x="296726" y="735000"/>
                        <a:pt x="289079" y="735000"/>
                      </a:cubicBezTo>
                      <a:cubicBezTo>
                        <a:pt x="281431" y="735000"/>
                        <a:pt x="275232" y="729739"/>
                        <a:pt x="275232" y="723250"/>
                      </a:cubicBezTo>
                      <a:cubicBezTo>
                        <a:pt x="275232" y="716761"/>
                        <a:pt x="281431" y="711500"/>
                        <a:pt x="289079" y="711500"/>
                      </a:cubicBezTo>
                      <a:close/>
                      <a:moveTo>
                        <a:pt x="383195" y="694584"/>
                      </a:moveTo>
                      <a:cubicBezTo>
                        <a:pt x="390842" y="694584"/>
                        <a:pt x="397042" y="699844"/>
                        <a:pt x="397042" y="706334"/>
                      </a:cubicBezTo>
                      <a:cubicBezTo>
                        <a:pt x="397042" y="712823"/>
                        <a:pt x="390842" y="718083"/>
                        <a:pt x="383195" y="718083"/>
                      </a:cubicBezTo>
                      <a:cubicBezTo>
                        <a:pt x="375548" y="718083"/>
                        <a:pt x="369348" y="712823"/>
                        <a:pt x="369348" y="706334"/>
                      </a:cubicBezTo>
                      <a:cubicBezTo>
                        <a:pt x="369348" y="699844"/>
                        <a:pt x="375548" y="694584"/>
                        <a:pt x="383195" y="694584"/>
                      </a:cubicBezTo>
                      <a:close/>
                      <a:moveTo>
                        <a:pt x="654926" y="671211"/>
                      </a:moveTo>
                      <a:cubicBezTo>
                        <a:pt x="662574" y="671211"/>
                        <a:pt x="668774" y="676472"/>
                        <a:pt x="668774" y="682961"/>
                      </a:cubicBezTo>
                      <a:cubicBezTo>
                        <a:pt x="668774" y="689450"/>
                        <a:pt x="662574" y="694711"/>
                        <a:pt x="654926" y="694711"/>
                      </a:cubicBezTo>
                      <a:cubicBezTo>
                        <a:pt x="647279" y="694711"/>
                        <a:pt x="641079" y="689450"/>
                        <a:pt x="641079" y="682961"/>
                      </a:cubicBezTo>
                      <a:cubicBezTo>
                        <a:pt x="641079" y="676472"/>
                        <a:pt x="647279" y="671211"/>
                        <a:pt x="654926" y="671211"/>
                      </a:cubicBezTo>
                      <a:close/>
                      <a:moveTo>
                        <a:pt x="579650" y="664140"/>
                      </a:moveTo>
                      <a:cubicBezTo>
                        <a:pt x="587297" y="664140"/>
                        <a:pt x="593497" y="669400"/>
                        <a:pt x="593497" y="675889"/>
                      </a:cubicBezTo>
                      <a:cubicBezTo>
                        <a:pt x="593497" y="682378"/>
                        <a:pt x="587297" y="687639"/>
                        <a:pt x="579650" y="687639"/>
                      </a:cubicBezTo>
                      <a:cubicBezTo>
                        <a:pt x="572002" y="687639"/>
                        <a:pt x="565802" y="682378"/>
                        <a:pt x="565802" y="675889"/>
                      </a:cubicBezTo>
                      <a:cubicBezTo>
                        <a:pt x="565802" y="669400"/>
                        <a:pt x="572002" y="664140"/>
                        <a:pt x="579650" y="664140"/>
                      </a:cubicBezTo>
                      <a:close/>
                      <a:moveTo>
                        <a:pt x="450361" y="658418"/>
                      </a:moveTo>
                      <a:cubicBezTo>
                        <a:pt x="458008" y="658418"/>
                        <a:pt x="464208" y="663678"/>
                        <a:pt x="464208" y="670167"/>
                      </a:cubicBezTo>
                      <a:cubicBezTo>
                        <a:pt x="464208" y="676657"/>
                        <a:pt x="458008" y="681917"/>
                        <a:pt x="450361" y="681917"/>
                      </a:cubicBezTo>
                      <a:cubicBezTo>
                        <a:pt x="442713" y="681917"/>
                        <a:pt x="436513" y="676657"/>
                        <a:pt x="436513" y="670167"/>
                      </a:cubicBezTo>
                      <a:cubicBezTo>
                        <a:pt x="436513" y="663678"/>
                        <a:pt x="442713" y="658418"/>
                        <a:pt x="450361" y="658418"/>
                      </a:cubicBezTo>
                      <a:close/>
                      <a:moveTo>
                        <a:pt x="238531" y="654543"/>
                      </a:moveTo>
                      <a:cubicBezTo>
                        <a:pt x="246178" y="654543"/>
                        <a:pt x="252378" y="659803"/>
                        <a:pt x="252378" y="666292"/>
                      </a:cubicBezTo>
                      <a:cubicBezTo>
                        <a:pt x="252378" y="672782"/>
                        <a:pt x="246178" y="678042"/>
                        <a:pt x="238531" y="678042"/>
                      </a:cubicBezTo>
                      <a:cubicBezTo>
                        <a:pt x="230883" y="678042"/>
                        <a:pt x="224683" y="672782"/>
                        <a:pt x="224683" y="666292"/>
                      </a:cubicBezTo>
                      <a:cubicBezTo>
                        <a:pt x="224683" y="659803"/>
                        <a:pt x="230883" y="654543"/>
                        <a:pt x="238531" y="654543"/>
                      </a:cubicBezTo>
                      <a:close/>
                      <a:moveTo>
                        <a:pt x="825529" y="643384"/>
                      </a:moveTo>
                      <a:cubicBezTo>
                        <a:pt x="833176" y="643384"/>
                        <a:pt x="839376" y="648645"/>
                        <a:pt x="839376" y="655134"/>
                      </a:cubicBezTo>
                      <a:cubicBezTo>
                        <a:pt x="839376" y="661623"/>
                        <a:pt x="833176" y="666884"/>
                        <a:pt x="825529" y="666884"/>
                      </a:cubicBezTo>
                      <a:cubicBezTo>
                        <a:pt x="817881" y="666884"/>
                        <a:pt x="811681" y="661623"/>
                        <a:pt x="811681" y="655134"/>
                      </a:cubicBezTo>
                      <a:cubicBezTo>
                        <a:pt x="811681" y="648645"/>
                        <a:pt x="817881" y="643384"/>
                        <a:pt x="825529" y="643384"/>
                      </a:cubicBezTo>
                      <a:close/>
                      <a:moveTo>
                        <a:pt x="104630" y="631859"/>
                      </a:moveTo>
                      <a:lnTo>
                        <a:pt x="112158" y="634505"/>
                      </a:lnTo>
                      <a:cubicBezTo>
                        <a:pt x="114664" y="636632"/>
                        <a:pt x="116214" y="639569"/>
                        <a:pt x="116214" y="642813"/>
                      </a:cubicBezTo>
                      <a:lnTo>
                        <a:pt x="114755" y="645802"/>
                      </a:lnTo>
                      <a:close/>
                      <a:moveTo>
                        <a:pt x="738057" y="623332"/>
                      </a:moveTo>
                      <a:cubicBezTo>
                        <a:pt x="745705" y="623332"/>
                        <a:pt x="751905" y="628593"/>
                        <a:pt x="751905" y="635082"/>
                      </a:cubicBezTo>
                      <a:cubicBezTo>
                        <a:pt x="751905" y="641571"/>
                        <a:pt x="745705" y="646832"/>
                        <a:pt x="738057" y="646832"/>
                      </a:cubicBezTo>
                      <a:cubicBezTo>
                        <a:pt x="730410" y="646832"/>
                        <a:pt x="724210" y="641571"/>
                        <a:pt x="724210" y="635082"/>
                      </a:cubicBezTo>
                      <a:cubicBezTo>
                        <a:pt x="724210" y="628593"/>
                        <a:pt x="730410" y="623332"/>
                        <a:pt x="738057" y="623332"/>
                      </a:cubicBezTo>
                      <a:close/>
                      <a:moveTo>
                        <a:pt x="927348" y="617466"/>
                      </a:moveTo>
                      <a:cubicBezTo>
                        <a:pt x="934995" y="617466"/>
                        <a:pt x="941195" y="622727"/>
                        <a:pt x="941195" y="629216"/>
                      </a:cubicBezTo>
                      <a:cubicBezTo>
                        <a:pt x="941195" y="635705"/>
                        <a:pt x="934995" y="640966"/>
                        <a:pt x="927348" y="640966"/>
                      </a:cubicBezTo>
                      <a:cubicBezTo>
                        <a:pt x="919700" y="640966"/>
                        <a:pt x="913500" y="635705"/>
                        <a:pt x="913500" y="629216"/>
                      </a:cubicBezTo>
                      <a:cubicBezTo>
                        <a:pt x="913500" y="622727"/>
                        <a:pt x="919700" y="617466"/>
                        <a:pt x="927348" y="617466"/>
                      </a:cubicBezTo>
                      <a:close/>
                      <a:moveTo>
                        <a:pt x="381903" y="611918"/>
                      </a:moveTo>
                      <a:cubicBezTo>
                        <a:pt x="389551" y="611918"/>
                        <a:pt x="395751" y="617179"/>
                        <a:pt x="395751" y="623668"/>
                      </a:cubicBezTo>
                      <a:cubicBezTo>
                        <a:pt x="395751" y="630157"/>
                        <a:pt x="389551" y="635418"/>
                        <a:pt x="381903" y="635418"/>
                      </a:cubicBezTo>
                      <a:cubicBezTo>
                        <a:pt x="374256" y="635418"/>
                        <a:pt x="368056" y="630157"/>
                        <a:pt x="368056" y="623668"/>
                      </a:cubicBezTo>
                      <a:cubicBezTo>
                        <a:pt x="368056" y="617179"/>
                        <a:pt x="374256" y="611918"/>
                        <a:pt x="381903" y="611918"/>
                      </a:cubicBezTo>
                      <a:close/>
                      <a:moveTo>
                        <a:pt x="542418" y="609883"/>
                      </a:moveTo>
                      <a:cubicBezTo>
                        <a:pt x="550065" y="609883"/>
                        <a:pt x="556265" y="615143"/>
                        <a:pt x="556265" y="621632"/>
                      </a:cubicBezTo>
                      <a:cubicBezTo>
                        <a:pt x="556265" y="628121"/>
                        <a:pt x="550065" y="633382"/>
                        <a:pt x="542418" y="633382"/>
                      </a:cubicBezTo>
                      <a:cubicBezTo>
                        <a:pt x="534771" y="633382"/>
                        <a:pt x="528571" y="628121"/>
                        <a:pt x="528571" y="621632"/>
                      </a:cubicBezTo>
                      <a:cubicBezTo>
                        <a:pt x="528571" y="615143"/>
                        <a:pt x="534771" y="609883"/>
                        <a:pt x="542418" y="609883"/>
                      </a:cubicBezTo>
                      <a:close/>
                      <a:moveTo>
                        <a:pt x="306627" y="604847"/>
                      </a:moveTo>
                      <a:cubicBezTo>
                        <a:pt x="314274" y="604847"/>
                        <a:pt x="320474" y="610107"/>
                        <a:pt x="320474" y="616596"/>
                      </a:cubicBezTo>
                      <a:cubicBezTo>
                        <a:pt x="320474" y="623085"/>
                        <a:pt x="314274" y="628346"/>
                        <a:pt x="306627" y="628346"/>
                      </a:cubicBezTo>
                      <a:cubicBezTo>
                        <a:pt x="298980" y="628346"/>
                        <a:pt x="292780" y="623085"/>
                        <a:pt x="292780" y="616596"/>
                      </a:cubicBezTo>
                      <a:cubicBezTo>
                        <a:pt x="292780" y="610107"/>
                        <a:pt x="298980" y="604847"/>
                        <a:pt x="306627" y="604847"/>
                      </a:cubicBezTo>
                      <a:close/>
                      <a:moveTo>
                        <a:pt x="169533" y="594897"/>
                      </a:moveTo>
                      <a:cubicBezTo>
                        <a:pt x="177180" y="594897"/>
                        <a:pt x="183380" y="600158"/>
                        <a:pt x="183380" y="606647"/>
                      </a:cubicBezTo>
                      <a:cubicBezTo>
                        <a:pt x="183380" y="613136"/>
                        <a:pt x="177180" y="618397"/>
                        <a:pt x="169533" y="618397"/>
                      </a:cubicBezTo>
                      <a:cubicBezTo>
                        <a:pt x="161885" y="618397"/>
                        <a:pt x="155685" y="613136"/>
                        <a:pt x="155685" y="606647"/>
                      </a:cubicBezTo>
                      <a:cubicBezTo>
                        <a:pt x="155685" y="600158"/>
                        <a:pt x="161885" y="594897"/>
                        <a:pt x="169533" y="594897"/>
                      </a:cubicBezTo>
                      <a:close/>
                      <a:moveTo>
                        <a:pt x="454947" y="589830"/>
                      </a:moveTo>
                      <a:cubicBezTo>
                        <a:pt x="462594" y="589830"/>
                        <a:pt x="468794" y="595091"/>
                        <a:pt x="468794" y="601580"/>
                      </a:cubicBezTo>
                      <a:cubicBezTo>
                        <a:pt x="468794" y="608069"/>
                        <a:pt x="462594" y="613330"/>
                        <a:pt x="454947" y="613330"/>
                      </a:cubicBezTo>
                      <a:cubicBezTo>
                        <a:pt x="447299" y="613330"/>
                        <a:pt x="441100" y="608069"/>
                        <a:pt x="441100" y="601580"/>
                      </a:cubicBezTo>
                      <a:cubicBezTo>
                        <a:pt x="441100" y="595091"/>
                        <a:pt x="447299" y="589830"/>
                        <a:pt x="454947" y="589830"/>
                      </a:cubicBezTo>
                      <a:close/>
                      <a:moveTo>
                        <a:pt x="644237" y="583965"/>
                      </a:moveTo>
                      <a:cubicBezTo>
                        <a:pt x="651885" y="583965"/>
                        <a:pt x="658084" y="589225"/>
                        <a:pt x="658084" y="595714"/>
                      </a:cubicBezTo>
                      <a:cubicBezTo>
                        <a:pt x="658084" y="602204"/>
                        <a:pt x="651885" y="607464"/>
                        <a:pt x="644237" y="607464"/>
                      </a:cubicBezTo>
                      <a:cubicBezTo>
                        <a:pt x="636590" y="607464"/>
                        <a:pt x="630390" y="602204"/>
                        <a:pt x="630390" y="595714"/>
                      </a:cubicBezTo>
                      <a:cubicBezTo>
                        <a:pt x="630390" y="589225"/>
                        <a:pt x="636590" y="583965"/>
                        <a:pt x="644237" y="583965"/>
                      </a:cubicBezTo>
                      <a:close/>
                      <a:moveTo>
                        <a:pt x="795064" y="576958"/>
                      </a:moveTo>
                      <a:cubicBezTo>
                        <a:pt x="802711" y="576958"/>
                        <a:pt x="808911" y="582219"/>
                        <a:pt x="808911" y="588708"/>
                      </a:cubicBezTo>
                      <a:cubicBezTo>
                        <a:pt x="808911" y="595197"/>
                        <a:pt x="802711" y="600457"/>
                        <a:pt x="795064" y="600457"/>
                      </a:cubicBezTo>
                      <a:cubicBezTo>
                        <a:pt x="787417" y="600457"/>
                        <a:pt x="781217" y="595197"/>
                        <a:pt x="781217" y="588708"/>
                      </a:cubicBezTo>
                      <a:cubicBezTo>
                        <a:pt x="781217" y="582219"/>
                        <a:pt x="787417" y="576958"/>
                        <a:pt x="795064" y="576958"/>
                      </a:cubicBezTo>
                      <a:close/>
                      <a:moveTo>
                        <a:pt x="889180" y="560042"/>
                      </a:moveTo>
                      <a:cubicBezTo>
                        <a:pt x="896828" y="560042"/>
                        <a:pt x="903028" y="565302"/>
                        <a:pt x="903028" y="571791"/>
                      </a:cubicBezTo>
                      <a:cubicBezTo>
                        <a:pt x="903028" y="578280"/>
                        <a:pt x="896828" y="583541"/>
                        <a:pt x="889180" y="583541"/>
                      </a:cubicBezTo>
                      <a:cubicBezTo>
                        <a:pt x="881533" y="583541"/>
                        <a:pt x="875333" y="578280"/>
                        <a:pt x="875333" y="571791"/>
                      </a:cubicBezTo>
                      <a:cubicBezTo>
                        <a:pt x="875333" y="565302"/>
                        <a:pt x="881533" y="560042"/>
                        <a:pt x="889180" y="560042"/>
                      </a:cubicBezTo>
                      <a:close/>
                      <a:moveTo>
                        <a:pt x="101075" y="548398"/>
                      </a:moveTo>
                      <a:cubicBezTo>
                        <a:pt x="108723" y="548398"/>
                        <a:pt x="114923" y="553659"/>
                        <a:pt x="114923" y="560148"/>
                      </a:cubicBezTo>
                      <a:cubicBezTo>
                        <a:pt x="114923" y="566637"/>
                        <a:pt x="108723" y="571898"/>
                        <a:pt x="101075" y="571898"/>
                      </a:cubicBezTo>
                      <a:cubicBezTo>
                        <a:pt x="93428" y="571898"/>
                        <a:pt x="87228" y="566637"/>
                        <a:pt x="87228" y="560148"/>
                      </a:cubicBezTo>
                      <a:cubicBezTo>
                        <a:pt x="87228" y="553659"/>
                        <a:pt x="93428" y="548398"/>
                        <a:pt x="101075" y="548398"/>
                      </a:cubicBezTo>
                      <a:close/>
                      <a:moveTo>
                        <a:pt x="258247" y="546362"/>
                      </a:moveTo>
                      <a:cubicBezTo>
                        <a:pt x="265895" y="546362"/>
                        <a:pt x="272094" y="551623"/>
                        <a:pt x="272094" y="558112"/>
                      </a:cubicBezTo>
                      <a:cubicBezTo>
                        <a:pt x="272094" y="564601"/>
                        <a:pt x="265895" y="569862"/>
                        <a:pt x="258247" y="569862"/>
                      </a:cubicBezTo>
                      <a:cubicBezTo>
                        <a:pt x="250600" y="569862"/>
                        <a:pt x="244400" y="564601"/>
                        <a:pt x="244400" y="558112"/>
                      </a:cubicBezTo>
                      <a:cubicBezTo>
                        <a:pt x="244400" y="551623"/>
                        <a:pt x="250600" y="546362"/>
                        <a:pt x="258247" y="546362"/>
                      </a:cubicBezTo>
                      <a:close/>
                      <a:moveTo>
                        <a:pt x="511953" y="543456"/>
                      </a:moveTo>
                      <a:cubicBezTo>
                        <a:pt x="519601" y="543456"/>
                        <a:pt x="525801" y="548717"/>
                        <a:pt x="525801" y="555206"/>
                      </a:cubicBezTo>
                      <a:cubicBezTo>
                        <a:pt x="525801" y="561695"/>
                        <a:pt x="519601" y="566956"/>
                        <a:pt x="511953" y="566956"/>
                      </a:cubicBezTo>
                      <a:cubicBezTo>
                        <a:pt x="504306" y="566956"/>
                        <a:pt x="498106" y="561695"/>
                        <a:pt x="498106" y="555206"/>
                      </a:cubicBezTo>
                      <a:cubicBezTo>
                        <a:pt x="498106" y="548717"/>
                        <a:pt x="504306" y="543456"/>
                        <a:pt x="511953" y="543456"/>
                      </a:cubicBezTo>
                      <a:close/>
                      <a:moveTo>
                        <a:pt x="606070" y="526540"/>
                      </a:moveTo>
                      <a:cubicBezTo>
                        <a:pt x="613717" y="526540"/>
                        <a:pt x="619917" y="531800"/>
                        <a:pt x="619917" y="538290"/>
                      </a:cubicBezTo>
                      <a:cubicBezTo>
                        <a:pt x="619917" y="544779"/>
                        <a:pt x="613717" y="550039"/>
                        <a:pt x="606070" y="550039"/>
                      </a:cubicBezTo>
                      <a:cubicBezTo>
                        <a:pt x="598422" y="550039"/>
                        <a:pt x="592222" y="544779"/>
                        <a:pt x="592222" y="538290"/>
                      </a:cubicBezTo>
                      <a:cubicBezTo>
                        <a:pt x="592222" y="531800"/>
                        <a:pt x="598422" y="526540"/>
                        <a:pt x="606070" y="526540"/>
                      </a:cubicBezTo>
                      <a:close/>
                      <a:moveTo>
                        <a:pt x="170776" y="526310"/>
                      </a:moveTo>
                      <a:cubicBezTo>
                        <a:pt x="178423" y="526310"/>
                        <a:pt x="184623" y="531571"/>
                        <a:pt x="184623" y="538060"/>
                      </a:cubicBezTo>
                      <a:cubicBezTo>
                        <a:pt x="184623" y="544549"/>
                        <a:pt x="178423" y="549810"/>
                        <a:pt x="170776" y="549810"/>
                      </a:cubicBezTo>
                      <a:cubicBezTo>
                        <a:pt x="163128" y="549810"/>
                        <a:pt x="156929" y="544549"/>
                        <a:pt x="156929" y="538060"/>
                      </a:cubicBezTo>
                      <a:cubicBezTo>
                        <a:pt x="156929" y="531571"/>
                        <a:pt x="163128" y="526310"/>
                        <a:pt x="170776" y="526310"/>
                      </a:cubicBezTo>
                      <a:close/>
                      <a:moveTo>
                        <a:pt x="956346" y="523875"/>
                      </a:moveTo>
                      <a:cubicBezTo>
                        <a:pt x="963993" y="523875"/>
                        <a:pt x="970193" y="529136"/>
                        <a:pt x="970193" y="535625"/>
                      </a:cubicBezTo>
                      <a:cubicBezTo>
                        <a:pt x="970193" y="542114"/>
                        <a:pt x="963993" y="547375"/>
                        <a:pt x="956346" y="547375"/>
                      </a:cubicBezTo>
                      <a:cubicBezTo>
                        <a:pt x="948699" y="547375"/>
                        <a:pt x="942499" y="542114"/>
                        <a:pt x="942499" y="535625"/>
                      </a:cubicBezTo>
                      <a:cubicBezTo>
                        <a:pt x="942499" y="529136"/>
                        <a:pt x="948699" y="523875"/>
                        <a:pt x="956346" y="523875"/>
                      </a:cubicBezTo>
                      <a:close/>
                      <a:moveTo>
                        <a:pt x="360066" y="520444"/>
                      </a:moveTo>
                      <a:cubicBezTo>
                        <a:pt x="367714" y="520444"/>
                        <a:pt x="373913" y="525705"/>
                        <a:pt x="373913" y="532194"/>
                      </a:cubicBezTo>
                      <a:cubicBezTo>
                        <a:pt x="373913" y="538683"/>
                        <a:pt x="367714" y="543944"/>
                        <a:pt x="360066" y="543944"/>
                      </a:cubicBezTo>
                      <a:cubicBezTo>
                        <a:pt x="352419" y="543944"/>
                        <a:pt x="346219" y="538683"/>
                        <a:pt x="346219" y="532194"/>
                      </a:cubicBezTo>
                      <a:cubicBezTo>
                        <a:pt x="346219" y="525705"/>
                        <a:pt x="352419" y="520444"/>
                        <a:pt x="360066" y="520444"/>
                      </a:cubicBezTo>
                      <a:close/>
                      <a:moveTo>
                        <a:pt x="744516" y="520000"/>
                      </a:moveTo>
                      <a:cubicBezTo>
                        <a:pt x="752163" y="520000"/>
                        <a:pt x="758363" y="525261"/>
                        <a:pt x="758363" y="531750"/>
                      </a:cubicBezTo>
                      <a:cubicBezTo>
                        <a:pt x="758363" y="538239"/>
                        <a:pt x="752163" y="543500"/>
                        <a:pt x="744516" y="543500"/>
                      </a:cubicBezTo>
                      <a:cubicBezTo>
                        <a:pt x="736868" y="543500"/>
                        <a:pt x="730668" y="538239"/>
                        <a:pt x="730668" y="531750"/>
                      </a:cubicBezTo>
                      <a:cubicBezTo>
                        <a:pt x="730668" y="525261"/>
                        <a:pt x="736868" y="520000"/>
                        <a:pt x="744516" y="520000"/>
                      </a:cubicBezTo>
                      <a:close/>
                      <a:moveTo>
                        <a:pt x="673235" y="490374"/>
                      </a:moveTo>
                      <a:cubicBezTo>
                        <a:pt x="680883" y="490374"/>
                        <a:pt x="687083" y="495634"/>
                        <a:pt x="687083" y="502123"/>
                      </a:cubicBezTo>
                      <a:cubicBezTo>
                        <a:pt x="687083" y="508613"/>
                        <a:pt x="680883" y="513873"/>
                        <a:pt x="673235" y="513873"/>
                      </a:cubicBezTo>
                      <a:cubicBezTo>
                        <a:pt x="665588" y="513873"/>
                        <a:pt x="659388" y="508613"/>
                        <a:pt x="659388" y="502123"/>
                      </a:cubicBezTo>
                      <a:cubicBezTo>
                        <a:pt x="659388" y="495634"/>
                        <a:pt x="665588" y="490374"/>
                        <a:pt x="673235" y="490374"/>
                      </a:cubicBezTo>
                      <a:close/>
                      <a:moveTo>
                        <a:pt x="461405" y="486499"/>
                      </a:moveTo>
                      <a:cubicBezTo>
                        <a:pt x="469052" y="486499"/>
                        <a:pt x="475252" y="491759"/>
                        <a:pt x="475252" y="498248"/>
                      </a:cubicBezTo>
                      <a:cubicBezTo>
                        <a:pt x="475252" y="504738"/>
                        <a:pt x="469052" y="509998"/>
                        <a:pt x="461405" y="509998"/>
                      </a:cubicBezTo>
                      <a:cubicBezTo>
                        <a:pt x="453758" y="509998"/>
                        <a:pt x="447558" y="504738"/>
                        <a:pt x="447558" y="498248"/>
                      </a:cubicBezTo>
                      <a:cubicBezTo>
                        <a:pt x="447558" y="491759"/>
                        <a:pt x="453758" y="486499"/>
                        <a:pt x="461405" y="486499"/>
                      </a:cubicBezTo>
                      <a:close/>
                      <a:moveTo>
                        <a:pt x="227782" y="479936"/>
                      </a:moveTo>
                      <a:cubicBezTo>
                        <a:pt x="235430" y="479936"/>
                        <a:pt x="241630" y="485196"/>
                        <a:pt x="241630" y="491686"/>
                      </a:cubicBezTo>
                      <a:cubicBezTo>
                        <a:pt x="241630" y="498175"/>
                        <a:pt x="235430" y="503435"/>
                        <a:pt x="227782" y="503435"/>
                      </a:cubicBezTo>
                      <a:cubicBezTo>
                        <a:pt x="220135" y="503435"/>
                        <a:pt x="213935" y="498175"/>
                        <a:pt x="213935" y="491686"/>
                      </a:cubicBezTo>
                      <a:cubicBezTo>
                        <a:pt x="213935" y="485196"/>
                        <a:pt x="220135" y="479936"/>
                        <a:pt x="227782" y="479936"/>
                      </a:cubicBezTo>
                      <a:close/>
                      <a:moveTo>
                        <a:pt x="887889" y="477376"/>
                      </a:moveTo>
                      <a:cubicBezTo>
                        <a:pt x="895536" y="477376"/>
                        <a:pt x="901736" y="482637"/>
                        <a:pt x="901736" y="489126"/>
                      </a:cubicBezTo>
                      <a:cubicBezTo>
                        <a:pt x="901736" y="495615"/>
                        <a:pt x="895536" y="500876"/>
                        <a:pt x="887889" y="500876"/>
                      </a:cubicBezTo>
                      <a:cubicBezTo>
                        <a:pt x="880241" y="500876"/>
                        <a:pt x="874041" y="495615"/>
                        <a:pt x="874041" y="489126"/>
                      </a:cubicBezTo>
                      <a:cubicBezTo>
                        <a:pt x="874041" y="482637"/>
                        <a:pt x="880241" y="477376"/>
                        <a:pt x="887889" y="477376"/>
                      </a:cubicBezTo>
                      <a:close/>
                      <a:moveTo>
                        <a:pt x="1045060" y="475340"/>
                      </a:moveTo>
                      <a:cubicBezTo>
                        <a:pt x="1048884" y="475340"/>
                        <a:pt x="1052346" y="476655"/>
                        <a:pt x="1054852" y="478782"/>
                      </a:cubicBezTo>
                      <a:lnTo>
                        <a:pt x="1055184" y="479461"/>
                      </a:lnTo>
                      <a:lnTo>
                        <a:pt x="1051663" y="483495"/>
                      </a:lnTo>
                      <a:lnTo>
                        <a:pt x="1034839" y="494518"/>
                      </a:lnTo>
                      <a:lnTo>
                        <a:pt x="1031213" y="487090"/>
                      </a:lnTo>
                      <a:cubicBezTo>
                        <a:pt x="1031213" y="480601"/>
                        <a:pt x="1037413" y="475340"/>
                        <a:pt x="1045060" y="475340"/>
                      </a:cubicBezTo>
                      <a:close/>
                      <a:moveTo>
                        <a:pt x="812612" y="470304"/>
                      </a:moveTo>
                      <a:cubicBezTo>
                        <a:pt x="820260" y="470304"/>
                        <a:pt x="826460" y="475565"/>
                        <a:pt x="826460" y="482054"/>
                      </a:cubicBezTo>
                      <a:cubicBezTo>
                        <a:pt x="826460" y="488543"/>
                        <a:pt x="820260" y="493804"/>
                        <a:pt x="812612" y="493804"/>
                      </a:cubicBezTo>
                      <a:cubicBezTo>
                        <a:pt x="804965" y="493804"/>
                        <a:pt x="798765" y="488543"/>
                        <a:pt x="798765" y="482054"/>
                      </a:cubicBezTo>
                      <a:cubicBezTo>
                        <a:pt x="798765" y="475565"/>
                        <a:pt x="804965" y="470304"/>
                        <a:pt x="812612" y="470304"/>
                      </a:cubicBezTo>
                      <a:close/>
                      <a:moveTo>
                        <a:pt x="321899" y="463019"/>
                      </a:moveTo>
                      <a:cubicBezTo>
                        <a:pt x="329546" y="463019"/>
                        <a:pt x="335746" y="468280"/>
                        <a:pt x="335746" y="474769"/>
                      </a:cubicBezTo>
                      <a:cubicBezTo>
                        <a:pt x="335746" y="481258"/>
                        <a:pt x="329546" y="486519"/>
                        <a:pt x="321899" y="486519"/>
                      </a:cubicBezTo>
                      <a:cubicBezTo>
                        <a:pt x="314251" y="486519"/>
                        <a:pt x="308051" y="481258"/>
                        <a:pt x="308051" y="474769"/>
                      </a:cubicBezTo>
                      <a:cubicBezTo>
                        <a:pt x="308051" y="468280"/>
                        <a:pt x="314251" y="463019"/>
                        <a:pt x="321899" y="463019"/>
                      </a:cubicBezTo>
                      <a:close/>
                      <a:moveTo>
                        <a:pt x="52711" y="457930"/>
                      </a:moveTo>
                      <a:cubicBezTo>
                        <a:pt x="60359" y="457930"/>
                        <a:pt x="66559" y="463190"/>
                        <a:pt x="66559" y="469680"/>
                      </a:cubicBezTo>
                      <a:cubicBezTo>
                        <a:pt x="66559" y="476169"/>
                        <a:pt x="60359" y="481429"/>
                        <a:pt x="52711" y="481429"/>
                      </a:cubicBezTo>
                      <a:cubicBezTo>
                        <a:pt x="45064" y="481429"/>
                        <a:pt x="38864" y="476169"/>
                        <a:pt x="38864" y="469680"/>
                      </a:cubicBezTo>
                      <a:cubicBezTo>
                        <a:pt x="38864" y="463190"/>
                        <a:pt x="45064" y="457930"/>
                        <a:pt x="52711" y="457930"/>
                      </a:cubicBezTo>
                      <a:close/>
                      <a:moveTo>
                        <a:pt x="957589" y="455288"/>
                      </a:moveTo>
                      <a:cubicBezTo>
                        <a:pt x="965237" y="455288"/>
                        <a:pt x="971436" y="460549"/>
                        <a:pt x="971436" y="467038"/>
                      </a:cubicBezTo>
                      <a:cubicBezTo>
                        <a:pt x="971436" y="473527"/>
                        <a:pt x="965237" y="478788"/>
                        <a:pt x="957589" y="478788"/>
                      </a:cubicBezTo>
                      <a:cubicBezTo>
                        <a:pt x="949942" y="478788"/>
                        <a:pt x="943742" y="473527"/>
                        <a:pt x="943742" y="467038"/>
                      </a:cubicBezTo>
                      <a:cubicBezTo>
                        <a:pt x="943742" y="460549"/>
                        <a:pt x="949942" y="455288"/>
                        <a:pt x="957589" y="455288"/>
                      </a:cubicBezTo>
                      <a:close/>
                      <a:moveTo>
                        <a:pt x="604778" y="443874"/>
                      </a:moveTo>
                      <a:cubicBezTo>
                        <a:pt x="612425" y="443874"/>
                        <a:pt x="618625" y="449135"/>
                        <a:pt x="618625" y="455624"/>
                      </a:cubicBezTo>
                      <a:cubicBezTo>
                        <a:pt x="618625" y="462113"/>
                        <a:pt x="612425" y="467374"/>
                        <a:pt x="604778" y="467374"/>
                      </a:cubicBezTo>
                      <a:cubicBezTo>
                        <a:pt x="597131" y="467374"/>
                        <a:pt x="590931" y="462113"/>
                        <a:pt x="590931" y="455624"/>
                      </a:cubicBezTo>
                      <a:cubicBezTo>
                        <a:pt x="590931" y="449135"/>
                        <a:pt x="597131" y="443874"/>
                        <a:pt x="604778" y="443874"/>
                      </a:cubicBezTo>
                      <a:close/>
                      <a:moveTo>
                        <a:pt x="529502" y="436803"/>
                      </a:moveTo>
                      <a:cubicBezTo>
                        <a:pt x="537149" y="436803"/>
                        <a:pt x="543349" y="442063"/>
                        <a:pt x="543349" y="448552"/>
                      </a:cubicBezTo>
                      <a:cubicBezTo>
                        <a:pt x="543349" y="455041"/>
                        <a:pt x="537149" y="460302"/>
                        <a:pt x="529502" y="460302"/>
                      </a:cubicBezTo>
                      <a:cubicBezTo>
                        <a:pt x="521854" y="460302"/>
                        <a:pt x="515654" y="455041"/>
                        <a:pt x="515654" y="448552"/>
                      </a:cubicBezTo>
                      <a:cubicBezTo>
                        <a:pt x="515654" y="442063"/>
                        <a:pt x="521854" y="436803"/>
                        <a:pt x="529502" y="436803"/>
                      </a:cubicBezTo>
                      <a:close/>
                      <a:moveTo>
                        <a:pt x="389064" y="426853"/>
                      </a:moveTo>
                      <a:cubicBezTo>
                        <a:pt x="396712" y="426853"/>
                        <a:pt x="402912" y="432114"/>
                        <a:pt x="402912" y="438603"/>
                      </a:cubicBezTo>
                      <a:cubicBezTo>
                        <a:pt x="402912" y="445092"/>
                        <a:pt x="396712" y="450353"/>
                        <a:pt x="389064" y="450353"/>
                      </a:cubicBezTo>
                      <a:cubicBezTo>
                        <a:pt x="381417" y="450353"/>
                        <a:pt x="375217" y="445092"/>
                        <a:pt x="375217" y="438603"/>
                      </a:cubicBezTo>
                      <a:cubicBezTo>
                        <a:pt x="375217" y="432114"/>
                        <a:pt x="381417" y="426853"/>
                        <a:pt x="389064" y="426853"/>
                      </a:cubicBezTo>
                      <a:close/>
                      <a:moveTo>
                        <a:pt x="177234" y="422978"/>
                      </a:moveTo>
                      <a:cubicBezTo>
                        <a:pt x="184882" y="422978"/>
                        <a:pt x="191081" y="428239"/>
                        <a:pt x="191081" y="434728"/>
                      </a:cubicBezTo>
                      <a:cubicBezTo>
                        <a:pt x="191081" y="441217"/>
                        <a:pt x="184882" y="446478"/>
                        <a:pt x="177234" y="446478"/>
                      </a:cubicBezTo>
                      <a:cubicBezTo>
                        <a:pt x="169587" y="446478"/>
                        <a:pt x="163387" y="441217"/>
                        <a:pt x="163387" y="434728"/>
                      </a:cubicBezTo>
                      <a:cubicBezTo>
                        <a:pt x="163387" y="428239"/>
                        <a:pt x="169587" y="422978"/>
                        <a:pt x="177234" y="422978"/>
                      </a:cubicBezTo>
                      <a:close/>
                      <a:moveTo>
                        <a:pt x="737706" y="412826"/>
                      </a:moveTo>
                      <a:cubicBezTo>
                        <a:pt x="745353" y="412826"/>
                        <a:pt x="751553" y="418086"/>
                        <a:pt x="751553" y="424575"/>
                      </a:cubicBezTo>
                      <a:cubicBezTo>
                        <a:pt x="751553" y="431065"/>
                        <a:pt x="745353" y="436325"/>
                        <a:pt x="737706" y="436325"/>
                      </a:cubicBezTo>
                      <a:cubicBezTo>
                        <a:pt x="730058" y="436325"/>
                        <a:pt x="723858" y="431065"/>
                        <a:pt x="723858" y="424575"/>
                      </a:cubicBezTo>
                      <a:cubicBezTo>
                        <a:pt x="723858" y="418086"/>
                        <a:pt x="730058" y="412826"/>
                        <a:pt x="737706" y="412826"/>
                      </a:cubicBezTo>
                      <a:close/>
                      <a:moveTo>
                        <a:pt x="1014596" y="408914"/>
                      </a:moveTo>
                      <a:cubicBezTo>
                        <a:pt x="1022243" y="408914"/>
                        <a:pt x="1028443" y="414174"/>
                        <a:pt x="1028443" y="420664"/>
                      </a:cubicBezTo>
                      <a:cubicBezTo>
                        <a:pt x="1028443" y="427153"/>
                        <a:pt x="1022243" y="432413"/>
                        <a:pt x="1014596" y="432413"/>
                      </a:cubicBezTo>
                      <a:cubicBezTo>
                        <a:pt x="1006948" y="432413"/>
                        <a:pt x="1000748" y="427153"/>
                        <a:pt x="1000748" y="420664"/>
                      </a:cubicBezTo>
                      <a:cubicBezTo>
                        <a:pt x="1000748" y="414174"/>
                        <a:pt x="1006948" y="408914"/>
                        <a:pt x="1014596" y="408914"/>
                      </a:cubicBezTo>
                      <a:close/>
                      <a:moveTo>
                        <a:pt x="1095606" y="402230"/>
                      </a:moveTo>
                      <a:lnTo>
                        <a:pt x="1096335" y="404804"/>
                      </a:lnTo>
                      <a:lnTo>
                        <a:pt x="1095985" y="406040"/>
                      </a:lnTo>
                      <a:lnTo>
                        <a:pt x="1094865" y="403747"/>
                      </a:lnTo>
                      <a:close/>
                      <a:moveTo>
                        <a:pt x="14544" y="400505"/>
                      </a:moveTo>
                      <a:cubicBezTo>
                        <a:pt x="22191" y="400505"/>
                        <a:pt x="28391" y="405765"/>
                        <a:pt x="28391" y="412255"/>
                      </a:cubicBezTo>
                      <a:cubicBezTo>
                        <a:pt x="28391" y="418744"/>
                        <a:pt x="22191" y="424004"/>
                        <a:pt x="14544" y="424004"/>
                      </a:cubicBezTo>
                      <a:cubicBezTo>
                        <a:pt x="6896" y="424004"/>
                        <a:pt x="697" y="418744"/>
                        <a:pt x="697" y="412255"/>
                      </a:cubicBezTo>
                      <a:cubicBezTo>
                        <a:pt x="697" y="405765"/>
                        <a:pt x="6896" y="400505"/>
                        <a:pt x="14544" y="400505"/>
                      </a:cubicBezTo>
                      <a:close/>
                      <a:moveTo>
                        <a:pt x="650234" y="392774"/>
                      </a:moveTo>
                      <a:cubicBezTo>
                        <a:pt x="657881" y="392774"/>
                        <a:pt x="664081" y="398034"/>
                        <a:pt x="664081" y="404523"/>
                      </a:cubicBezTo>
                      <a:cubicBezTo>
                        <a:pt x="664081" y="411012"/>
                        <a:pt x="657881" y="416273"/>
                        <a:pt x="650234" y="416273"/>
                      </a:cubicBezTo>
                      <a:cubicBezTo>
                        <a:pt x="642587" y="416273"/>
                        <a:pt x="636387" y="411012"/>
                        <a:pt x="636387" y="404523"/>
                      </a:cubicBezTo>
                      <a:cubicBezTo>
                        <a:pt x="636387" y="398034"/>
                        <a:pt x="642587" y="392774"/>
                        <a:pt x="650234" y="392774"/>
                      </a:cubicBezTo>
                      <a:close/>
                      <a:moveTo>
                        <a:pt x="839525" y="386908"/>
                      </a:moveTo>
                      <a:cubicBezTo>
                        <a:pt x="847172" y="386908"/>
                        <a:pt x="853372" y="392168"/>
                        <a:pt x="853372" y="398658"/>
                      </a:cubicBezTo>
                      <a:cubicBezTo>
                        <a:pt x="853372" y="405147"/>
                        <a:pt x="847172" y="410407"/>
                        <a:pt x="839525" y="410407"/>
                      </a:cubicBezTo>
                      <a:cubicBezTo>
                        <a:pt x="831877" y="410407"/>
                        <a:pt x="825677" y="405147"/>
                        <a:pt x="825677" y="398658"/>
                      </a:cubicBezTo>
                      <a:cubicBezTo>
                        <a:pt x="825677" y="392168"/>
                        <a:pt x="831877" y="386908"/>
                        <a:pt x="839525" y="386908"/>
                      </a:cubicBezTo>
                      <a:close/>
                      <a:moveTo>
                        <a:pt x="320607" y="380354"/>
                      </a:moveTo>
                      <a:cubicBezTo>
                        <a:pt x="328254" y="380354"/>
                        <a:pt x="334454" y="385615"/>
                        <a:pt x="334454" y="392104"/>
                      </a:cubicBezTo>
                      <a:cubicBezTo>
                        <a:pt x="334454" y="398593"/>
                        <a:pt x="328254" y="403854"/>
                        <a:pt x="320607" y="403854"/>
                      </a:cubicBezTo>
                      <a:cubicBezTo>
                        <a:pt x="312960" y="403854"/>
                        <a:pt x="306760" y="398593"/>
                        <a:pt x="306760" y="392104"/>
                      </a:cubicBezTo>
                      <a:cubicBezTo>
                        <a:pt x="306760" y="385615"/>
                        <a:pt x="312960" y="380354"/>
                        <a:pt x="320607" y="380354"/>
                      </a:cubicBezTo>
                      <a:close/>
                      <a:moveTo>
                        <a:pt x="245331" y="373282"/>
                      </a:moveTo>
                      <a:cubicBezTo>
                        <a:pt x="252978" y="373282"/>
                        <a:pt x="259178" y="378543"/>
                        <a:pt x="259178" y="385032"/>
                      </a:cubicBezTo>
                      <a:cubicBezTo>
                        <a:pt x="259178" y="391521"/>
                        <a:pt x="252978" y="396782"/>
                        <a:pt x="245331" y="396782"/>
                      </a:cubicBezTo>
                      <a:cubicBezTo>
                        <a:pt x="237683" y="396782"/>
                        <a:pt x="231483" y="391521"/>
                        <a:pt x="231483" y="385032"/>
                      </a:cubicBezTo>
                      <a:cubicBezTo>
                        <a:pt x="231483" y="378543"/>
                        <a:pt x="237683" y="373282"/>
                        <a:pt x="245331" y="373282"/>
                      </a:cubicBezTo>
                      <a:close/>
                      <a:moveTo>
                        <a:pt x="444555" y="365539"/>
                      </a:moveTo>
                      <a:cubicBezTo>
                        <a:pt x="452203" y="365539"/>
                        <a:pt x="458403" y="370799"/>
                        <a:pt x="458403" y="377289"/>
                      </a:cubicBezTo>
                      <a:cubicBezTo>
                        <a:pt x="458403" y="383778"/>
                        <a:pt x="452203" y="389038"/>
                        <a:pt x="444555" y="389038"/>
                      </a:cubicBezTo>
                      <a:cubicBezTo>
                        <a:pt x="436908" y="389038"/>
                        <a:pt x="430708" y="383778"/>
                        <a:pt x="430708" y="377289"/>
                      </a:cubicBezTo>
                      <a:cubicBezTo>
                        <a:pt x="430708" y="370799"/>
                        <a:pt x="436908" y="365539"/>
                        <a:pt x="444555" y="365539"/>
                      </a:cubicBezTo>
                      <a:close/>
                      <a:moveTo>
                        <a:pt x="81710" y="364339"/>
                      </a:moveTo>
                      <a:cubicBezTo>
                        <a:pt x="89357" y="364339"/>
                        <a:pt x="95557" y="369599"/>
                        <a:pt x="95557" y="376088"/>
                      </a:cubicBezTo>
                      <a:cubicBezTo>
                        <a:pt x="95557" y="382578"/>
                        <a:pt x="89357" y="387838"/>
                        <a:pt x="81710" y="387838"/>
                      </a:cubicBezTo>
                      <a:cubicBezTo>
                        <a:pt x="74062" y="387838"/>
                        <a:pt x="67862" y="382578"/>
                        <a:pt x="67862" y="376088"/>
                      </a:cubicBezTo>
                      <a:cubicBezTo>
                        <a:pt x="67862" y="369599"/>
                        <a:pt x="74062" y="364339"/>
                        <a:pt x="81710" y="364339"/>
                      </a:cubicBezTo>
                      <a:close/>
                      <a:moveTo>
                        <a:pt x="964047" y="351956"/>
                      </a:moveTo>
                      <a:cubicBezTo>
                        <a:pt x="971695" y="351956"/>
                        <a:pt x="977895" y="357217"/>
                        <a:pt x="977895" y="363706"/>
                      </a:cubicBezTo>
                      <a:cubicBezTo>
                        <a:pt x="977895" y="370195"/>
                        <a:pt x="971695" y="375456"/>
                        <a:pt x="964047" y="375456"/>
                      </a:cubicBezTo>
                      <a:cubicBezTo>
                        <a:pt x="956400" y="375456"/>
                        <a:pt x="950200" y="370195"/>
                        <a:pt x="950200" y="363706"/>
                      </a:cubicBezTo>
                      <a:cubicBezTo>
                        <a:pt x="950200" y="357217"/>
                        <a:pt x="956400" y="351956"/>
                        <a:pt x="964047" y="351956"/>
                      </a:cubicBezTo>
                      <a:close/>
                      <a:moveTo>
                        <a:pt x="707241" y="346399"/>
                      </a:moveTo>
                      <a:cubicBezTo>
                        <a:pt x="714888" y="346399"/>
                        <a:pt x="721088" y="351660"/>
                        <a:pt x="721088" y="358149"/>
                      </a:cubicBezTo>
                      <a:cubicBezTo>
                        <a:pt x="721088" y="364638"/>
                        <a:pt x="714888" y="369899"/>
                        <a:pt x="707241" y="369899"/>
                      </a:cubicBezTo>
                      <a:cubicBezTo>
                        <a:pt x="699593" y="369899"/>
                        <a:pt x="693393" y="364638"/>
                        <a:pt x="693393" y="358149"/>
                      </a:cubicBezTo>
                      <a:cubicBezTo>
                        <a:pt x="693393" y="351660"/>
                        <a:pt x="699593" y="346399"/>
                        <a:pt x="707241" y="346399"/>
                      </a:cubicBezTo>
                      <a:close/>
                      <a:moveTo>
                        <a:pt x="357084" y="345487"/>
                      </a:moveTo>
                      <a:cubicBezTo>
                        <a:pt x="364731" y="345487"/>
                        <a:pt x="370931" y="350747"/>
                        <a:pt x="370931" y="357236"/>
                      </a:cubicBezTo>
                      <a:cubicBezTo>
                        <a:pt x="370931" y="363725"/>
                        <a:pt x="364731" y="368986"/>
                        <a:pt x="357084" y="368986"/>
                      </a:cubicBezTo>
                      <a:cubicBezTo>
                        <a:pt x="349437" y="368986"/>
                        <a:pt x="343237" y="363725"/>
                        <a:pt x="343237" y="357236"/>
                      </a:cubicBezTo>
                      <a:cubicBezTo>
                        <a:pt x="343237" y="350747"/>
                        <a:pt x="349437" y="345487"/>
                        <a:pt x="357084" y="345487"/>
                      </a:cubicBezTo>
                      <a:close/>
                      <a:moveTo>
                        <a:pt x="546374" y="339621"/>
                      </a:moveTo>
                      <a:cubicBezTo>
                        <a:pt x="554022" y="339621"/>
                        <a:pt x="560222" y="344881"/>
                        <a:pt x="560222" y="351371"/>
                      </a:cubicBezTo>
                      <a:cubicBezTo>
                        <a:pt x="560222" y="357860"/>
                        <a:pt x="554022" y="363120"/>
                        <a:pt x="546374" y="363120"/>
                      </a:cubicBezTo>
                      <a:cubicBezTo>
                        <a:pt x="538727" y="363120"/>
                        <a:pt x="532527" y="357860"/>
                        <a:pt x="532527" y="351371"/>
                      </a:cubicBezTo>
                      <a:cubicBezTo>
                        <a:pt x="532527" y="344881"/>
                        <a:pt x="538727" y="339621"/>
                        <a:pt x="546374" y="339621"/>
                      </a:cubicBezTo>
                      <a:close/>
                      <a:moveTo>
                        <a:pt x="801357" y="329483"/>
                      </a:moveTo>
                      <a:cubicBezTo>
                        <a:pt x="809004" y="329483"/>
                        <a:pt x="815204" y="334743"/>
                        <a:pt x="815204" y="341233"/>
                      </a:cubicBezTo>
                      <a:cubicBezTo>
                        <a:pt x="815204" y="347722"/>
                        <a:pt x="809004" y="352982"/>
                        <a:pt x="801357" y="352982"/>
                      </a:cubicBezTo>
                      <a:cubicBezTo>
                        <a:pt x="793710" y="352982"/>
                        <a:pt x="787510" y="347722"/>
                        <a:pt x="787510" y="341233"/>
                      </a:cubicBezTo>
                      <a:cubicBezTo>
                        <a:pt x="787510" y="334743"/>
                        <a:pt x="793710" y="329483"/>
                        <a:pt x="801357" y="329483"/>
                      </a:cubicBezTo>
                      <a:close/>
                      <a:moveTo>
                        <a:pt x="15513" y="318634"/>
                      </a:moveTo>
                      <a:lnTo>
                        <a:pt x="23044" y="321281"/>
                      </a:lnTo>
                      <a:cubicBezTo>
                        <a:pt x="25550" y="323407"/>
                        <a:pt x="27100" y="326345"/>
                        <a:pt x="27100" y="329589"/>
                      </a:cubicBezTo>
                      <a:cubicBezTo>
                        <a:pt x="27100" y="336078"/>
                        <a:pt x="20900" y="341339"/>
                        <a:pt x="13252" y="341339"/>
                      </a:cubicBezTo>
                      <a:cubicBezTo>
                        <a:pt x="9429" y="341339"/>
                        <a:pt x="5967" y="340024"/>
                        <a:pt x="3461" y="337898"/>
                      </a:cubicBezTo>
                      <a:lnTo>
                        <a:pt x="0" y="330807"/>
                      </a:lnTo>
                      <a:lnTo>
                        <a:pt x="4097" y="326113"/>
                      </a:lnTo>
                      <a:close/>
                      <a:moveTo>
                        <a:pt x="178229" y="313345"/>
                      </a:moveTo>
                      <a:cubicBezTo>
                        <a:pt x="185877" y="313345"/>
                        <a:pt x="192077" y="318605"/>
                        <a:pt x="192077" y="325094"/>
                      </a:cubicBezTo>
                      <a:cubicBezTo>
                        <a:pt x="192077" y="331583"/>
                        <a:pt x="185877" y="336844"/>
                        <a:pt x="178229" y="336844"/>
                      </a:cubicBezTo>
                      <a:cubicBezTo>
                        <a:pt x="170582" y="336844"/>
                        <a:pt x="164382" y="331583"/>
                        <a:pt x="164382" y="325094"/>
                      </a:cubicBezTo>
                      <a:cubicBezTo>
                        <a:pt x="164382" y="318605"/>
                        <a:pt x="170582" y="313345"/>
                        <a:pt x="178229" y="313345"/>
                      </a:cubicBezTo>
                      <a:close/>
                      <a:moveTo>
                        <a:pt x="1029034" y="303353"/>
                      </a:moveTo>
                      <a:lnTo>
                        <a:pt x="1032930" y="313839"/>
                      </a:lnTo>
                      <a:lnTo>
                        <a:pt x="1042889" y="320364"/>
                      </a:lnTo>
                      <a:lnTo>
                        <a:pt x="1041935" y="322319"/>
                      </a:lnTo>
                      <a:cubicBezTo>
                        <a:pt x="1039429" y="324445"/>
                        <a:pt x="1035968" y="325760"/>
                        <a:pt x="1032144" y="325760"/>
                      </a:cubicBezTo>
                      <a:cubicBezTo>
                        <a:pt x="1024497" y="325760"/>
                        <a:pt x="1018297" y="320499"/>
                        <a:pt x="1018297" y="314010"/>
                      </a:cubicBezTo>
                      <a:cubicBezTo>
                        <a:pt x="1018297" y="310766"/>
                        <a:pt x="1019847" y="307828"/>
                        <a:pt x="1022353" y="305702"/>
                      </a:cubicBezTo>
                      <a:close/>
                      <a:moveTo>
                        <a:pt x="414091" y="299112"/>
                      </a:moveTo>
                      <a:cubicBezTo>
                        <a:pt x="421738" y="299112"/>
                        <a:pt x="427938" y="304373"/>
                        <a:pt x="427938" y="310862"/>
                      </a:cubicBezTo>
                      <a:cubicBezTo>
                        <a:pt x="427938" y="317351"/>
                        <a:pt x="421738" y="322612"/>
                        <a:pt x="414091" y="322612"/>
                      </a:cubicBezTo>
                      <a:cubicBezTo>
                        <a:pt x="406443" y="322612"/>
                        <a:pt x="400243" y="317351"/>
                        <a:pt x="400243" y="310862"/>
                      </a:cubicBezTo>
                      <a:cubicBezTo>
                        <a:pt x="400243" y="304373"/>
                        <a:pt x="406443" y="299112"/>
                        <a:pt x="414091" y="299112"/>
                      </a:cubicBezTo>
                      <a:close/>
                      <a:moveTo>
                        <a:pt x="868523" y="293316"/>
                      </a:moveTo>
                      <a:cubicBezTo>
                        <a:pt x="876170" y="293316"/>
                        <a:pt x="882370" y="298577"/>
                        <a:pt x="882370" y="305066"/>
                      </a:cubicBezTo>
                      <a:cubicBezTo>
                        <a:pt x="882370" y="311556"/>
                        <a:pt x="876170" y="316816"/>
                        <a:pt x="868523" y="316816"/>
                      </a:cubicBezTo>
                      <a:cubicBezTo>
                        <a:pt x="860875" y="316816"/>
                        <a:pt x="854675" y="311556"/>
                        <a:pt x="854675" y="305066"/>
                      </a:cubicBezTo>
                      <a:cubicBezTo>
                        <a:pt x="854675" y="298577"/>
                        <a:pt x="860875" y="293316"/>
                        <a:pt x="868523" y="293316"/>
                      </a:cubicBezTo>
                      <a:close/>
                      <a:moveTo>
                        <a:pt x="90758" y="293292"/>
                      </a:moveTo>
                      <a:cubicBezTo>
                        <a:pt x="98405" y="293292"/>
                        <a:pt x="104605" y="298553"/>
                        <a:pt x="104605" y="305042"/>
                      </a:cubicBezTo>
                      <a:cubicBezTo>
                        <a:pt x="104605" y="311531"/>
                        <a:pt x="98405" y="316792"/>
                        <a:pt x="90758" y="316792"/>
                      </a:cubicBezTo>
                      <a:cubicBezTo>
                        <a:pt x="83111" y="316792"/>
                        <a:pt x="76911" y="311531"/>
                        <a:pt x="76911" y="305042"/>
                      </a:cubicBezTo>
                      <a:cubicBezTo>
                        <a:pt x="76911" y="298553"/>
                        <a:pt x="83111" y="293292"/>
                        <a:pt x="90758" y="293292"/>
                      </a:cubicBezTo>
                      <a:close/>
                      <a:moveTo>
                        <a:pt x="656692" y="289441"/>
                      </a:moveTo>
                      <a:cubicBezTo>
                        <a:pt x="664340" y="289441"/>
                        <a:pt x="670540" y="294702"/>
                        <a:pt x="670540" y="301191"/>
                      </a:cubicBezTo>
                      <a:cubicBezTo>
                        <a:pt x="670540" y="307681"/>
                        <a:pt x="664340" y="312941"/>
                        <a:pt x="656692" y="312941"/>
                      </a:cubicBezTo>
                      <a:cubicBezTo>
                        <a:pt x="649045" y="312941"/>
                        <a:pt x="642845" y="307681"/>
                        <a:pt x="642845" y="301191"/>
                      </a:cubicBezTo>
                      <a:cubicBezTo>
                        <a:pt x="642845" y="294702"/>
                        <a:pt x="649045" y="289441"/>
                        <a:pt x="656692" y="289441"/>
                      </a:cubicBezTo>
                      <a:close/>
                      <a:moveTo>
                        <a:pt x="280048" y="287426"/>
                      </a:moveTo>
                      <a:cubicBezTo>
                        <a:pt x="287696" y="287426"/>
                        <a:pt x="293896" y="292687"/>
                        <a:pt x="293896" y="299176"/>
                      </a:cubicBezTo>
                      <a:cubicBezTo>
                        <a:pt x="293896" y="305666"/>
                        <a:pt x="287696" y="310926"/>
                        <a:pt x="280048" y="310926"/>
                      </a:cubicBezTo>
                      <a:cubicBezTo>
                        <a:pt x="272401" y="310926"/>
                        <a:pt x="266201" y="305666"/>
                        <a:pt x="266201" y="299176"/>
                      </a:cubicBezTo>
                      <a:cubicBezTo>
                        <a:pt x="266201" y="292687"/>
                        <a:pt x="272401" y="287426"/>
                        <a:pt x="280048" y="287426"/>
                      </a:cubicBezTo>
                      <a:close/>
                      <a:moveTo>
                        <a:pt x="508207" y="282195"/>
                      </a:moveTo>
                      <a:cubicBezTo>
                        <a:pt x="515854" y="282195"/>
                        <a:pt x="522054" y="287456"/>
                        <a:pt x="522054" y="293945"/>
                      </a:cubicBezTo>
                      <a:cubicBezTo>
                        <a:pt x="522054" y="300434"/>
                        <a:pt x="515854" y="305695"/>
                        <a:pt x="508207" y="305695"/>
                      </a:cubicBezTo>
                      <a:cubicBezTo>
                        <a:pt x="500559" y="305695"/>
                        <a:pt x="494359" y="300434"/>
                        <a:pt x="494359" y="293945"/>
                      </a:cubicBezTo>
                      <a:cubicBezTo>
                        <a:pt x="494359" y="287456"/>
                        <a:pt x="500559" y="282195"/>
                        <a:pt x="508207" y="282195"/>
                      </a:cubicBezTo>
                      <a:close/>
                      <a:moveTo>
                        <a:pt x="147765" y="246918"/>
                      </a:moveTo>
                      <a:cubicBezTo>
                        <a:pt x="155412" y="246918"/>
                        <a:pt x="161612" y="252178"/>
                        <a:pt x="161612" y="258667"/>
                      </a:cubicBezTo>
                      <a:cubicBezTo>
                        <a:pt x="161612" y="265157"/>
                        <a:pt x="155412" y="270417"/>
                        <a:pt x="147765" y="270417"/>
                      </a:cubicBezTo>
                      <a:cubicBezTo>
                        <a:pt x="140117" y="270417"/>
                        <a:pt x="133917" y="265157"/>
                        <a:pt x="133917" y="258667"/>
                      </a:cubicBezTo>
                      <a:cubicBezTo>
                        <a:pt x="133917" y="252178"/>
                        <a:pt x="140117" y="246918"/>
                        <a:pt x="147765" y="246918"/>
                      </a:cubicBezTo>
                      <a:close/>
                      <a:moveTo>
                        <a:pt x="800065" y="246817"/>
                      </a:moveTo>
                      <a:cubicBezTo>
                        <a:pt x="807713" y="246817"/>
                        <a:pt x="813913" y="252078"/>
                        <a:pt x="813913" y="258567"/>
                      </a:cubicBezTo>
                      <a:cubicBezTo>
                        <a:pt x="813913" y="265056"/>
                        <a:pt x="807713" y="270316"/>
                        <a:pt x="800065" y="270316"/>
                      </a:cubicBezTo>
                      <a:cubicBezTo>
                        <a:pt x="792418" y="270316"/>
                        <a:pt x="786218" y="265056"/>
                        <a:pt x="786218" y="258567"/>
                      </a:cubicBezTo>
                      <a:cubicBezTo>
                        <a:pt x="786218" y="252078"/>
                        <a:pt x="792418" y="246817"/>
                        <a:pt x="800065" y="246817"/>
                      </a:cubicBezTo>
                      <a:close/>
                      <a:moveTo>
                        <a:pt x="575372" y="246029"/>
                      </a:moveTo>
                      <a:cubicBezTo>
                        <a:pt x="583020" y="246029"/>
                        <a:pt x="589220" y="251290"/>
                        <a:pt x="589220" y="257779"/>
                      </a:cubicBezTo>
                      <a:cubicBezTo>
                        <a:pt x="589220" y="264268"/>
                        <a:pt x="583020" y="269529"/>
                        <a:pt x="575372" y="269529"/>
                      </a:cubicBezTo>
                      <a:cubicBezTo>
                        <a:pt x="567725" y="269529"/>
                        <a:pt x="561525" y="264268"/>
                        <a:pt x="561525" y="257779"/>
                      </a:cubicBezTo>
                      <a:cubicBezTo>
                        <a:pt x="561525" y="251290"/>
                        <a:pt x="567725" y="246029"/>
                        <a:pt x="575372" y="246029"/>
                      </a:cubicBezTo>
                      <a:close/>
                      <a:moveTo>
                        <a:pt x="965043" y="242322"/>
                      </a:moveTo>
                      <a:cubicBezTo>
                        <a:pt x="972690" y="242322"/>
                        <a:pt x="978890" y="247583"/>
                        <a:pt x="978890" y="254072"/>
                      </a:cubicBezTo>
                      <a:cubicBezTo>
                        <a:pt x="978890" y="260561"/>
                        <a:pt x="972690" y="265822"/>
                        <a:pt x="965043" y="265822"/>
                      </a:cubicBezTo>
                      <a:cubicBezTo>
                        <a:pt x="957395" y="265822"/>
                        <a:pt x="951195" y="260561"/>
                        <a:pt x="951195" y="254072"/>
                      </a:cubicBezTo>
                      <a:cubicBezTo>
                        <a:pt x="951195" y="247583"/>
                        <a:pt x="957395" y="242322"/>
                        <a:pt x="965043" y="242322"/>
                      </a:cubicBezTo>
                      <a:close/>
                      <a:moveTo>
                        <a:pt x="363542" y="242154"/>
                      </a:moveTo>
                      <a:cubicBezTo>
                        <a:pt x="371190" y="242154"/>
                        <a:pt x="377390" y="247415"/>
                        <a:pt x="377390" y="253904"/>
                      </a:cubicBezTo>
                      <a:cubicBezTo>
                        <a:pt x="377390" y="260393"/>
                        <a:pt x="371190" y="265654"/>
                        <a:pt x="363542" y="265654"/>
                      </a:cubicBezTo>
                      <a:cubicBezTo>
                        <a:pt x="355895" y="265654"/>
                        <a:pt x="349695" y="260393"/>
                        <a:pt x="349695" y="253904"/>
                      </a:cubicBezTo>
                      <a:cubicBezTo>
                        <a:pt x="349695" y="247415"/>
                        <a:pt x="355895" y="242154"/>
                        <a:pt x="363542" y="242154"/>
                      </a:cubicBezTo>
                      <a:close/>
                      <a:moveTo>
                        <a:pt x="724789" y="239745"/>
                      </a:moveTo>
                      <a:cubicBezTo>
                        <a:pt x="732436" y="239745"/>
                        <a:pt x="738636" y="245006"/>
                        <a:pt x="738636" y="251495"/>
                      </a:cubicBezTo>
                      <a:cubicBezTo>
                        <a:pt x="738636" y="257984"/>
                        <a:pt x="732436" y="263245"/>
                        <a:pt x="724789" y="263245"/>
                      </a:cubicBezTo>
                      <a:cubicBezTo>
                        <a:pt x="717141" y="263245"/>
                        <a:pt x="710941" y="257984"/>
                        <a:pt x="710941" y="251495"/>
                      </a:cubicBezTo>
                      <a:cubicBezTo>
                        <a:pt x="710941" y="245006"/>
                        <a:pt x="717141" y="239745"/>
                        <a:pt x="724789" y="239745"/>
                      </a:cubicBezTo>
                      <a:close/>
                      <a:moveTo>
                        <a:pt x="241881" y="230001"/>
                      </a:moveTo>
                      <a:cubicBezTo>
                        <a:pt x="249528" y="230001"/>
                        <a:pt x="255728" y="235262"/>
                        <a:pt x="255728" y="241751"/>
                      </a:cubicBezTo>
                      <a:cubicBezTo>
                        <a:pt x="255728" y="248240"/>
                        <a:pt x="249528" y="253501"/>
                        <a:pt x="241881" y="253501"/>
                      </a:cubicBezTo>
                      <a:cubicBezTo>
                        <a:pt x="234233" y="253501"/>
                        <a:pt x="228034" y="248240"/>
                        <a:pt x="228034" y="241751"/>
                      </a:cubicBezTo>
                      <a:cubicBezTo>
                        <a:pt x="228034" y="235262"/>
                        <a:pt x="234233" y="230001"/>
                        <a:pt x="241881" y="230001"/>
                      </a:cubicBezTo>
                      <a:close/>
                      <a:moveTo>
                        <a:pt x="877571" y="222270"/>
                      </a:moveTo>
                      <a:cubicBezTo>
                        <a:pt x="885219" y="222270"/>
                        <a:pt x="891419" y="227531"/>
                        <a:pt x="891419" y="234020"/>
                      </a:cubicBezTo>
                      <a:cubicBezTo>
                        <a:pt x="891419" y="240509"/>
                        <a:pt x="885219" y="245770"/>
                        <a:pt x="877571" y="245770"/>
                      </a:cubicBezTo>
                      <a:cubicBezTo>
                        <a:pt x="869924" y="245770"/>
                        <a:pt x="863724" y="240509"/>
                        <a:pt x="863724" y="234020"/>
                      </a:cubicBezTo>
                      <a:cubicBezTo>
                        <a:pt x="863724" y="227531"/>
                        <a:pt x="869924" y="222270"/>
                        <a:pt x="877571" y="222270"/>
                      </a:cubicBezTo>
                      <a:close/>
                      <a:moveTo>
                        <a:pt x="506915" y="199530"/>
                      </a:moveTo>
                      <a:cubicBezTo>
                        <a:pt x="514563" y="199530"/>
                        <a:pt x="520762" y="204791"/>
                        <a:pt x="520762" y="211280"/>
                      </a:cubicBezTo>
                      <a:cubicBezTo>
                        <a:pt x="520762" y="217769"/>
                        <a:pt x="514563" y="223030"/>
                        <a:pt x="506915" y="223030"/>
                      </a:cubicBezTo>
                      <a:cubicBezTo>
                        <a:pt x="499268" y="223030"/>
                        <a:pt x="493068" y="217769"/>
                        <a:pt x="493068" y="211280"/>
                      </a:cubicBezTo>
                      <a:cubicBezTo>
                        <a:pt x="493068" y="204791"/>
                        <a:pt x="499268" y="199530"/>
                        <a:pt x="506915" y="199530"/>
                      </a:cubicBezTo>
                      <a:close/>
                      <a:moveTo>
                        <a:pt x="309047" y="193835"/>
                      </a:moveTo>
                      <a:cubicBezTo>
                        <a:pt x="316694" y="193835"/>
                        <a:pt x="322894" y="199096"/>
                        <a:pt x="322894" y="205585"/>
                      </a:cubicBezTo>
                      <a:cubicBezTo>
                        <a:pt x="322894" y="212074"/>
                        <a:pt x="316694" y="217335"/>
                        <a:pt x="309047" y="217335"/>
                      </a:cubicBezTo>
                      <a:cubicBezTo>
                        <a:pt x="301399" y="217335"/>
                        <a:pt x="295199" y="212074"/>
                        <a:pt x="295199" y="205585"/>
                      </a:cubicBezTo>
                      <a:cubicBezTo>
                        <a:pt x="295199" y="199096"/>
                        <a:pt x="301399" y="193835"/>
                        <a:pt x="309047" y="193835"/>
                      </a:cubicBezTo>
                      <a:close/>
                      <a:moveTo>
                        <a:pt x="431639" y="192458"/>
                      </a:moveTo>
                      <a:cubicBezTo>
                        <a:pt x="439286" y="192458"/>
                        <a:pt x="445486" y="197719"/>
                        <a:pt x="445486" y="204208"/>
                      </a:cubicBezTo>
                      <a:cubicBezTo>
                        <a:pt x="445486" y="210697"/>
                        <a:pt x="439286" y="215958"/>
                        <a:pt x="431639" y="215958"/>
                      </a:cubicBezTo>
                      <a:cubicBezTo>
                        <a:pt x="423991" y="215958"/>
                        <a:pt x="417791" y="210697"/>
                        <a:pt x="417791" y="204208"/>
                      </a:cubicBezTo>
                      <a:cubicBezTo>
                        <a:pt x="417791" y="197719"/>
                        <a:pt x="423991" y="192458"/>
                        <a:pt x="431639" y="192458"/>
                      </a:cubicBezTo>
                      <a:close/>
                      <a:moveTo>
                        <a:pt x="97216" y="189960"/>
                      </a:moveTo>
                      <a:cubicBezTo>
                        <a:pt x="104864" y="189960"/>
                        <a:pt x="111064" y="195221"/>
                        <a:pt x="111064" y="201710"/>
                      </a:cubicBezTo>
                      <a:cubicBezTo>
                        <a:pt x="111064" y="208199"/>
                        <a:pt x="104864" y="213460"/>
                        <a:pt x="97216" y="213460"/>
                      </a:cubicBezTo>
                      <a:cubicBezTo>
                        <a:pt x="93393" y="213460"/>
                        <a:pt x="89931" y="212145"/>
                        <a:pt x="87425" y="210019"/>
                      </a:cubicBezTo>
                      <a:lnTo>
                        <a:pt x="84921" y="204888"/>
                      </a:lnTo>
                      <a:lnTo>
                        <a:pt x="95263" y="190647"/>
                      </a:lnTo>
                      <a:close/>
                      <a:moveTo>
                        <a:pt x="692020" y="183029"/>
                      </a:moveTo>
                      <a:cubicBezTo>
                        <a:pt x="699667" y="183029"/>
                        <a:pt x="705867" y="188290"/>
                        <a:pt x="705867" y="194779"/>
                      </a:cubicBezTo>
                      <a:cubicBezTo>
                        <a:pt x="705867" y="201268"/>
                        <a:pt x="699667" y="206529"/>
                        <a:pt x="692020" y="206529"/>
                      </a:cubicBezTo>
                      <a:cubicBezTo>
                        <a:pt x="684372" y="206529"/>
                        <a:pt x="678172" y="201268"/>
                        <a:pt x="678172" y="194779"/>
                      </a:cubicBezTo>
                      <a:cubicBezTo>
                        <a:pt x="678172" y="188290"/>
                        <a:pt x="684372" y="183029"/>
                        <a:pt x="692020" y="183029"/>
                      </a:cubicBezTo>
                      <a:close/>
                      <a:moveTo>
                        <a:pt x="934578" y="175896"/>
                      </a:moveTo>
                      <a:cubicBezTo>
                        <a:pt x="942225" y="175896"/>
                        <a:pt x="948425" y="181156"/>
                        <a:pt x="948425" y="187645"/>
                      </a:cubicBezTo>
                      <a:cubicBezTo>
                        <a:pt x="948425" y="194135"/>
                        <a:pt x="942225" y="199395"/>
                        <a:pt x="934578" y="199395"/>
                      </a:cubicBezTo>
                      <a:cubicBezTo>
                        <a:pt x="926931" y="199395"/>
                        <a:pt x="920731" y="194135"/>
                        <a:pt x="920731" y="187645"/>
                      </a:cubicBezTo>
                      <a:cubicBezTo>
                        <a:pt x="920731" y="181156"/>
                        <a:pt x="926931" y="175896"/>
                        <a:pt x="934578" y="175896"/>
                      </a:cubicBezTo>
                      <a:close/>
                      <a:moveTo>
                        <a:pt x="604548" y="162977"/>
                      </a:moveTo>
                      <a:cubicBezTo>
                        <a:pt x="612196" y="162977"/>
                        <a:pt x="618396" y="168238"/>
                        <a:pt x="618396" y="174727"/>
                      </a:cubicBezTo>
                      <a:cubicBezTo>
                        <a:pt x="618396" y="181216"/>
                        <a:pt x="612196" y="186477"/>
                        <a:pt x="604548" y="186477"/>
                      </a:cubicBezTo>
                      <a:cubicBezTo>
                        <a:pt x="596901" y="186477"/>
                        <a:pt x="590701" y="181216"/>
                        <a:pt x="590701" y="174727"/>
                      </a:cubicBezTo>
                      <a:cubicBezTo>
                        <a:pt x="590701" y="168238"/>
                        <a:pt x="596901" y="162977"/>
                        <a:pt x="604548" y="162977"/>
                      </a:cubicBezTo>
                      <a:close/>
                      <a:moveTo>
                        <a:pt x="793839" y="157111"/>
                      </a:moveTo>
                      <a:cubicBezTo>
                        <a:pt x="801486" y="157111"/>
                        <a:pt x="807686" y="162372"/>
                        <a:pt x="807686" y="168861"/>
                      </a:cubicBezTo>
                      <a:cubicBezTo>
                        <a:pt x="807686" y="175350"/>
                        <a:pt x="801486" y="180611"/>
                        <a:pt x="793839" y="180611"/>
                      </a:cubicBezTo>
                      <a:cubicBezTo>
                        <a:pt x="786191" y="180611"/>
                        <a:pt x="779992" y="175350"/>
                        <a:pt x="779992" y="168861"/>
                      </a:cubicBezTo>
                      <a:cubicBezTo>
                        <a:pt x="779992" y="162372"/>
                        <a:pt x="786191" y="157111"/>
                        <a:pt x="793839" y="157111"/>
                      </a:cubicBezTo>
                      <a:close/>
                      <a:moveTo>
                        <a:pt x="240589" y="147336"/>
                      </a:moveTo>
                      <a:cubicBezTo>
                        <a:pt x="248237" y="147336"/>
                        <a:pt x="254437" y="152596"/>
                        <a:pt x="254437" y="159086"/>
                      </a:cubicBezTo>
                      <a:cubicBezTo>
                        <a:pt x="254437" y="165575"/>
                        <a:pt x="248237" y="170835"/>
                        <a:pt x="240589" y="170835"/>
                      </a:cubicBezTo>
                      <a:cubicBezTo>
                        <a:pt x="232942" y="170835"/>
                        <a:pt x="226742" y="165575"/>
                        <a:pt x="226742" y="159086"/>
                      </a:cubicBezTo>
                      <a:cubicBezTo>
                        <a:pt x="226742" y="152596"/>
                        <a:pt x="232942" y="147336"/>
                        <a:pt x="240589" y="147336"/>
                      </a:cubicBezTo>
                      <a:close/>
                      <a:moveTo>
                        <a:pt x="165313" y="140264"/>
                      </a:moveTo>
                      <a:cubicBezTo>
                        <a:pt x="172960" y="140264"/>
                        <a:pt x="179160" y="145525"/>
                        <a:pt x="179160" y="152014"/>
                      </a:cubicBezTo>
                      <a:cubicBezTo>
                        <a:pt x="179160" y="158503"/>
                        <a:pt x="172960" y="163764"/>
                        <a:pt x="165313" y="163764"/>
                      </a:cubicBezTo>
                      <a:cubicBezTo>
                        <a:pt x="157665" y="163764"/>
                        <a:pt x="151465" y="158503"/>
                        <a:pt x="151465" y="152014"/>
                      </a:cubicBezTo>
                      <a:cubicBezTo>
                        <a:pt x="151465" y="145525"/>
                        <a:pt x="157665" y="140264"/>
                        <a:pt x="165313" y="140264"/>
                      </a:cubicBezTo>
                      <a:close/>
                      <a:moveTo>
                        <a:pt x="411191" y="119509"/>
                      </a:moveTo>
                      <a:cubicBezTo>
                        <a:pt x="418839" y="119509"/>
                        <a:pt x="425039" y="124770"/>
                        <a:pt x="425039" y="131259"/>
                      </a:cubicBezTo>
                      <a:cubicBezTo>
                        <a:pt x="425039" y="137748"/>
                        <a:pt x="418839" y="143008"/>
                        <a:pt x="411191" y="143008"/>
                      </a:cubicBezTo>
                      <a:cubicBezTo>
                        <a:pt x="403544" y="143008"/>
                        <a:pt x="397344" y="137748"/>
                        <a:pt x="397344" y="131259"/>
                      </a:cubicBezTo>
                      <a:cubicBezTo>
                        <a:pt x="397344" y="124770"/>
                        <a:pt x="403544" y="119509"/>
                        <a:pt x="411191" y="119509"/>
                      </a:cubicBezTo>
                      <a:close/>
                      <a:moveTo>
                        <a:pt x="884030" y="118938"/>
                      </a:moveTo>
                      <a:cubicBezTo>
                        <a:pt x="891677" y="118938"/>
                        <a:pt x="897877" y="124199"/>
                        <a:pt x="897877" y="130688"/>
                      </a:cubicBezTo>
                      <a:cubicBezTo>
                        <a:pt x="897877" y="137177"/>
                        <a:pt x="891677" y="142438"/>
                        <a:pt x="884030" y="142438"/>
                      </a:cubicBezTo>
                      <a:cubicBezTo>
                        <a:pt x="876382" y="142438"/>
                        <a:pt x="870182" y="137177"/>
                        <a:pt x="870182" y="130688"/>
                      </a:cubicBezTo>
                      <a:cubicBezTo>
                        <a:pt x="870182" y="124199"/>
                        <a:pt x="876382" y="118938"/>
                        <a:pt x="884030" y="118938"/>
                      </a:cubicBezTo>
                      <a:close/>
                      <a:moveTo>
                        <a:pt x="661555" y="116603"/>
                      </a:moveTo>
                      <a:cubicBezTo>
                        <a:pt x="669202" y="116603"/>
                        <a:pt x="675402" y="121863"/>
                        <a:pt x="675402" y="128352"/>
                      </a:cubicBezTo>
                      <a:cubicBezTo>
                        <a:pt x="675402" y="134842"/>
                        <a:pt x="669202" y="140102"/>
                        <a:pt x="661555" y="140102"/>
                      </a:cubicBezTo>
                      <a:cubicBezTo>
                        <a:pt x="653907" y="140102"/>
                        <a:pt x="647708" y="134842"/>
                        <a:pt x="647708" y="128352"/>
                      </a:cubicBezTo>
                      <a:cubicBezTo>
                        <a:pt x="647708" y="121863"/>
                        <a:pt x="653907" y="116603"/>
                        <a:pt x="661555" y="116603"/>
                      </a:cubicBezTo>
                      <a:close/>
                      <a:moveTo>
                        <a:pt x="755671" y="99686"/>
                      </a:moveTo>
                      <a:cubicBezTo>
                        <a:pt x="763319" y="99686"/>
                        <a:pt x="769519" y="104947"/>
                        <a:pt x="769519" y="111436"/>
                      </a:cubicBezTo>
                      <a:cubicBezTo>
                        <a:pt x="769519" y="117925"/>
                        <a:pt x="763319" y="123186"/>
                        <a:pt x="755671" y="123186"/>
                      </a:cubicBezTo>
                      <a:cubicBezTo>
                        <a:pt x="748024" y="123186"/>
                        <a:pt x="741824" y="117925"/>
                        <a:pt x="741824" y="111436"/>
                      </a:cubicBezTo>
                      <a:cubicBezTo>
                        <a:pt x="741824" y="104947"/>
                        <a:pt x="748024" y="99686"/>
                        <a:pt x="755671" y="99686"/>
                      </a:cubicBezTo>
                      <a:close/>
                      <a:moveTo>
                        <a:pt x="323720" y="99457"/>
                      </a:moveTo>
                      <a:cubicBezTo>
                        <a:pt x="331368" y="99457"/>
                        <a:pt x="337567" y="104717"/>
                        <a:pt x="337567" y="111207"/>
                      </a:cubicBezTo>
                      <a:cubicBezTo>
                        <a:pt x="337567" y="117696"/>
                        <a:pt x="331368" y="122956"/>
                        <a:pt x="323720" y="122956"/>
                      </a:cubicBezTo>
                      <a:cubicBezTo>
                        <a:pt x="316073" y="122956"/>
                        <a:pt x="309873" y="117696"/>
                        <a:pt x="309873" y="111207"/>
                      </a:cubicBezTo>
                      <a:cubicBezTo>
                        <a:pt x="309873" y="104717"/>
                        <a:pt x="316073" y="99457"/>
                        <a:pt x="323720" y="99457"/>
                      </a:cubicBezTo>
                      <a:close/>
                      <a:moveTo>
                        <a:pt x="513010" y="93591"/>
                      </a:moveTo>
                      <a:cubicBezTo>
                        <a:pt x="520658" y="93591"/>
                        <a:pt x="526858" y="98852"/>
                        <a:pt x="526858" y="105341"/>
                      </a:cubicBezTo>
                      <a:cubicBezTo>
                        <a:pt x="526858" y="111830"/>
                        <a:pt x="520658" y="117091"/>
                        <a:pt x="513010" y="117091"/>
                      </a:cubicBezTo>
                      <a:cubicBezTo>
                        <a:pt x="505363" y="117091"/>
                        <a:pt x="499163" y="111830"/>
                        <a:pt x="499163" y="105341"/>
                      </a:cubicBezTo>
                      <a:cubicBezTo>
                        <a:pt x="499163" y="98852"/>
                        <a:pt x="505363" y="93591"/>
                        <a:pt x="513010" y="93591"/>
                      </a:cubicBezTo>
                      <a:close/>
                      <a:moveTo>
                        <a:pt x="822837" y="63520"/>
                      </a:moveTo>
                      <a:cubicBezTo>
                        <a:pt x="830484" y="63520"/>
                        <a:pt x="836684" y="68781"/>
                        <a:pt x="836684" y="75270"/>
                      </a:cubicBezTo>
                      <a:cubicBezTo>
                        <a:pt x="836684" y="81759"/>
                        <a:pt x="830484" y="87020"/>
                        <a:pt x="822837" y="87020"/>
                      </a:cubicBezTo>
                      <a:cubicBezTo>
                        <a:pt x="815190" y="87020"/>
                        <a:pt x="808990" y="81759"/>
                        <a:pt x="808990" y="75270"/>
                      </a:cubicBezTo>
                      <a:cubicBezTo>
                        <a:pt x="808990" y="68781"/>
                        <a:pt x="815190" y="63520"/>
                        <a:pt x="822837" y="63520"/>
                      </a:cubicBezTo>
                      <a:close/>
                      <a:moveTo>
                        <a:pt x="231954" y="60811"/>
                      </a:moveTo>
                      <a:lnTo>
                        <a:pt x="239692" y="63531"/>
                      </a:lnTo>
                      <a:cubicBezTo>
                        <a:pt x="242197" y="65657"/>
                        <a:pt x="243747" y="68595"/>
                        <a:pt x="243747" y="71839"/>
                      </a:cubicBezTo>
                      <a:cubicBezTo>
                        <a:pt x="243747" y="78328"/>
                        <a:pt x="237548" y="83589"/>
                        <a:pt x="229900" y="83589"/>
                      </a:cubicBezTo>
                      <a:cubicBezTo>
                        <a:pt x="226077" y="83589"/>
                        <a:pt x="222615" y="82274"/>
                        <a:pt x="220109" y="80148"/>
                      </a:cubicBezTo>
                      <a:lnTo>
                        <a:pt x="216425" y="72600"/>
                      </a:lnTo>
                      <a:close/>
                      <a:moveTo>
                        <a:pt x="611007" y="59645"/>
                      </a:moveTo>
                      <a:cubicBezTo>
                        <a:pt x="618654" y="59645"/>
                        <a:pt x="624854" y="64906"/>
                        <a:pt x="624854" y="71395"/>
                      </a:cubicBezTo>
                      <a:cubicBezTo>
                        <a:pt x="624854" y="77884"/>
                        <a:pt x="618654" y="83145"/>
                        <a:pt x="611007" y="83145"/>
                      </a:cubicBezTo>
                      <a:cubicBezTo>
                        <a:pt x="603359" y="83145"/>
                        <a:pt x="597159" y="77884"/>
                        <a:pt x="597159" y="71395"/>
                      </a:cubicBezTo>
                      <a:cubicBezTo>
                        <a:pt x="597159" y="64906"/>
                        <a:pt x="603359" y="59645"/>
                        <a:pt x="611007" y="59645"/>
                      </a:cubicBezTo>
                      <a:close/>
                      <a:moveTo>
                        <a:pt x="380727" y="53082"/>
                      </a:moveTo>
                      <a:cubicBezTo>
                        <a:pt x="388374" y="53082"/>
                        <a:pt x="394574" y="58343"/>
                        <a:pt x="394574" y="64832"/>
                      </a:cubicBezTo>
                      <a:cubicBezTo>
                        <a:pt x="394574" y="71321"/>
                        <a:pt x="388374" y="76582"/>
                        <a:pt x="380727" y="76582"/>
                      </a:cubicBezTo>
                      <a:cubicBezTo>
                        <a:pt x="373079" y="76582"/>
                        <a:pt x="366879" y="71321"/>
                        <a:pt x="366879" y="64832"/>
                      </a:cubicBezTo>
                      <a:cubicBezTo>
                        <a:pt x="366879" y="58343"/>
                        <a:pt x="373079" y="53082"/>
                        <a:pt x="380727" y="53082"/>
                      </a:cubicBezTo>
                      <a:close/>
                      <a:moveTo>
                        <a:pt x="474843" y="36166"/>
                      </a:moveTo>
                      <a:cubicBezTo>
                        <a:pt x="482490" y="36166"/>
                        <a:pt x="488690" y="41427"/>
                        <a:pt x="488690" y="47916"/>
                      </a:cubicBezTo>
                      <a:cubicBezTo>
                        <a:pt x="488690" y="54405"/>
                        <a:pt x="482490" y="59666"/>
                        <a:pt x="474843" y="59666"/>
                      </a:cubicBezTo>
                      <a:cubicBezTo>
                        <a:pt x="467196" y="59666"/>
                        <a:pt x="460996" y="54405"/>
                        <a:pt x="460996" y="47916"/>
                      </a:cubicBezTo>
                      <a:cubicBezTo>
                        <a:pt x="460996" y="41427"/>
                        <a:pt x="467196" y="36166"/>
                        <a:pt x="474843" y="36166"/>
                      </a:cubicBezTo>
                      <a:close/>
                      <a:moveTo>
                        <a:pt x="751717" y="17957"/>
                      </a:moveTo>
                      <a:lnTo>
                        <a:pt x="754885" y="19000"/>
                      </a:lnTo>
                      <a:lnTo>
                        <a:pt x="766082" y="24376"/>
                      </a:lnTo>
                      <a:lnTo>
                        <a:pt x="768227" y="28771"/>
                      </a:lnTo>
                      <a:cubicBezTo>
                        <a:pt x="768227" y="35260"/>
                        <a:pt x="762027" y="40520"/>
                        <a:pt x="754380" y="40520"/>
                      </a:cubicBezTo>
                      <a:cubicBezTo>
                        <a:pt x="746732" y="40520"/>
                        <a:pt x="740532" y="35260"/>
                        <a:pt x="740532" y="28771"/>
                      </a:cubicBezTo>
                      <a:cubicBezTo>
                        <a:pt x="740532" y="25527"/>
                        <a:pt x="742082" y="22589"/>
                        <a:pt x="744588" y="20463"/>
                      </a:cubicBezTo>
                      <a:close/>
                      <a:moveTo>
                        <a:pt x="679103" y="9949"/>
                      </a:moveTo>
                      <a:cubicBezTo>
                        <a:pt x="686750" y="9949"/>
                        <a:pt x="692950" y="15210"/>
                        <a:pt x="692950" y="21699"/>
                      </a:cubicBezTo>
                      <a:cubicBezTo>
                        <a:pt x="692950" y="28188"/>
                        <a:pt x="686750" y="33449"/>
                        <a:pt x="679103" y="33449"/>
                      </a:cubicBezTo>
                      <a:cubicBezTo>
                        <a:pt x="671456" y="33449"/>
                        <a:pt x="665256" y="28188"/>
                        <a:pt x="665256" y="21699"/>
                      </a:cubicBezTo>
                      <a:cubicBezTo>
                        <a:pt x="665256" y="15210"/>
                        <a:pt x="671456" y="9949"/>
                        <a:pt x="679103" y="9949"/>
                      </a:cubicBezTo>
                      <a:close/>
                      <a:moveTo>
                        <a:pt x="343942" y="8047"/>
                      </a:moveTo>
                      <a:lnTo>
                        <a:pt x="339970" y="16184"/>
                      </a:lnTo>
                      <a:cubicBezTo>
                        <a:pt x="337464" y="18310"/>
                        <a:pt x="334002" y="19625"/>
                        <a:pt x="330178" y="19625"/>
                      </a:cubicBezTo>
                      <a:cubicBezTo>
                        <a:pt x="326355" y="19625"/>
                        <a:pt x="322893" y="18310"/>
                        <a:pt x="320387" y="16184"/>
                      </a:cubicBezTo>
                      <a:lnTo>
                        <a:pt x="320226" y="15854"/>
                      </a:lnTo>
                      <a:close/>
                      <a:moveTo>
                        <a:pt x="542009" y="0"/>
                      </a:moveTo>
                      <a:cubicBezTo>
                        <a:pt x="549656" y="0"/>
                        <a:pt x="555856" y="5261"/>
                        <a:pt x="555856" y="11750"/>
                      </a:cubicBezTo>
                      <a:cubicBezTo>
                        <a:pt x="555856" y="18239"/>
                        <a:pt x="549656" y="23499"/>
                        <a:pt x="542009" y="23499"/>
                      </a:cubicBezTo>
                      <a:cubicBezTo>
                        <a:pt x="534361" y="23499"/>
                        <a:pt x="528161" y="18239"/>
                        <a:pt x="528161" y="11750"/>
                      </a:cubicBezTo>
                      <a:cubicBezTo>
                        <a:pt x="528161" y="5261"/>
                        <a:pt x="534361" y="0"/>
                        <a:pt x="542009" y="0"/>
                      </a:cubicBezTo>
                      <a:close/>
                    </a:path>
                  </a:pathLst>
                </a:custGeom>
                <a:solidFill>
                  <a:srgbClr val="FF66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BDA6CCDB-F2FE-4ACE-80CD-BC093D3C6726}"/>
                    </a:ext>
                  </a:extLst>
                </p:cNvPr>
                <p:cNvSpPr/>
                <p:nvPr/>
              </p:nvSpPr>
              <p:spPr>
                <a:xfrm>
                  <a:off x="3006507" y="2592455"/>
                  <a:ext cx="180975" cy="15510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3166C588-AE8E-4687-B4AD-E6FD9593CEAA}"/>
                    </a:ext>
                  </a:extLst>
                </p:cNvPr>
                <p:cNvSpPr/>
                <p:nvPr/>
              </p:nvSpPr>
              <p:spPr>
                <a:xfrm>
                  <a:off x="2343808" y="3090745"/>
                  <a:ext cx="957574" cy="280978"/>
                </a:xfrm>
                <a:custGeom>
                  <a:avLst/>
                  <a:gdLst>
                    <a:gd name="connsiteX0" fmla="*/ 0 w 957574"/>
                    <a:gd name="connsiteY0" fmla="*/ 0 h 280978"/>
                    <a:gd name="connsiteX1" fmla="*/ 1472 w 957574"/>
                    <a:gd name="connsiteY1" fmla="*/ 1092 h 280978"/>
                    <a:gd name="connsiteX2" fmla="*/ 20424 w 957574"/>
                    <a:gd name="connsiteY2" fmla="*/ 10889 h 280978"/>
                    <a:gd name="connsiteX3" fmla="*/ 46212 w 957574"/>
                    <a:gd name="connsiteY3" fmla="*/ 46399 h 280978"/>
                    <a:gd name="connsiteX4" fmla="*/ 479794 w 957574"/>
                    <a:gd name="connsiteY4" fmla="*/ 217229 h 280978"/>
                    <a:gd name="connsiteX5" fmla="*/ 913376 w 957574"/>
                    <a:gd name="connsiteY5" fmla="*/ 46399 h 280978"/>
                    <a:gd name="connsiteX6" fmla="*/ 937421 w 957574"/>
                    <a:gd name="connsiteY6" fmla="*/ 13288 h 280978"/>
                    <a:gd name="connsiteX7" fmla="*/ 957574 w 957574"/>
                    <a:gd name="connsiteY7" fmla="*/ 2871 h 280978"/>
                    <a:gd name="connsiteX8" fmla="*/ 951370 w 957574"/>
                    <a:gd name="connsiteY8" fmla="*/ 19568 h 280978"/>
                    <a:gd name="connsiteX9" fmla="*/ 479320 w 957574"/>
                    <a:gd name="connsiteY9" fmla="*/ 280978 h 280978"/>
                    <a:gd name="connsiteX10" fmla="*/ 7270 w 957574"/>
                    <a:gd name="connsiteY10" fmla="*/ 19568 h 280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7574" h="280978">
                      <a:moveTo>
                        <a:pt x="0" y="0"/>
                      </a:moveTo>
                      <a:lnTo>
                        <a:pt x="1472" y="1092"/>
                      </a:lnTo>
                      <a:lnTo>
                        <a:pt x="20424" y="10889"/>
                      </a:lnTo>
                      <a:lnTo>
                        <a:pt x="46212" y="46399"/>
                      </a:lnTo>
                      <a:cubicBezTo>
                        <a:pt x="149271" y="150729"/>
                        <a:pt x="305237" y="217229"/>
                        <a:pt x="479794" y="217229"/>
                      </a:cubicBezTo>
                      <a:cubicBezTo>
                        <a:pt x="654351" y="217229"/>
                        <a:pt x="810317" y="150729"/>
                        <a:pt x="913376" y="46399"/>
                      </a:cubicBezTo>
                      <a:lnTo>
                        <a:pt x="937421" y="13288"/>
                      </a:lnTo>
                      <a:lnTo>
                        <a:pt x="957574" y="2871"/>
                      </a:lnTo>
                      <a:lnTo>
                        <a:pt x="951370" y="19568"/>
                      </a:lnTo>
                      <a:cubicBezTo>
                        <a:pt x="873597" y="173188"/>
                        <a:pt x="691526" y="280978"/>
                        <a:pt x="479320" y="280978"/>
                      </a:cubicBezTo>
                      <a:cubicBezTo>
                        <a:pt x="267114" y="280978"/>
                        <a:pt x="85043" y="173188"/>
                        <a:pt x="7270" y="19568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A388089F-0FDF-42CB-A1BE-6033550533CE}"/>
                  </a:ext>
                </a:extLst>
              </p:cNvPr>
              <p:cNvGrpSpPr/>
              <p:nvPr/>
            </p:nvGrpSpPr>
            <p:grpSpPr>
              <a:xfrm>
                <a:off x="8736413" y="3660481"/>
                <a:ext cx="894510" cy="681014"/>
                <a:chOff x="2250569" y="2506163"/>
                <a:chExt cx="1136911" cy="865560"/>
              </a:xfrm>
            </p:grpSpPr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43AB65D-09A7-4345-B15B-31796BEFF0CD}"/>
                    </a:ext>
                  </a:extLst>
                </p:cNvPr>
                <p:cNvSpPr/>
                <p:nvPr/>
              </p:nvSpPr>
              <p:spPr>
                <a:xfrm>
                  <a:off x="2250569" y="2506163"/>
                  <a:ext cx="1136910" cy="856022"/>
                </a:xfrm>
                <a:custGeom>
                  <a:avLst/>
                  <a:gdLst>
                    <a:gd name="connsiteX0" fmla="*/ 573352 w 1136910"/>
                    <a:gd name="connsiteY0" fmla="*/ 0 h 856022"/>
                    <a:gd name="connsiteX1" fmla="*/ 1045402 w 1136910"/>
                    <a:gd name="connsiteY1" fmla="*/ 261410 h 856022"/>
                    <a:gd name="connsiteX2" fmla="*/ 1073505 w 1136910"/>
                    <a:gd name="connsiteY2" fmla="*/ 337046 h 856022"/>
                    <a:gd name="connsiteX3" fmla="*/ 1092238 w 1136910"/>
                    <a:gd name="connsiteY3" fmla="*/ 349320 h 856022"/>
                    <a:gd name="connsiteX4" fmla="*/ 1136910 w 1136910"/>
                    <a:gd name="connsiteY4" fmla="*/ 428011 h 856022"/>
                    <a:gd name="connsiteX5" fmla="*/ 1092238 w 1136910"/>
                    <a:gd name="connsiteY5" fmla="*/ 506702 h 856022"/>
                    <a:gd name="connsiteX6" fmla="*/ 1073505 w 1136910"/>
                    <a:gd name="connsiteY6" fmla="*/ 518976 h 856022"/>
                    <a:gd name="connsiteX7" fmla="*/ 1045402 w 1136910"/>
                    <a:gd name="connsiteY7" fmla="*/ 594612 h 856022"/>
                    <a:gd name="connsiteX8" fmla="*/ 573352 w 1136910"/>
                    <a:gd name="connsiteY8" fmla="*/ 856022 h 856022"/>
                    <a:gd name="connsiteX9" fmla="*/ 101302 w 1136910"/>
                    <a:gd name="connsiteY9" fmla="*/ 594612 h 856022"/>
                    <a:gd name="connsiteX10" fmla="*/ 76351 w 1136910"/>
                    <a:gd name="connsiteY10" fmla="*/ 527459 h 856022"/>
                    <a:gd name="connsiteX11" fmla="*/ 44672 w 1136910"/>
                    <a:gd name="connsiteY11" fmla="*/ 506702 h 856022"/>
                    <a:gd name="connsiteX12" fmla="*/ 0 w 1136910"/>
                    <a:gd name="connsiteY12" fmla="*/ 428011 h 856022"/>
                    <a:gd name="connsiteX13" fmla="*/ 44672 w 1136910"/>
                    <a:gd name="connsiteY13" fmla="*/ 349320 h 856022"/>
                    <a:gd name="connsiteX14" fmla="*/ 76351 w 1136910"/>
                    <a:gd name="connsiteY14" fmla="*/ 328564 h 856022"/>
                    <a:gd name="connsiteX15" fmla="*/ 101302 w 1136910"/>
                    <a:gd name="connsiteY15" fmla="*/ 261410 h 856022"/>
                    <a:gd name="connsiteX16" fmla="*/ 573352 w 1136910"/>
                    <a:gd name="connsiteY16" fmla="*/ 0 h 856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36910" h="856022">
                      <a:moveTo>
                        <a:pt x="573352" y="0"/>
                      </a:moveTo>
                      <a:cubicBezTo>
                        <a:pt x="785558" y="0"/>
                        <a:pt x="967629" y="107790"/>
                        <a:pt x="1045402" y="261410"/>
                      </a:cubicBezTo>
                      <a:lnTo>
                        <a:pt x="1073505" y="337046"/>
                      </a:lnTo>
                      <a:lnTo>
                        <a:pt x="1092238" y="349320"/>
                      </a:lnTo>
                      <a:cubicBezTo>
                        <a:pt x="1121003" y="373506"/>
                        <a:pt x="1136910" y="400098"/>
                        <a:pt x="1136910" y="428011"/>
                      </a:cubicBezTo>
                      <a:cubicBezTo>
                        <a:pt x="1136910" y="455924"/>
                        <a:pt x="1121003" y="482516"/>
                        <a:pt x="1092238" y="506702"/>
                      </a:cubicBezTo>
                      <a:lnTo>
                        <a:pt x="1073505" y="518976"/>
                      </a:lnTo>
                      <a:lnTo>
                        <a:pt x="1045402" y="594612"/>
                      </a:lnTo>
                      <a:cubicBezTo>
                        <a:pt x="967629" y="748232"/>
                        <a:pt x="785558" y="856022"/>
                        <a:pt x="573352" y="856022"/>
                      </a:cubicBezTo>
                      <a:cubicBezTo>
                        <a:pt x="361146" y="856022"/>
                        <a:pt x="179075" y="748232"/>
                        <a:pt x="101302" y="594612"/>
                      </a:cubicBezTo>
                      <a:lnTo>
                        <a:pt x="76351" y="527459"/>
                      </a:lnTo>
                      <a:lnTo>
                        <a:pt x="44672" y="506702"/>
                      </a:lnTo>
                      <a:cubicBezTo>
                        <a:pt x="15907" y="482516"/>
                        <a:pt x="0" y="455924"/>
                        <a:pt x="0" y="428011"/>
                      </a:cubicBezTo>
                      <a:cubicBezTo>
                        <a:pt x="0" y="400098"/>
                        <a:pt x="15907" y="373506"/>
                        <a:pt x="44672" y="349320"/>
                      </a:cubicBezTo>
                      <a:lnTo>
                        <a:pt x="76351" y="328564"/>
                      </a:lnTo>
                      <a:lnTo>
                        <a:pt x="101302" y="261410"/>
                      </a:lnTo>
                      <a:cubicBezTo>
                        <a:pt x="179075" y="107790"/>
                        <a:pt x="361146" y="0"/>
                        <a:pt x="573352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C000"/>
                    </a:gs>
                    <a:gs pos="0">
                      <a:srgbClr val="FFFF99"/>
                    </a:gs>
                    <a:gs pos="6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0BECE920-ABD1-4B13-ADC1-54BF6BC76E18}"/>
                    </a:ext>
                  </a:extLst>
                </p:cNvPr>
                <p:cNvSpPr/>
                <p:nvPr/>
              </p:nvSpPr>
              <p:spPr>
                <a:xfrm>
                  <a:off x="2291145" y="2535679"/>
                  <a:ext cx="1096335" cy="831850"/>
                </a:xfrm>
                <a:custGeom>
                  <a:avLst/>
                  <a:gdLst>
                    <a:gd name="connsiteX0" fmla="*/ 505095 w 1096335"/>
                    <a:gd name="connsiteY0" fmla="*/ 817167 h 831850"/>
                    <a:gd name="connsiteX1" fmla="*/ 518942 w 1096335"/>
                    <a:gd name="connsiteY1" fmla="*/ 828917 h 831850"/>
                    <a:gd name="connsiteX2" fmla="*/ 517510 w 1096335"/>
                    <a:gd name="connsiteY2" fmla="*/ 831850 h 831850"/>
                    <a:gd name="connsiteX3" fmla="*/ 491889 w 1096335"/>
                    <a:gd name="connsiteY3" fmla="*/ 830231 h 831850"/>
                    <a:gd name="connsiteX4" fmla="*/ 491248 w 1096335"/>
                    <a:gd name="connsiteY4" fmla="*/ 828917 h 831850"/>
                    <a:gd name="connsiteX5" fmla="*/ 505095 w 1096335"/>
                    <a:gd name="connsiteY5" fmla="*/ 817167 h 831850"/>
                    <a:gd name="connsiteX6" fmla="*/ 319544 w 1096335"/>
                    <a:gd name="connsiteY6" fmla="*/ 777927 h 831850"/>
                    <a:gd name="connsiteX7" fmla="*/ 333391 w 1096335"/>
                    <a:gd name="connsiteY7" fmla="*/ 789676 h 831850"/>
                    <a:gd name="connsiteX8" fmla="*/ 329853 w 1096335"/>
                    <a:gd name="connsiteY8" fmla="*/ 796924 h 831850"/>
                    <a:gd name="connsiteX9" fmla="*/ 310669 w 1096335"/>
                    <a:gd name="connsiteY9" fmla="*/ 790609 h 831850"/>
                    <a:gd name="connsiteX10" fmla="*/ 306272 w 1096335"/>
                    <a:gd name="connsiteY10" fmla="*/ 788497 h 831850"/>
                    <a:gd name="connsiteX11" fmla="*/ 309752 w 1096335"/>
                    <a:gd name="connsiteY11" fmla="*/ 781368 h 831850"/>
                    <a:gd name="connsiteX12" fmla="*/ 319544 w 1096335"/>
                    <a:gd name="connsiteY12" fmla="*/ 777927 h 831850"/>
                    <a:gd name="connsiteX13" fmla="*/ 562102 w 1096335"/>
                    <a:gd name="connsiteY13" fmla="*/ 770793 h 831850"/>
                    <a:gd name="connsiteX14" fmla="*/ 575949 w 1096335"/>
                    <a:gd name="connsiteY14" fmla="*/ 782543 h 831850"/>
                    <a:gd name="connsiteX15" fmla="*/ 562102 w 1096335"/>
                    <a:gd name="connsiteY15" fmla="*/ 794293 h 831850"/>
                    <a:gd name="connsiteX16" fmla="*/ 548254 w 1096335"/>
                    <a:gd name="connsiteY16" fmla="*/ 782543 h 831850"/>
                    <a:gd name="connsiteX17" fmla="*/ 562102 w 1096335"/>
                    <a:gd name="connsiteY17" fmla="*/ 770793 h 831850"/>
                    <a:gd name="connsiteX18" fmla="*/ 777880 w 1096335"/>
                    <a:gd name="connsiteY18" fmla="*/ 766030 h 831850"/>
                    <a:gd name="connsiteX19" fmla="*/ 787671 w 1096335"/>
                    <a:gd name="connsiteY19" fmla="*/ 769472 h 831850"/>
                    <a:gd name="connsiteX20" fmla="*/ 789804 w 1096335"/>
                    <a:gd name="connsiteY20" fmla="*/ 773841 h 831850"/>
                    <a:gd name="connsiteX21" fmla="*/ 767369 w 1096335"/>
                    <a:gd name="connsiteY21" fmla="*/ 784614 h 831850"/>
                    <a:gd name="connsiteX22" fmla="*/ 764032 w 1096335"/>
                    <a:gd name="connsiteY22" fmla="*/ 777780 h 831850"/>
                    <a:gd name="connsiteX23" fmla="*/ 777880 w 1096335"/>
                    <a:gd name="connsiteY23" fmla="*/ 766030 h 831850"/>
                    <a:gd name="connsiteX24" fmla="*/ 656218 w 1096335"/>
                    <a:gd name="connsiteY24" fmla="*/ 753877 h 831850"/>
                    <a:gd name="connsiteX25" fmla="*/ 670065 w 1096335"/>
                    <a:gd name="connsiteY25" fmla="*/ 765627 h 831850"/>
                    <a:gd name="connsiteX26" fmla="*/ 656218 w 1096335"/>
                    <a:gd name="connsiteY26" fmla="*/ 777376 h 831850"/>
                    <a:gd name="connsiteX27" fmla="*/ 642371 w 1096335"/>
                    <a:gd name="connsiteY27" fmla="*/ 765627 h 831850"/>
                    <a:gd name="connsiteX28" fmla="*/ 656218 w 1096335"/>
                    <a:gd name="connsiteY28" fmla="*/ 753877 h 831850"/>
                    <a:gd name="connsiteX29" fmla="*/ 421363 w 1096335"/>
                    <a:gd name="connsiteY29" fmla="*/ 752009 h 831850"/>
                    <a:gd name="connsiteX30" fmla="*/ 435210 w 1096335"/>
                    <a:gd name="connsiteY30" fmla="*/ 763759 h 831850"/>
                    <a:gd name="connsiteX31" fmla="*/ 421363 w 1096335"/>
                    <a:gd name="connsiteY31" fmla="*/ 775508 h 831850"/>
                    <a:gd name="connsiteX32" fmla="*/ 407515 w 1096335"/>
                    <a:gd name="connsiteY32" fmla="*/ 763759 h 831850"/>
                    <a:gd name="connsiteX33" fmla="*/ 421363 w 1096335"/>
                    <a:gd name="connsiteY33" fmla="*/ 752009 h 831850"/>
                    <a:gd name="connsiteX34" fmla="*/ 723384 w 1096335"/>
                    <a:gd name="connsiteY34" fmla="*/ 717711 h 831850"/>
                    <a:gd name="connsiteX35" fmla="*/ 737231 w 1096335"/>
                    <a:gd name="connsiteY35" fmla="*/ 729460 h 831850"/>
                    <a:gd name="connsiteX36" fmla="*/ 723384 w 1096335"/>
                    <a:gd name="connsiteY36" fmla="*/ 741210 h 831850"/>
                    <a:gd name="connsiteX37" fmla="*/ 709536 w 1096335"/>
                    <a:gd name="connsiteY37" fmla="*/ 729460 h 831850"/>
                    <a:gd name="connsiteX38" fmla="*/ 723384 w 1096335"/>
                    <a:gd name="connsiteY38" fmla="*/ 717711 h 831850"/>
                    <a:gd name="connsiteX39" fmla="*/ 845976 w 1096335"/>
                    <a:gd name="connsiteY39" fmla="*/ 716334 h 831850"/>
                    <a:gd name="connsiteX40" fmla="*/ 859823 w 1096335"/>
                    <a:gd name="connsiteY40" fmla="*/ 728083 h 831850"/>
                    <a:gd name="connsiteX41" fmla="*/ 859197 w 1096335"/>
                    <a:gd name="connsiteY41" fmla="*/ 729366 h 831850"/>
                    <a:gd name="connsiteX42" fmla="*/ 845588 w 1096335"/>
                    <a:gd name="connsiteY42" fmla="*/ 739697 h 831850"/>
                    <a:gd name="connsiteX43" fmla="*/ 836185 w 1096335"/>
                    <a:gd name="connsiteY43" fmla="*/ 736392 h 831850"/>
                    <a:gd name="connsiteX44" fmla="*/ 832129 w 1096335"/>
                    <a:gd name="connsiteY44" fmla="*/ 728083 h 831850"/>
                    <a:gd name="connsiteX45" fmla="*/ 845976 w 1096335"/>
                    <a:gd name="connsiteY45" fmla="*/ 716334 h 831850"/>
                    <a:gd name="connsiteX46" fmla="*/ 511553 w 1096335"/>
                    <a:gd name="connsiteY46" fmla="*/ 713836 h 831850"/>
                    <a:gd name="connsiteX47" fmla="*/ 525401 w 1096335"/>
                    <a:gd name="connsiteY47" fmla="*/ 725585 h 831850"/>
                    <a:gd name="connsiteX48" fmla="*/ 511553 w 1096335"/>
                    <a:gd name="connsiteY48" fmla="*/ 737335 h 831850"/>
                    <a:gd name="connsiteX49" fmla="*/ 497706 w 1096335"/>
                    <a:gd name="connsiteY49" fmla="*/ 725585 h 831850"/>
                    <a:gd name="connsiteX50" fmla="*/ 511553 w 1096335"/>
                    <a:gd name="connsiteY50" fmla="*/ 713836 h 831850"/>
                    <a:gd name="connsiteX51" fmla="*/ 289079 w 1096335"/>
                    <a:gd name="connsiteY51" fmla="*/ 711500 h 831850"/>
                    <a:gd name="connsiteX52" fmla="*/ 302926 w 1096335"/>
                    <a:gd name="connsiteY52" fmla="*/ 723250 h 831850"/>
                    <a:gd name="connsiteX53" fmla="*/ 289079 w 1096335"/>
                    <a:gd name="connsiteY53" fmla="*/ 735000 h 831850"/>
                    <a:gd name="connsiteX54" fmla="*/ 275232 w 1096335"/>
                    <a:gd name="connsiteY54" fmla="*/ 723250 h 831850"/>
                    <a:gd name="connsiteX55" fmla="*/ 289079 w 1096335"/>
                    <a:gd name="connsiteY55" fmla="*/ 711500 h 831850"/>
                    <a:gd name="connsiteX56" fmla="*/ 383195 w 1096335"/>
                    <a:gd name="connsiteY56" fmla="*/ 694584 h 831850"/>
                    <a:gd name="connsiteX57" fmla="*/ 397042 w 1096335"/>
                    <a:gd name="connsiteY57" fmla="*/ 706334 h 831850"/>
                    <a:gd name="connsiteX58" fmla="*/ 383195 w 1096335"/>
                    <a:gd name="connsiteY58" fmla="*/ 718083 h 831850"/>
                    <a:gd name="connsiteX59" fmla="*/ 369348 w 1096335"/>
                    <a:gd name="connsiteY59" fmla="*/ 706334 h 831850"/>
                    <a:gd name="connsiteX60" fmla="*/ 383195 w 1096335"/>
                    <a:gd name="connsiteY60" fmla="*/ 694584 h 831850"/>
                    <a:gd name="connsiteX61" fmla="*/ 654926 w 1096335"/>
                    <a:gd name="connsiteY61" fmla="*/ 671211 h 831850"/>
                    <a:gd name="connsiteX62" fmla="*/ 668774 w 1096335"/>
                    <a:gd name="connsiteY62" fmla="*/ 682961 h 831850"/>
                    <a:gd name="connsiteX63" fmla="*/ 654926 w 1096335"/>
                    <a:gd name="connsiteY63" fmla="*/ 694711 h 831850"/>
                    <a:gd name="connsiteX64" fmla="*/ 641079 w 1096335"/>
                    <a:gd name="connsiteY64" fmla="*/ 682961 h 831850"/>
                    <a:gd name="connsiteX65" fmla="*/ 654926 w 1096335"/>
                    <a:gd name="connsiteY65" fmla="*/ 671211 h 831850"/>
                    <a:gd name="connsiteX66" fmla="*/ 579650 w 1096335"/>
                    <a:gd name="connsiteY66" fmla="*/ 664140 h 831850"/>
                    <a:gd name="connsiteX67" fmla="*/ 593497 w 1096335"/>
                    <a:gd name="connsiteY67" fmla="*/ 675889 h 831850"/>
                    <a:gd name="connsiteX68" fmla="*/ 579650 w 1096335"/>
                    <a:gd name="connsiteY68" fmla="*/ 687639 h 831850"/>
                    <a:gd name="connsiteX69" fmla="*/ 565802 w 1096335"/>
                    <a:gd name="connsiteY69" fmla="*/ 675889 h 831850"/>
                    <a:gd name="connsiteX70" fmla="*/ 579650 w 1096335"/>
                    <a:gd name="connsiteY70" fmla="*/ 664140 h 831850"/>
                    <a:gd name="connsiteX71" fmla="*/ 450361 w 1096335"/>
                    <a:gd name="connsiteY71" fmla="*/ 658418 h 831850"/>
                    <a:gd name="connsiteX72" fmla="*/ 464208 w 1096335"/>
                    <a:gd name="connsiteY72" fmla="*/ 670167 h 831850"/>
                    <a:gd name="connsiteX73" fmla="*/ 450361 w 1096335"/>
                    <a:gd name="connsiteY73" fmla="*/ 681917 h 831850"/>
                    <a:gd name="connsiteX74" fmla="*/ 436513 w 1096335"/>
                    <a:gd name="connsiteY74" fmla="*/ 670167 h 831850"/>
                    <a:gd name="connsiteX75" fmla="*/ 450361 w 1096335"/>
                    <a:gd name="connsiteY75" fmla="*/ 658418 h 831850"/>
                    <a:gd name="connsiteX76" fmla="*/ 238531 w 1096335"/>
                    <a:gd name="connsiteY76" fmla="*/ 654543 h 831850"/>
                    <a:gd name="connsiteX77" fmla="*/ 252378 w 1096335"/>
                    <a:gd name="connsiteY77" fmla="*/ 666292 h 831850"/>
                    <a:gd name="connsiteX78" fmla="*/ 238531 w 1096335"/>
                    <a:gd name="connsiteY78" fmla="*/ 678042 h 831850"/>
                    <a:gd name="connsiteX79" fmla="*/ 224683 w 1096335"/>
                    <a:gd name="connsiteY79" fmla="*/ 666292 h 831850"/>
                    <a:gd name="connsiteX80" fmla="*/ 238531 w 1096335"/>
                    <a:gd name="connsiteY80" fmla="*/ 654543 h 831850"/>
                    <a:gd name="connsiteX81" fmla="*/ 825529 w 1096335"/>
                    <a:gd name="connsiteY81" fmla="*/ 643384 h 831850"/>
                    <a:gd name="connsiteX82" fmla="*/ 839376 w 1096335"/>
                    <a:gd name="connsiteY82" fmla="*/ 655134 h 831850"/>
                    <a:gd name="connsiteX83" fmla="*/ 825529 w 1096335"/>
                    <a:gd name="connsiteY83" fmla="*/ 666884 h 831850"/>
                    <a:gd name="connsiteX84" fmla="*/ 811681 w 1096335"/>
                    <a:gd name="connsiteY84" fmla="*/ 655134 h 831850"/>
                    <a:gd name="connsiteX85" fmla="*/ 825529 w 1096335"/>
                    <a:gd name="connsiteY85" fmla="*/ 643384 h 831850"/>
                    <a:gd name="connsiteX86" fmla="*/ 104630 w 1096335"/>
                    <a:gd name="connsiteY86" fmla="*/ 631859 h 831850"/>
                    <a:gd name="connsiteX87" fmla="*/ 112158 w 1096335"/>
                    <a:gd name="connsiteY87" fmla="*/ 634505 h 831850"/>
                    <a:gd name="connsiteX88" fmla="*/ 116214 w 1096335"/>
                    <a:gd name="connsiteY88" fmla="*/ 642813 h 831850"/>
                    <a:gd name="connsiteX89" fmla="*/ 114755 w 1096335"/>
                    <a:gd name="connsiteY89" fmla="*/ 645802 h 831850"/>
                    <a:gd name="connsiteX90" fmla="*/ 738057 w 1096335"/>
                    <a:gd name="connsiteY90" fmla="*/ 623332 h 831850"/>
                    <a:gd name="connsiteX91" fmla="*/ 751905 w 1096335"/>
                    <a:gd name="connsiteY91" fmla="*/ 635082 h 831850"/>
                    <a:gd name="connsiteX92" fmla="*/ 738057 w 1096335"/>
                    <a:gd name="connsiteY92" fmla="*/ 646832 h 831850"/>
                    <a:gd name="connsiteX93" fmla="*/ 724210 w 1096335"/>
                    <a:gd name="connsiteY93" fmla="*/ 635082 h 831850"/>
                    <a:gd name="connsiteX94" fmla="*/ 738057 w 1096335"/>
                    <a:gd name="connsiteY94" fmla="*/ 623332 h 831850"/>
                    <a:gd name="connsiteX95" fmla="*/ 927348 w 1096335"/>
                    <a:gd name="connsiteY95" fmla="*/ 617466 h 831850"/>
                    <a:gd name="connsiteX96" fmla="*/ 941195 w 1096335"/>
                    <a:gd name="connsiteY96" fmla="*/ 629216 h 831850"/>
                    <a:gd name="connsiteX97" fmla="*/ 927348 w 1096335"/>
                    <a:gd name="connsiteY97" fmla="*/ 640966 h 831850"/>
                    <a:gd name="connsiteX98" fmla="*/ 913500 w 1096335"/>
                    <a:gd name="connsiteY98" fmla="*/ 629216 h 831850"/>
                    <a:gd name="connsiteX99" fmla="*/ 927348 w 1096335"/>
                    <a:gd name="connsiteY99" fmla="*/ 617466 h 831850"/>
                    <a:gd name="connsiteX100" fmla="*/ 381903 w 1096335"/>
                    <a:gd name="connsiteY100" fmla="*/ 611918 h 831850"/>
                    <a:gd name="connsiteX101" fmla="*/ 395751 w 1096335"/>
                    <a:gd name="connsiteY101" fmla="*/ 623668 h 831850"/>
                    <a:gd name="connsiteX102" fmla="*/ 381903 w 1096335"/>
                    <a:gd name="connsiteY102" fmla="*/ 635418 h 831850"/>
                    <a:gd name="connsiteX103" fmla="*/ 368056 w 1096335"/>
                    <a:gd name="connsiteY103" fmla="*/ 623668 h 831850"/>
                    <a:gd name="connsiteX104" fmla="*/ 381903 w 1096335"/>
                    <a:gd name="connsiteY104" fmla="*/ 611918 h 831850"/>
                    <a:gd name="connsiteX105" fmla="*/ 542418 w 1096335"/>
                    <a:gd name="connsiteY105" fmla="*/ 609883 h 831850"/>
                    <a:gd name="connsiteX106" fmla="*/ 556265 w 1096335"/>
                    <a:gd name="connsiteY106" fmla="*/ 621632 h 831850"/>
                    <a:gd name="connsiteX107" fmla="*/ 542418 w 1096335"/>
                    <a:gd name="connsiteY107" fmla="*/ 633382 h 831850"/>
                    <a:gd name="connsiteX108" fmla="*/ 528571 w 1096335"/>
                    <a:gd name="connsiteY108" fmla="*/ 621632 h 831850"/>
                    <a:gd name="connsiteX109" fmla="*/ 542418 w 1096335"/>
                    <a:gd name="connsiteY109" fmla="*/ 609883 h 831850"/>
                    <a:gd name="connsiteX110" fmla="*/ 306627 w 1096335"/>
                    <a:gd name="connsiteY110" fmla="*/ 604847 h 831850"/>
                    <a:gd name="connsiteX111" fmla="*/ 320474 w 1096335"/>
                    <a:gd name="connsiteY111" fmla="*/ 616596 h 831850"/>
                    <a:gd name="connsiteX112" fmla="*/ 306627 w 1096335"/>
                    <a:gd name="connsiteY112" fmla="*/ 628346 h 831850"/>
                    <a:gd name="connsiteX113" fmla="*/ 292780 w 1096335"/>
                    <a:gd name="connsiteY113" fmla="*/ 616596 h 831850"/>
                    <a:gd name="connsiteX114" fmla="*/ 306627 w 1096335"/>
                    <a:gd name="connsiteY114" fmla="*/ 604847 h 831850"/>
                    <a:gd name="connsiteX115" fmla="*/ 169533 w 1096335"/>
                    <a:gd name="connsiteY115" fmla="*/ 594897 h 831850"/>
                    <a:gd name="connsiteX116" fmla="*/ 183380 w 1096335"/>
                    <a:gd name="connsiteY116" fmla="*/ 606647 h 831850"/>
                    <a:gd name="connsiteX117" fmla="*/ 169533 w 1096335"/>
                    <a:gd name="connsiteY117" fmla="*/ 618397 h 831850"/>
                    <a:gd name="connsiteX118" fmla="*/ 155685 w 1096335"/>
                    <a:gd name="connsiteY118" fmla="*/ 606647 h 831850"/>
                    <a:gd name="connsiteX119" fmla="*/ 169533 w 1096335"/>
                    <a:gd name="connsiteY119" fmla="*/ 594897 h 831850"/>
                    <a:gd name="connsiteX120" fmla="*/ 454947 w 1096335"/>
                    <a:gd name="connsiteY120" fmla="*/ 589830 h 831850"/>
                    <a:gd name="connsiteX121" fmla="*/ 468794 w 1096335"/>
                    <a:gd name="connsiteY121" fmla="*/ 601580 h 831850"/>
                    <a:gd name="connsiteX122" fmla="*/ 454947 w 1096335"/>
                    <a:gd name="connsiteY122" fmla="*/ 613330 h 831850"/>
                    <a:gd name="connsiteX123" fmla="*/ 441100 w 1096335"/>
                    <a:gd name="connsiteY123" fmla="*/ 601580 h 831850"/>
                    <a:gd name="connsiteX124" fmla="*/ 454947 w 1096335"/>
                    <a:gd name="connsiteY124" fmla="*/ 589830 h 831850"/>
                    <a:gd name="connsiteX125" fmla="*/ 644237 w 1096335"/>
                    <a:gd name="connsiteY125" fmla="*/ 583965 h 831850"/>
                    <a:gd name="connsiteX126" fmla="*/ 658084 w 1096335"/>
                    <a:gd name="connsiteY126" fmla="*/ 595714 h 831850"/>
                    <a:gd name="connsiteX127" fmla="*/ 644237 w 1096335"/>
                    <a:gd name="connsiteY127" fmla="*/ 607464 h 831850"/>
                    <a:gd name="connsiteX128" fmla="*/ 630390 w 1096335"/>
                    <a:gd name="connsiteY128" fmla="*/ 595714 h 831850"/>
                    <a:gd name="connsiteX129" fmla="*/ 644237 w 1096335"/>
                    <a:gd name="connsiteY129" fmla="*/ 583965 h 831850"/>
                    <a:gd name="connsiteX130" fmla="*/ 795064 w 1096335"/>
                    <a:gd name="connsiteY130" fmla="*/ 576958 h 831850"/>
                    <a:gd name="connsiteX131" fmla="*/ 808911 w 1096335"/>
                    <a:gd name="connsiteY131" fmla="*/ 588708 h 831850"/>
                    <a:gd name="connsiteX132" fmla="*/ 795064 w 1096335"/>
                    <a:gd name="connsiteY132" fmla="*/ 600457 h 831850"/>
                    <a:gd name="connsiteX133" fmla="*/ 781217 w 1096335"/>
                    <a:gd name="connsiteY133" fmla="*/ 588708 h 831850"/>
                    <a:gd name="connsiteX134" fmla="*/ 795064 w 1096335"/>
                    <a:gd name="connsiteY134" fmla="*/ 576958 h 831850"/>
                    <a:gd name="connsiteX135" fmla="*/ 889180 w 1096335"/>
                    <a:gd name="connsiteY135" fmla="*/ 560042 h 831850"/>
                    <a:gd name="connsiteX136" fmla="*/ 903028 w 1096335"/>
                    <a:gd name="connsiteY136" fmla="*/ 571791 h 831850"/>
                    <a:gd name="connsiteX137" fmla="*/ 889180 w 1096335"/>
                    <a:gd name="connsiteY137" fmla="*/ 583541 h 831850"/>
                    <a:gd name="connsiteX138" fmla="*/ 875333 w 1096335"/>
                    <a:gd name="connsiteY138" fmla="*/ 571791 h 831850"/>
                    <a:gd name="connsiteX139" fmla="*/ 889180 w 1096335"/>
                    <a:gd name="connsiteY139" fmla="*/ 560042 h 831850"/>
                    <a:gd name="connsiteX140" fmla="*/ 101075 w 1096335"/>
                    <a:gd name="connsiteY140" fmla="*/ 548398 h 831850"/>
                    <a:gd name="connsiteX141" fmla="*/ 114923 w 1096335"/>
                    <a:gd name="connsiteY141" fmla="*/ 560148 h 831850"/>
                    <a:gd name="connsiteX142" fmla="*/ 101075 w 1096335"/>
                    <a:gd name="connsiteY142" fmla="*/ 571898 h 831850"/>
                    <a:gd name="connsiteX143" fmla="*/ 87228 w 1096335"/>
                    <a:gd name="connsiteY143" fmla="*/ 560148 h 831850"/>
                    <a:gd name="connsiteX144" fmla="*/ 101075 w 1096335"/>
                    <a:gd name="connsiteY144" fmla="*/ 548398 h 831850"/>
                    <a:gd name="connsiteX145" fmla="*/ 258247 w 1096335"/>
                    <a:gd name="connsiteY145" fmla="*/ 546362 h 831850"/>
                    <a:gd name="connsiteX146" fmla="*/ 272094 w 1096335"/>
                    <a:gd name="connsiteY146" fmla="*/ 558112 h 831850"/>
                    <a:gd name="connsiteX147" fmla="*/ 258247 w 1096335"/>
                    <a:gd name="connsiteY147" fmla="*/ 569862 h 831850"/>
                    <a:gd name="connsiteX148" fmla="*/ 244400 w 1096335"/>
                    <a:gd name="connsiteY148" fmla="*/ 558112 h 831850"/>
                    <a:gd name="connsiteX149" fmla="*/ 258247 w 1096335"/>
                    <a:gd name="connsiteY149" fmla="*/ 546362 h 831850"/>
                    <a:gd name="connsiteX150" fmla="*/ 511953 w 1096335"/>
                    <a:gd name="connsiteY150" fmla="*/ 543456 h 831850"/>
                    <a:gd name="connsiteX151" fmla="*/ 525801 w 1096335"/>
                    <a:gd name="connsiteY151" fmla="*/ 555206 h 831850"/>
                    <a:gd name="connsiteX152" fmla="*/ 511953 w 1096335"/>
                    <a:gd name="connsiteY152" fmla="*/ 566956 h 831850"/>
                    <a:gd name="connsiteX153" fmla="*/ 498106 w 1096335"/>
                    <a:gd name="connsiteY153" fmla="*/ 555206 h 831850"/>
                    <a:gd name="connsiteX154" fmla="*/ 511953 w 1096335"/>
                    <a:gd name="connsiteY154" fmla="*/ 543456 h 831850"/>
                    <a:gd name="connsiteX155" fmla="*/ 606070 w 1096335"/>
                    <a:gd name="connsiteY155" fmla="*/ 526540 h 831850"/>
                    <a:gd name="connsiteX156" fmla="*/ 619917 w 1096335"/>
                    <a:gd name="connsiteY156" fmla="*/ 538290 h 831850"/>
                    <a:gd name="connsiteX157" fmla="*/ 606070 w 1096335"/>
                    <a:gd name="connsiteY157" fmla="*/ 550039 h 831850"/>
                    <a:gd name="connsiteX158" fmla="*/ 592222 w 1096335"/>
                    <a:gd name="connsiteY158" fmla="*/ 538290 h 831850"/>
                    <a:gd name="connsiteX159" fmla="*/ 606070 w 1096335"/>
                    <a:gd name="connsiteY159" fmla="*/ 526540 h 831850"/>
                    <a:gd name="connsiteX160" fmla="*/ 170776 w 1096335"/>
                    <a:gd name="connsiteY160" fmla="*/ 526310 h 831850"/>
                    <a:gd name="connsiteX161" fmla="*/ 184623 w 1096335"/>
                    <a:gd name="connsiteY161" fmla="*/ 538060 h 831850"/>
                    <a:gd name="connsiteX162" fmla="*/ 170776 w 1096335"/>
                    <a:gd name="connsiteY162" fmla="*/ 549810 h 831850"/>
                    <a:gd name="connsiteX163" fmla="*/ 156929 w 1096335"/>
                    <a:gd name="connsiteY163" fmla="*/ 538060 h 831850"/>
                    <a:gd name="connsiteX164" fmla="*/ 170776 w 1096335"/>
                    <a:gd name="connsiteY164" fmla="*/ 526310 h 831850"/>
                    <a:gd name="connsiteX165" fmla="*/ 956346 w 1096335"/>
                    <a:gd name="connsiteY165" fmla="*/ 523875 h 831850"/>
                    <a:gd name="connsiteX166" fmla="*/ 970193 w 1096335"/>
                    <a:gd name="connsiteY166" fmla="*/ 535625 h 831850"/>
                    <a:gd name="connsiteX167" fmla="*/ 956346 w 1096335"/>
                    <a:gd name="connsiteY167" fmla="*/ 547375 h 831850"/>
                    <a:gd name="connsiteX168" fmla="*/ 942499 w 1096335"/>
                    <a:gd name="connsiteY168" fmla="*/ 535625 h 831850"/>
                    <a:gd name="connsiteX169" fmla="*/ 956346 w 1096335"/>
                    <a:gd name="connsiteY169" fmla="*/ 523875 h 831850"/>
                    <a:gd name="connsiteX170" fmla="*/ 360066 w 1096335"/>
                    <a:gd name="connsiteY170" fmla="*/ 520444 h 831850"/>
                    <a:gd name="connsiteX171" fmla="*/ 373913 w 1096335"/>
                    <a:gd name="connsiteY171" fmla="*/ 532194 h 831850"/>
                    <a:gd name="connsiteX172" fmla="*/ 360066 w 1096335"/>
                    <a:gd name="connsiteY172" fmla="*/ 543944 h 831850"/>
                    <a:gd name="connsiteX173" fmla="*/ 346219 w 1096335"/>
                    <a:gd name="connsiteY173" fmla="*/ 532194 h 831850"/>
                    <a:gd name="connsiteX174" fmla="*/ 360066 w 1096335"/>
                    <a:gd name="connsiteY174" fmla="*/ 520444 h 831850"/>
                    <a:gd name="connsiteX175" fmla="*/ 744516 w 1096335"/>
                    <a:gd name="connsiteY175" fmla="*/ 520000 h 831850"/>
                    <a:gd name="connsiteX176" fmla="*/ 758363 w 1096335"/>
                    <a:gd name="connsiteY176" fmla="*/ 531750 h 831850"/>
                    <a:gd name="connsiteX177" fmla="*/ 744516 w 1096335"/>
                    <a:gd name="connsiteY177" fmla="*/ 543500 h 831850"/>
                    <a:gd name="connsiteX178" fmla="*/ 730668 w 1096335"/>
                    <a:gd name="connsiteY178" fmla="*/ 531750 h 831850"/>
                    <a:gd name="connsiteX179" fmla="*/ 744516 w 1096335"/>
                    <a:gd name="connsiteY179" fmla="*/ 520000 h 831850"/>
                    <a:gd name="connsiteX180" fmla="*/ 673235 w 1096335"/>
                    <a:gd name="connsiteY180" fmla="*/ 490374 h 831850"/>
                    <a:gd name="connsiteX181" fmla="*/ 687083 w 1096335"/>
                    <a:gd name="connsiteY181" fmla="*/ 502123 h 831850"/>
                    <a:gd name="connsiteX182" fmla="*/ 673235 w 1096335"/>
                    <a:gd name="connsiteY182" fmla="*/ 513873 h 831850"/>
                    <a:gd name="connsiteX183" fmla="*/ 659388 w 1096335"/>
                    <a:gd name="connsiteY183" fmla="*/ 502123 h 831850"/>
                    <a:gd name="connsiteX184" fmla="*/ 673235 w 1096335"/>
                    <a:gd name="connsiteY184" fmla="*/ 490374 h 831850"/>
                    <a:gd name="connsiteX185" fmla="*/ 461405 w 1096335"/>
                    <a:gd name="connsiteY185" fmla="*/ 486499 h 831850"/>
                    <a:gd name="connsiteX186" fmla="*/ 475252 w 1096335"/>
                    <a:gd name="connsiteY186" fmla="*/ 498248 h 831850"/>
                    <a:gd name="connsiteX187" fmla="*/ 461405 w 1096335"/>
                    <a:gd name="connsiteY187" fmla="*/ 509998 h 831850"/>
                    <a:gd name="connsiteX188" fmla="*/ 447558 w 1096335"/>
                    <a:gd name="connsiteY188" fmla="*/ 498248 h 831850"/>
                    <a:gd name="connsiteX189" fmla="*/ 461405 w 1096335"/>
                    <a:gd name="connsiteY189" fmla="*/ 486499 h 831850"/>
                    <a:gd name="connsiteX190" fmla="*/ 227782 w 1096335"/>
                    <a:gd name="connsiteY190" fmla="*/ 479936 h 831850"/>
                    <a:gd name="connsiteX191" fmla="*/ 241630 w 1096335"/>
                    <a:gd name="connsiteY191" fmla="*/ 491686 h 831850"/>
                    <a:gd name="connsiteX192" fmla="*/ 227782 w 1096335"/>
                    <a:gd name="connsiteY192" fmla="*/ 503435 h 831850"/>
                    <a:gd name="connsiteX193" fmla="*/ 213935 w 1096335"/>
                    <a:gd name="connsiteY193" fmla="*/ 491686 h 831850"/>
                    <a:gd name="connsiteX194" fmla="*/ 227782 w 1096335"/>
                    <a:gd name="connsiteY194" fmla="*/ 479936 h 831850"/>
                    <a:gd name="connsiteX195" fmla="*/ 887889 w 1096335"/>
                    <a:gd name="connsiteY195" fmla="*/ 477376 h 831850"/>
                    <a:gd name="connsiteX196" fmla="*/ 901736 w 1096335"/>
                    <a:gd name="connsiteY196" fmla="*/ 489126 h 831850"/>
                    <a:gd name="connsiteX197" fmla="*/ 887889 w 1096335"/>
                    <a:gd name="connsiteY197" fmla="*/ 500876 h 831850"/>
                    <a:gd name="connsiteX198" fmla="*/ 874041 w 1096335"/>
                    <a:gd name="connsiteY198" fmla="*/ 489126 h 831850"/>
                    <a:gd name="connsiteX199" fmla="*/ 887889 w 1096335"/>
                    <a:gd name="connsiteY199" fmla="*/ 477376 h 831850"/>
                    <a:gd name="connsiteX200" fmla="*/ 1045060 w 1096335"/>
                    <a:gd name="connsiteY200" fmla="*/ 475340 h 831850"/>
                    <a:gd name="connsiteX201" fmla="*/ 1054852 w 1096335"/>
                    <a:gd name="connsiteY201" fmla="*/ 478782 h 831850"/>
                    <a:gd name="connsiteX202" fmla="*/ 1055184 w 1096335"/>
                    <a:gd name="connsiteY202" fmla="*/ 479461 h 831850"/>
                    <a:gd name="connsiteX203" fmla="*/ 1051663 w 1096335"/>
                    <a:gd name="connsiteY203" fmla="*/ 483495 h 831850"/>
                    <a:gd name="connsiteX204" fmla="*/ 1034839 w 1096335"/>
                    <a:gd name="connsiteY204" fmla="*/ 494518 h 831850"/>
                    <a:gd name="connsiteX205" fmla="*/ 1031213 w 1096335"/>
                    <a:gd name="connsiteY205" fmla="*/ 487090 h 831850"/>
                    <a:gd name="connsiteX206" fmla="*/ 1045060 w 1096335"/>
                    <a:gd name="connsiteY206" fmla="*/ 475340 h 831850"/>
                    <a:gd name="connsiteX207" fmla="*/ 812612 w 1096335"/>
                    <a:gd name="connsiteY207" fmla="*/ 470304 h 831850"/>
                    <a:gd name="connsiteX208" fmla="*/ 826460 w 1096335"/>
                    <a:gd name="connsiteY208" fmla="*/ 482054 h 831850"/>
                    <a:gd name="connsiteX209" fmla="*/ 812612 w 1096335"/>
                    <a:gd name="connsiteY209" fmla="*/ 493804 h 831850"/>
                    <a:gd name="connsiteX210" fmla="*/ 798765 w 1096335"/>
                    <a:gd name="connsiteY210" fmla="*/ 482054 h 831850"/>
                    <a:gd name="connsiteX211" fmla="*/ 812612 w 1096335"/>
                    <a:gd name="connsiteY211" fmla="*/ 470304 h 831850"/>
                    <a:gd name="connsiteX212" fmla="*/ 321899 w 1096335"/>
                    <a:gd name="connsiteY212" fmla="*/ 463019 h 831850"/>
                    <a:gd name="connsiteX213" fmla="*/ 335746 w 1096335"/>
                    <a:gd name="connsiteY213" fmla="*/ 474769 h 831850"/>
                    <a:gd name="connsiteX214" fmla="*/ 321899 w 1096335"/>
                    <a:gd name="connsiteY214" fmla="*/ 486519 h 831850"/>
                    <a:gd name="connsiteX215" fmla="*/ 308051 w 1096335"/>
                    <a:gd name="connsiteY215" fmla="*/ 474769 h 831850"/>
                    <a:gd name="connsiteX216" fmla="*/ 321899 w 1096335"/>
                    <a:gd name="connsiteY216" fmla="*/ 463019 h 831850"/>
                    <a:gd name="connsiteX217" fmla="*/ 52711 w 1096335"/>
                    <a:gd name="connsiteY217" fmla="*/ 457930 h 831850"/>
                    <a:gd name="connsiteX218" fmla="*/ 66559 w 1096335"/>
                    <a:gd name="connsiteY218" fmla="*/ 469680 h 831850"/>
                    <a:gd name="connsiteX219" fmla="*/ 52711 w 1096335"/>
                    <a:gd name="connsiteY219" fmla="*/ 481429 h 831850"/>
                    <a:gd name="connsiteX220" fmla="*/ 38864 w 1096335"/>
                    <a:gd name="connsiteY220" fmla="*/ 469680 h 831850"/>
                    <a:gd name="connsiteX221" fmla="*/ 52711 w 1096335"/>
                    <a:gd name="connsiteY221" fmla="*/ 457930 h 831850"/>
                    <a:gd name="connsiteX222" fmla="*/ 957589 w 1096335"/>
                    <a:gd name="connsiteY222" fmla="*/ 455288 h 831850"/>
                    <a:gd name="connsiteX223" fmla="*/ 971436 w 1096335"/>
                    <a:gd name="connsiteY223" fmla="*/ 467038 h 831850"/>
                    <a:gd name="connsiteX224" fmla="*/ 957589 w 1096335"/>
                    <a:gd name="connsiteY224" fmla="*/ 478788 h 831850"/>
                    <a:gd name="connsiteX225" fmla="*/ 943742 w 1096335"/>
                    <a:gd name="connsiteY225" fmla="*/ 467038 h 831850"/>
                    <a:gd name="connsiteX226" fmla="*/ 957589 w 1096335"/>
                    <a:gd name="connsiteY226" fmla="*/ 455288 h 831850"/>
                    <a:gd name="connsiteX227" fmla="*/ 604778 w 1096335"/>
                    <a:gd name="connsiteY227" fmla="*/ 443874 h 831850"/>
                    <a:gd name="connsiteX228" fmla="*/ 618625 w 1096335"/>
                    <a:gd name="connsiteY228" fmla="*/ 455624 h 831850"/>
                    <a:gd name="connsiteX229" fmla="*/ 604778 w 1096335"/>
                    <a:gd name="connsiteY229" fmla="*/ 467374 h 831850"/>
                    <a:gd name="connsiteX230" fmla="*/ 590931 w 1096335"/>
                    <a:gd name="connsiteY230" fmla="*/ 455624 h 831850"/>
                    <a:gd name="connsiteX231" fmla="*/ 604778 w 1096335"/>
                    <a:gd name="connsiteY231" fmla="*/ 443874 h 831850"/>
                    <a:gd name="connsiteX232" fmla="*/ 529502 w 1096335"/>
                    <a:gd name="connsiteY232" fmla="*/ 436803 h 831850"/>
                    <a:gd name="connsiteX233" fmla="*/ 543349 w 1096335"/>
                    <a:gd name="connsiteY233" fmla="*/ 448552 h 831850"/>
                    <a:gd name="connsiteX234" fmla="*/ 529502 w 1096335"/>
                    <a:gd name="connsiteY234" fmla="*/ 460302 h 831850"/>
                    <a:gd name="connsiteX235" fmla="*/ 515654 w 1096335"/>
                    <a:gd name="connsiteY235" fmla="*/ 448552 h 831850"/>
                    <a:gd name="connsiteX236" fmla="*/ 529502 w 1096335"/>
                    <a:gd name="connsiteY236" fmla="*/ 436803 h 831850"/>
                    <a:gd name="connsiteX237" fmla="*/ 389064 w 1096335"/>
                    <a:gd name="connsiteY237" fmla="*/ 426853 h 831850"/>
                    <a:gd name="connsiteX238" fmla="*/ 402912 w 1096335"/>
                    <a:gd name="connsiteY238" fmla="*/ 438603 h 831850"/>
                    <a:gd name="connsiteX239" fmla="*/ 389064 w 1096335"/>
                    <a:gd name="connsiteY239" fmla="*/ 450353 h 831850"/>
                    <a:gd name="connsiteX240" fmla="*/ 375217 w 1096335"/>
                    <a:gd name="connsiteY240" fmla="*/ 438603 h 831850"/>
                    <a:gd name="connsiteX241" fmla="*/ 389064 w 1096335"/>
                    <a:gd name="connsiteY241" fmla="*/ 426853 h 831850"/>
                    <a:gd name="connsiteX242" fmla="*/ 177234 w 1096335"/>
                    <a:gd name="connsiteY242" fmla="*/ 422978 h 831850"/>
                    <a:gd name="connsiteX243" fmla="*/ 191081 w 1096335"/>
                    <a:gd name="connsiteY243" fmla="*/ 434728 h 831850"/>
                    <a:gd name="connsiteX244" fmla="*/ 177234 w 1096335"/>
                    <a:gd name="connsiteY244" fmla="*/ 446478 h 831850"/>
                    <a:gd name="connsiteX245" fmla="*/ 163387 w 1096335"/>
                    <a:gd name="connsiteY245" fmla="*/ 434728 h 831850"/>
                    <a:gd name="connsiteX246" fmla="*/ 177234 w 1096335"/>
                    <a:gd name="connsiteY246" fmla="*/ 422978 h 831850"/>
                    <a:gd name="connsiteX247" fmla="*/ 737706 w 1096335"/>
                    <a:gd name="connsiteY247" fmla="*/ 412826 h 831850"/>
                    <a:gd name="connsiteX248" fmla="*/ 751553 w 1096335"/>
                    <a:gd name="connsiteY248" fmla="*/ 424575 h 831850"/>
                    <a:gd name="connsiteX249" fmla="*/ 737706 w 1096335"/>
                    <a:gd name="connsiteY249" fmla="*/ 436325 h 831850"/>
                    <a:gd name="connsiteX250" fmla="*/ 723858 w 1096335"/>
                    <a:gd name="connsiteY250" fmla="*/ 424575 h 831850"/>
                    <a:gd name="connsiteX251" fmla="*/ 737706 w 1096335"/>
                    <a:gd name="connsiteY251" fmla="*/ 412826 h 831850"/>
                    <a:gd name="connsiteX252" fmla="*/ 1014596 w 1096335"/>
                    <a:gd name="connsiteY252" fmla="*/ 408914 h 831850"/>
                    <a:gd name="connsiteX253" fmla="*/ 1028443 w 1096335"/>
                    <a:gd name="connsiteY253" fmla="*/ 420664 h 831850"/>
                    <a:gd name="connsiteX254" fmla="*/ 1014596 w 1096335"/>
                    <a:gd name="connsiteY254" fmla="*/ 432413 h 831850"/>
                    <a:gd name="connsiteX255" fmla="*/ 1000748 w 1096335"/>
                    <a:gd name="connsiteY255" fmla="*/ 420664 h 831850"/>
                    <a:gd name="connsiteX256" fmla="*/ 1014596 w 1096335"/>
                    <a:gd name="connsiteY256" fmla="*/ 408914 h 831850"/>
                    <a:gd name="connsiteX257" fmla="*/ 1095606 w 1096335"/>
                    <a:gd name="connsiteY257" fmla="*/ 402230 h 831850"/>
                    <a:gd name="connsiteX258" fmla="*/ 1096335 w 1096335"/>
                    <a:gd name="connsiteY258" fmla="*/ 404804 h 831850"/>
                    <a:gd name="connsiteX259" fmla="*/ 1095985 w 1096335"/>
                    <a:gd name="connsiteY259" fmla="*/ 406040 h 831850"/>
                    <a:gd name="connsiteX260" fmla="*/ 1094865 w 1096335"/>
                    <a:gd name="connsiteY260" fmla="*/ 403747 h 831850"/>
                    <a:gd name="connsiteX261" fmla="*/ 14544 w 1096335"/>
                    <a:gd name="connsiteY261" fmla="*/ 400505 h 831850"/>
                    <a:gd name="connsiteX262" fmla="*/ 28391 w 1096335"/>
                    <a:gd name="connsiteY262" fmla="*/ 412255 h 831850"/>
                    <a:gd name="connsiteX263" fmla="*/ 14544 w 1096335"/>
                    <a:gd name="connsiteY263" fmla="*/ 424004 h 831850"/>
                    <a:gd name="connsiteX264" fmla="*/ 697 w 1096335"/>
                    <a:gd name="connsiteY264" fmla="*/ 412255 h 831850"/>
                    <a:gd name="connsiteX265" fmla="*/ 14544 w 1096335"/>
                    <a:gd name="connsiteY265" fmla="*/ 400505 h 831850"/>
                    <a:gd name="connsiteX266" fmla="*/ 650234 w 1096335"/>
                    <a:gd name="connsiteY266" fmla="*/ 392774 h 831850"/>
                    <a:gd name="connsiteX267" fmla="*/ 664081 w 1096335"/>
                    <a:gd name="connsiteY267" fmla="*/ 404523 h 831850"/>
                    <a:gd name="connsiteX268" fmla="*/ 650234 w 1096335"/>
                    <a:gd name="connsiteY268" fmla="*/ 416273 h 831850"/>
                    <a:gd name="connsiteX269" fmla="*/ 636387 w 1096335"/>
                    <a:gd name="connsiteY269" fmla="*/ 404523 h 831850"/>
                    <a:gd name="connsiteX270" fmla="*/ 650234 w 1096335"/>
                    <a:gd name="connsiteY270" fmla="*/ 392774 h 831850"/>
                    <a:gd name="connsiteX271" fmla="*/ 839525 w 1096335"/>
                    <a:gd name="connsiteY271" fmla="*/ 386908 h 831850"/>
                    <a:gd name="connsiteX272" fmla="*/ 853372 w 1096335"/>
                    <a:gd name="connsiteY272" fmla="*/ 398658 h 831850"/>
                    <a:gd name="connsiteX273" fmla="*/ 839525 w 1096335"/>
                    <a:gd name="connsiteY273" fmla="*/ 410407 h 831850"/>
                    <a:gd name="connsiteX274" fmla="*/ 825677 w 1096335"/>
                    <a:gd name="connsiteY274" fmla="*/ 398658 h 831850"/>
                    <a:gd name="connsiteX275" fmla="*/ 839525 w 1096335"/>
                    <a:gd name="connsiteY275" fmla="*/ 386908 h 831850"/>
                    <a:gd name="connsiteX276" fmla="*/ 320607 w 1096335"/>
                    <a:gd name="connsiteY276" fmla="*/ 380354 h 831850"/>
                    <a:gd name="connsiteX277" fmla="*/ 334454 w 1096335"/>
                    <a:gd name="connsiteY277" fmla="*/ 392104 h 831850"/>
                    <a:gd name="connsiteX278" fmla="*/ 320607 w 1096335"/>
                    <a:gd name="connsiteY278" fmla="*/ 403854 h 831850"/>
                    <a:gd name="connsiteX279" fmla="*/ 306760 w 1096335"/>
                    <a:gd name="connsiteY279" fmla="*/ 392104 h 831850"/>
                    <a:gd name="connsiteX280" fmla="*/ 320607 w 1096335"/>
                    <a:gd name="connsiteY280" fmla="*/ 380354 h 831850"/>
                    <a:gd name="connsiteX281" fmla="*/ 245331 w 1096335"/>
                    <a:gd name="connsiteY281" fmla="*/ 373282 h 831850"/>
                    <a:gd name="connsiteX282" fmla="*/ 259178 w 1096335"/>
                    <a:gd name="connsiteY282" fmla="*/ 385032 h 831850"/>
                    <a:gd name="connsiteX283" fmla="*/ 245331 w 1096335"/>
                    <a:gd name="connsiteY283" fmla="*/ 396782 h 831850"/>
                    <a:gd name="connsiteX284" fmla="*/ 231483 w 1096335"/>
                    <a:gd name="connsiteY284" fmla="*/ 385032 h 831850"/>
                    <a:gd name="connsiteX285" fmla="*/ 245331 w 1096335"/>
                    <a:gd name="connsiteY285" fmla="*/ 373282 h 831850"/>
                    <a:gd name="connsiteX286" fmla="*/ 444555 w 1096335"/>
                    <a:gd name="connsiteY286" fmla="*/ 365539 h 831850"/>
                    <a:gd name="connsiteX287" fmla="*/ 458403 w 1096335"/>
                    <a:gd name="connsiteY287" fmla="*/ 377289 h 831850"/>
                    <a:gd name="connsiteX288" fmla="*/ 444555 w 1096335"/>
                    <a:gd name="connsiteY288" fmla="*/ 389038 h 831850"/>
                    <a:gd name="connsiteX289" fmla="*/ 430708 w 1096335"/>
                    <a:gd name="connsiteY289" fmla="*/ 377289 h 831850"/>
                    <a:gd name="connsiteX290" fmla="*/ 444555 w 1096335"/>
                    <a:gd name="connsiteY290" fmla="*/ 365539 h 831850"/>
                    <a:gd name="connsiteX291" fmla="*/ 81710 w 1096335"/>
                    <a:gd name="connsiteY291" fmla="*/ 364339 h 831850"/>
                    <a:gd name="connsiteX292" fmla="*/ 95557 w 1096335"/>
                    <a:gd name="connsiteY292" fmla="*/ 376088 h 831850"/>
                    <a:gd name="connsiteX293" fmla="*/ 81710 w 1096335"/>
                    <a:gd name="connsiteY293" fmla="*/ 387838 h 831850"/>
                    <a:gd name="connsiteX294" fmla="*/ 67862 w 1096335"/>
                    <a:gd name="connsiteY294" fmla="*/ 376088 h 831850"/>
                    <a:gd name="connsiteX295" fmla="*/ 81710 w 1096335"/>
                    <a:gd name="connsiteY295" fmla="*/ 364339 h 831850"/>
                    <a:gd name="connsiteX296" fmla="*/ 964047 w 1096335"/>
                    <a:gd name="connsiteY296" fmla="*/ 351956 h 831850"/>
                    <a:gd name="connsiteX297" fmla="*/ 977895 w 1096335"/>
                    <a:gd name="connsiteY297" fmla="*/ 363706 h 831850"/>
                    <a:gd name="connsiteX298" fmla="*/ 964047 w 1096335"/>
                    <a:gd name="connsiteY298" fmla="*/ 375456 h 831850"/>
                    <a:gd name="connsiteX299" fmla="*/ 950200 w 1096335"/>
                    <a:gd name="connsiteY299" fmla="*/ 363706 h 831850"/>
                    <a:gd name="connsiteX300" fmla="*/ 964047 w 1096335"/>
                    <a:gd name="connsiteY300" fmla="*/ 351956 h 831850"/>
                    <a:gd name="connsiteX301" fmla="*/ 707241 w 1096335"/>
                    <a:gd name="connsiteY301" fmla="*/ 346399 h 831850"/>
                    <a:gd name="connsiteX302" fmla="*/ 721088 w 1096335"/>
                    <a:gd name="connsiteY302" fmla="*/ 358149 h 831850"/>
                    <a:gd name="connsiteX303" fmla="*/ 707241 w 1096335"/>
                    <a:gd name="connsiteY303" fmla="*/ 369899 h 831850"/>
                    <a:gd name="connsiteX304" fmla="*/ 693393 w 1096335"/>
                    <a:gd name="connsiteY304" fmla="*/ 358149 h 831850"/>
                    <a:gd name="connsiteX305" fmla="*/ 707241 w 1096335"/>
                    <a:gd name="connsiteY305" fmla="*/ 346399 h 831850"/>
                    <a:gd name="connsiteX306" fmla="*/ 357084 w 1096335"/>
                    <a:gd name="connsiteY306" fmla="*/ 345487 h 831850"/>
                    <a:gd name="connsiteX307" fmla="*/ 370931 w 1096335"/>
                    <a:gd name="connsiteY307" fmla="*/ 357236 h 831850"/>
                    <a:gd name="connsiteX308" fmla="*/ 357084 w 1096335"/>
                    <a:gd name="connsiteY308" fmla="*/ 368986 h 831850"/>
                    <a:gd name="connsiteX309" fmla="*/ 343237 w 1096335"/>
                    <a:gd name="connsiteY309" fmla="*/ 357236 h 831850"/>
                    <a:gd name="connsiteX310" fmla="*/ 357084 w 1096335"/>
                    <a:gd name="connsiteY310" fmla="*/ 345487 h 831850"/>
                    <a:gd name="connsiteX311" fmla="*/ 546374 w 1096335"/>
                    <a:gd name="connsiteY311" fmla="*/ 339621 h 831850"/>
                    <a:gd name="connsiteX312" fmla="*/ 560222 w 1096335"/>
                    <a:gd name="connsiteY312" fmla="*/ 351371 h 831850"/>
                    <a:gd name="connsiteX313" fmla="*/ 546374 w 1096335"/>
                    <a:gd name="connsiteY313" fmla="*/ 363120 h 831850"/>
                    <a:gd name="connsiteX314" fmla="*/ 532527 w 1096335"/>
                    <a:gd name="connsiteY314" fmla="*/ 351371 h 831850"/>
                    <a:gd name="connsiteX315" fmla="*/ 546374 w 1096335"/>
                    <a:gd name="connsiteY315" fmla="*/ 339621 h 831850"/>
                    <a:gd name="connsiteX316" fmla="*/ 801357 w 1096335"/>
                    <a:gd name="connsiteY316" fmla="*/ 329483 h 831850"/>
                    <a:gd name="connsiteX317" fmla="*/ 815204 w 1096335"/>
                    <a:gd name="connsiteY317" fmla="*/ 341233 h 831850"/>
                    <a:gd name="connsiteX318" fmla="*/ 801357 w 1096335"/>
                    <a:gd name="connsiteY318" fmla="*/ 352982 h 831850"/>
                    <a:gd name="connsiteX319" fmla="*/ 787510 w 1096335"/>
                    <a:gd name="connsiteY319" fmla="*/ 341233 h 831850"/>
                    <a:gd name="connsiteX320" fmla="*/ 801357 w 1096335"/>
                    <a:gd name="connsiteY320" fmla="*/ 329483 h 831850"/>
                    <a:gd name="connsiteX321" fmla="*/ 15513 w 1096335"/>
                    <a:gd name="connsiteY321" fmla="*/ 318634 h 831850"/>
                    <a:gd name="connsiteX322" fmla="*/ 23044 w 1096335"/>
                    <a:gd name="connsiteY322" fmla="*/ 321281 h 831850"/>
                    <a:gd name="connsiteX323" fmla="*/ 27100 w 1096335"/>
                    <a:gd name="connsiteY323" fmla="*/ 329589 h 831850"/>
                    <a:gd name="connsiteX324" fmla="*/ 13252 w 1096335"/>
                    <a:gd name="connsiteY324" fmla="*/ 341339 h 831850"/>
                    <a:gd name="connsiteX325" fmla="*/ 3461 w 1096335"/>
                    <a:gd name="connsiteY325" fmla="*/ 337898 h 831850"/>
                    <a:gd name="connsiteX326" fmla="*/ 0 w 1096335"/>
                    <a:gd name="connsiteY326" fmla="*/ 330807 h 831850"/>
                    <a:gd name="connsiteX327" fmla="*/ 4097 w 1096335"/>
                    <a:gd name="connsiteY327" fmla="*/ 326113 h 831850"/>
                    <a:gd name="connsiteX328" fmla="*/ 178229 w 1096335"/>
                    <a:gd name="connsiteY328" fmla="*/ 313345 h 831850"/>
                    <a:gd name="connsiteX329" fmla="*/ 192077 w 1096335"/>
                    <a:gd name="connsiteY329" fmla="*/ 325094 h 831850"/>
                    <a:gd name="connsiteX330" fmla="*/ 178229 w 1096335"/>
                    <a:gd name="connsiteY330" fmla="*/ 336844 h 831850"/>
                    <a:gd name="connsiteX331" fmla="*/ 164382 w 1096335"/>
                    <a:gd name="connsiteY331" fmla="*/ 325094 h 831850"/>
                    <a:gd name="connsiteX332" fmla="*/ 178229 w 1096335"/>
                    <a:gd name="connsiteY332" fmla="*/ 313345 h 831850"/>
                    <a:gd name="connsiteX333" fmla="*/ 1029034 w 1096335"/>
                    <a:gd name="connsiteY333" fmla="*/ 303353 h 831850"/>
                    <a:gd name="connsiteX334" fmla="*/ 1032930 w 1096335"/>
                    <a:gd name="connsiteY334" fmla="*/ 313839 h 831850"/>
                    <a:gd name="connsiteX335" fmla="*/ 1042889 w 1096335"/>
                    <a:gd name="connsiteY335" fmla="*/ 320364 h 831850"/>
                    <a:gd name="connsiteX336" fmla="*/ 1041935 w 1096335"/>
                    <a:gd name="connsiteY336" fmla="*/ 322319 h 831850"/>
                    <a:gd name="connsiteX337" fmla="*/ 1032144 w 1096335"/>
                    <a:gd name="connsiteY337" fmla="*/ 325760 h 831850"/>
                    <a:gd name="connsiteX338" fmla="*/ 1018297 w 1096335"/>
                    <a:gd name="connsiteY338" fmla="*/ 314010 h 831850"/>
                    <a:gd name="connsiteX339" fmla="*/ 1022353 w 1096335"/>
                    <a:gd name="connsiteY339" fmla="*/ 305702 h 831850"/>
                    <a:gd name="connsiteX340" fmla="*/ 414091 w 1096335"/>
                    <a:gd name="connsiteY340" fmla="*/ 299112 h 831850"/>
                    <a:gd name="connsiteX341" fmla="*/ 427938 w 1096335"/>
                    <a:gd name="connsiteY341" fmla="*/ 310862 h 831850"/>
                    <a:gd name="connsiteX342" fmla="*/ 414091 w 1096335"/>
                    <a:gd name="connsiteY342" fmla="*/ 322612 h 831850"/>
                    <a:gd name="connsiteX343" fmla="*/ 400243 w 1096335"/>
                    <a:gd name="connsiteY343" fmla="*/ 310862 h 831850"/>
                    <a:gd name="connsiteX344" fmla="*/ 414091 w 1096335"/>
                    <a:gd name="connsiteY344" fmla="*/ 299112 h 831850"/>
                    <a:gd name="connsiteX345" fmla="*/ 868523 w 1096335"/>
                    <a:gd name="connsiteY345" fmla="*/ 293316 h 831850"/>
                    <a:gd name="connsiteX346" fmla="*/ 882370 w 1096335"/>
                    <a:gd name="connsiteY346" fmla="*/ 305066 h 831850"/>
                    <a:gd name="connsiteX347" fmla="*/ 868523 w 1096335"/>
                    <a:gd name="connsiteY347" fmla="*/ 316816 h 831850"/>
                    <a:gd name="connsiteX348" fmla="*/ 854675 w 1096335"/>
                    <a:gd name="connsiteY348" fmla="*/ 305066 h 831850"/>
                    <a:gd name="connsiteX349" fmla="*/ 868523 w 1096335"/>
                    <a:gd name="connsiteY349" fmla="*/ 293316 h 831850"/>
                    <a:gd name="connsiteX350" fmla="*/ 90758 w 1096335"/>
                    <a:gd name="connsiteY350" fmla="*/ 293292 h 831850"/>
                    <a:gd name="connsiteX351" fmla="*/ 104605 w 1096335"/>
                    <a:gd name="connsiteY351" fmla="*/ 305042 h 831850"/>
                    <a:gd name="connsiteX352" fmla="*/ 90758 w 1096335"/>
                    <a:gd name="connsiteY352" fmla="*/ 316792 h 831850"/>
                    <a:gd name="connsiteX353" fmla="*/ 76911 w 1096335"/>
                    <a:gd name="connsiteY353" fmla="*/ 305042 h 831850"/>
                    <a:gd name="connsiteX354" fmla="*/ 90758 w 1096335"/>
                    <a:gd name="connsiteY354" fmla="*/ 293292 h 831850"/>
                    <a:gd name="connsiteX355" fmla="*/ 656692 w 1096335"/>
                    <a:gd name="connsiteY355" fmla="*/ 289441 h 831850"/>
                    <a:gd name="connsiteX356" fmla="*/ 670540 w 1096335"/>
                    <a:gd name="connsiteY356" fmla="*/ 301191 h 831850"/>
                    <a:gd name="connsiteX357" fmla="*/ 656692 w 1096335"/>
                    <a:gd name="connsiteY357" fmla="*/ 312941 h 831850"/>
                    <a:gd name="connsiteX358" fmla="*/ 642845 w 1096335"/>
                    <a:gd name="connsiteY358" fmla="*/ 301191 h 831850"/>
                    <a:gd name="connsiteX359" fmla="*/ 656692 w 1096335"/>
                    <a:gd name="connsiteY359" fmla="*/ 289441 h 831850"/>
                    <a:gd name="connsiteX360" fmla="*/ 280048 w 1096335"/>
                    <a:gd name="connsiteY360" fmla="*/ 287426 h 831850"/>
                    <a:gd name="connsiteX361" fmla="*/ 293896 w 1096335"/>
                    <a:gd name="connsiteY361" fmla="*/ 299176 h 831850"/>
                    <a:gd name="connsiteX362" fmla="*/ 280048 w 1096335"/>
                    <a:gd name="connsiteY362" fmla="*/ 310926 h 831850"/>
                    <a:gd name="connsiteX363" fmla="*/ 266201 w 1096335"/>
                    <a:gd name="connsiteY363" fmla="*/ 299176 h 831850"/>
                    <a:gd name="connsiteX364" fmla="*/ 280048 w 1096335"/>
                    <a:gd name="connsiteY364" fmla="*/ 287426 h 831850"/>
                    <a:gd name="connsiteX365" fmla="*/ 508207 w 1096335"/>
                    <a:gd name="connsiteY365" fmla="*/ 282195 h 831850"/>
                    <a:gd name="connsiteX366" fmla="*/ 522054 w 1096335"/>
                    <a:gd name="connsiteY366" fmla="*/ 293945 h 831850"/>
                    <a:gd name="connsiteX367" fmla="*/ 508207 w 1096335"/>
                    <a:gd name="connsiteY367" fmla="*/ 305695 h 831850"/>
                    <a:gd name="connsiteX368" fmla="*/ 494359 w 1096335"/>
                    <a:gd name="connsiteY368" fmla="*/ 293945 h 831850"/>
                    <a:gd name="connsiteX369" fmla="*/ 508207 w 1096335"/>
                    <a:gd name="connsiteY369" fmla="*/ 282195 h 831850"/>
                    <a:gd name="connsiteX370" fmla="*/ 147765 w 1096335"/>
                    <a:gd name="connsiteY370" fmla="*/ 246918 h 831850"/>
                    <a:gd name="connsiteX371" fmla="*/ 161612 w 1096335"/>
                    <a:gd name="connsiteY371" fmla="*/ 258667 h 831850"/>
                    <a:gd name="connsiteX372" fmla="*/ 147765 w 1096335"/>
                    <a:gd name="connsiteY372" fmla="*/ 270417 h 831850"/>
                    <a:gd name="connsiteX373" fmla="*/ 133917 w 1096335"/>
                    <a:gd name="connsiteY373" fmla="*/ 258667 h 831850"/>
                    <a:gd name="connsiteX374" fmla="*/ 147765 w 1096335"/>
                    <a:gd name="connsiteY374" fmla="*/ 246918 h 831850"/>
                    <a:gd name="connsiteX375" fmla="*/ 800065 w 1096335"/>
                    <a:gd name="connsiteY375" fmla="*/ 246817 h 831850"/>
                    <a:gd name="connsiteX376" fmla="*/ 813913 w 1096335"/>
                    <a:gd name="connsiteY376" fmla="*/ 258567 h 831850"/>
                    <a:gd name="connsiteX377" fmla="*/ 800065 w 1096335"/>
                    <a:gd name="connsiteY377" fmla="*/ 270316 h 831850"/>
                    <a:gd name="connsiteX378" fmla="*/ 786218 w 1096335"/>
                    <a:gd name="connsiteY378" fmla="*/ 258567 h 831850"/>
                    <a:gd name="connsiteX379" fmla="*/ 800065 w 1096335"/>
                    <a:gd name="connsiteY379" fmla="*/ 246817 h 831850"/>
                    <a:gd name="connsiteX380" fmla="*/ 575372 w 1096335"/>
                    <a:gd name="connsiteY380" fmla="*/ 246029 h 831850"/>
                    <a:gd name="connsiteX381" fmla="*/ 589220 w 1096335"/>
                    <a:gd name="connsiteY381" fmla="*/ 257779 h 831850"/>
                    <a:gd name="connsiteX382" fmla="*/ 575372 w 1096335"/>
                    <a:gd name="connsiteY382" fmla="*/ 269529 h 831850"/>
                    <a:gd name="connsiteX383" fmla="*/ 561525 w 1096335"/>
                    <a:gd name="connsiteY383" fmla="*/ 257779 h 831850"/>
                    <a:gd name="connsiteX384" fmla="*/ 575372 w 1096335"/>
                    <a:gd name="connsiteY384" fmla="*/ 246029 h 831850"/>
                    <a:gd name="connsiteX385" fmla="*/ 965043 w 1096335"/>
                    <a:gd name="connsiteY385" fmla="*/ 242322 h 831850"/>
                    <a:gd name="connsiteX386" fmla="*/ 978890 w 1096335"/>
                    <a:gd name="connsiteY386" fmla="*/ 254072 h 831850"/>
                    <a:gd name="connsiteX387" fmla="*/ 965043 w 1096335"/>
                    <a:gd name="connsiteY387" fmla="*/ 265822 h 831850"/>
                    <a:gd name="connsiteX388" fmla="*/ 951195 w 1096335"/>
                    <a:gd name="connsiteY388" fmla="*/ 254072 h 831850"/>
                    <a:gd name="connsiteX389" fmla="*/ 965043 w 1096335"/>
                    <a:gd name="connsiteY389" fmla="*/ 242322 h 831850"/>
                    <a:gd name="connsiteX390" fmla="*/ 363542 w 1096335"/>
                    <a:gd name="connsiteY390" fmla="*/ 242154 h 831850"/>
                    <a:gd name="connsiteX391" fmla="*/ 377390 w 1096335"/>
                    <a:gd name="connsiteY391" fmla="*/ 253904 h 831850"/>
                    <a:gd name="connsiteX392" fmla="*/ 363542 w 1096335"/>
                    <a:gd name="connsiteY392" fmla="*/ 265654 h 831850"/>
                    <a:gd name="connsiteX393" fmla="*/ 349695 w 1096335"/>
                    <a:gd name="connsiteY393" fmla="*/ 253904 h 831850"/>
                    <a:gd name="connsiteX394" fmla="*/ 363542 w 1096335"/>
                    <a:gd name="connsiteY394" fmla="*/ 242154 h 831850"/>
                    <a:gd name="connsiteX395" fmla="*/ 724789 w 1096335"/>
                    <a:gd name="connsiteY395" fmla="*/ 239745 h 831850"/>
                    <a:gd name="connsiteX396" fmla="*/ 738636 w 1096335"/>
                    <a:gd name="connsiteY396" fmla="*/ 251495 h 831850"/>
                    <a:gd name="connsiteX397" fmla="*/ 724789 w 1096335"/>
                    <a:gd name="connsiteY397" fmla="*/ 263245 h 831850"/>
                    <a:gd name="connsiteX398" fmla="*/ 710941 w 1096335"/>
                    <a:gd name="connsiteY398" fmla="*/ 251495 h 831850"/>
                    <a:gd name="connsiteX399" fmla="*/ 724789 w 1096335"/>
                    <a:gd name="connsiteY399" fmla="*/ 239745 h 831850"/>
                    <a:gd name="connsiteX400" fmla="*/ 241881 w 1096335"/>
                    <a:gd name="connsiteY400" fmla="*/ 230001 h 831850"/>
                    <a:gd name="connsiteX401" fmla="*/ 255728 w 1096335"/>
                    <a:gd name="connsiteY401" fmla="*/ 241751 h 831850"/>
                    <a:gd name="connsiteX402" fmla="*/ 241881 w 1096335"/>
                    <a:gd name="connsiteY402" fmla="*/ 253501 h 831850"/>
                    <a:gd name="connsiteX403" fmla="*/ 228034 w 1096335"/>
                    <a:gd name="connsiteY403" fmla="*/ 241751 h 831850"/>
                    <a:gd name="connsiteX404" fmla="*/ 241881 w 1096335"/>
                    <a:gd name="connsiteY404" fmla="*/ 230001 h 831850"/>
                    <a:gd name="connsiteX405" fmla="*/ 877571 w 1096335"/>
                    <a:gd name="connsiteY405" fmla="*/ 222270 h 831850"/>
                    <a:gd name="connsiteX406" fmla="*/ 891419 w 1096335"/>
                    <a:gd name="connsiteY406" fmla="*/ 234020 h 831850"/>
                    <a:gd name="connsiteX407" fmla="*/ 877571 w 1096335"/>
                    <a:gd name="connsiteY407" fmla="*/ 245770 h 831850"/>
                    <a:gd name="connsiteX408" fmla="*/ 863724 w 1096335"/>
                    <a:gd name="connsiteY408" fmla="*/ 234020 h 831850"/>
                    <a:gd name="connsiteX409" fmla="*/ 877571 w 1096335"/>
                    <a:gd name="connsiteY409" fmla="*/ 222270 h 831850"/>
                    <a:gd name="connsiteX410" fmla="*/ 506915 w 1096335"/>
                    <a:gd name="connsiteY410" fmla="*/ 199530 h 831850"/>
                    <a:gd name="connsiteX411" fmla="*/ 520762 w 1096335"/>
                    <a:gd name="connsiteY411" fmla="*/ 211280 h 831850"/>
                    <a:gd name="connsiteX412" fmla="*/ 506915 w 1096335"/>
                    <a:gd name="connsiteY412" fmla="*/ 223030 h 831850"/>
                    <a:gd name="connsiteX413" fmla="*/ 493068 w 1096335"/>
                    <a:gd name="connsiteY413" fmla="*/ 211280 h 831850"/>
                    <a:gd name="connsiteX414" fmla="*/ 506915 w 1096335"/>
                    <a:gd name="connsiteY414" fmla="*/ 199530 h 831850"/>
                    <a:gd name="connsiteX415" fmla="*/ 309047 w 1096335"/>
                    <a:gd name="connsiteY415" fmla="*/ 193835 h 831850"/>
                    <a:gd name="connsiteX416" fmla="*/ 322894 w 1096335"/>
                    <a:gd name="connsiteY416" fmla="*/ 205585 h 831850"/>
                    <a:gd name="connsiteX417" fmla="*/ 309047 w 1096335"/>
                    <a:gd name="connsiteY417" fmla="*/ 217335 h 831850"/>
                    <a:gd name="connsiteX418" fmla="*/ 295199 w 1096335"/>
                    <a:gd name="connsiteY418" fmla="*/ 205585 h 831850"/>
                    <a:gd name="connsiteX419" fmla="*/ 309047 w 1096335"/>
                    <a:gd name="connsiteY419" fmla="*/ 193835 h 831850"/>
                    <a:gd name="connsiteX420" fmla="*/ 431639 w 1096335"/>
                    <a:gd name="connsiteY420" fmla="*/ 192458 h 831850"/>
                    <a:gd name="connsiteX421" fmla="*/ 445486 w 1096335"/>
                    <a:gd name="connsiteY421" fmla="*/ 204208 h 831850"/>
                    <a:gd name="connsiteX422" fmla="*/ 431639 w 1096335"/>
                    <a:gd name="connsiteY422" fmla="*/ 215958 h 831850"/>
                    <a:gd name="connsiteX423" fmla="*/ 417791 w 1096335"/>
                    <a:gd name="connsiteY423" fmla="*/ 204208 h 831850"/>
                    <a:gd name="connsiteX424" fmla="*/ 431639 w 1096335"/>
                    <a:gd name="connsiteY424" fmla="*/ 192458 h 831850"/>
                    <a:gd name="connsiteX425" fmla="*/ 97216 w 1096335"/>
                    <a:gd name="connsiteY425" fmla="*/ 189960 h 831850"/>
                    <a:gd name="connsiteX426" fmla="*/ 111064 w 1096335"/>
                    <a:gd name="connsiteY426" fmla="*/ 201710 h 831850"/>
                    <a:gd name="connsiteX427" fmla="*/ 97216 w 1096335"/>
                    <a:gd name="connsiteY427" fmla="*/ 213460 h 831850"/>
                    <a:gd name="connsiteX428" fmla="*/ 87425 w 1096335"/>
                    <a:gd name="connsiteY428" fmla="*/ 210019 h 831850"/>
                    <a:gd name="connsiteX429" fmla="*/ 84921 w 1096335"/>
                    <a:gd name="connsiteY429" fmla="*/ 204888 h 831850"/>
                    <a:gd name="connsiteX430" fmla="*/ 95263 w 1096335"/>
                    <a:gd name="connsiteY430" fmla="*/ 190647 h 831850"/>
                    <a:gd name="connsiteX431" fmla="*/ 692020 w 1096335"/>
                    <a:gd name="connsiteY431" fmla="*/ 183029 h 831850"/>
                    <a:gd name="connsiteX432" fmla="*/ 705867 w 1096335"/>
                    <a:gd name="connsiteY432" fmla="*/ 194779 h 831850"/>
                    <a:gd name="connsiteX433" fmla="*/ 692020 w 1096335"/>
                    <a:gd name="connsiteY433" fmla="*/ 206529 h 831850"/>
                    <a:gd name="connsiteX434" fmla="*/ 678172 w 1096335"/>
                    <a:gd name="connsiteY434" fmla="*/ 194779 h 831850"/>
                    <a:gd name="connsiteX435" fmla="*/ 692020 w 1096335"/>
                    <a:gd name="connsiteY435" fmla="*/ 183029 h 831850"/>
                    <a:gd name="connsiteX436" fmla="*/ 934578 w 1096335"/>
                    <a:gd name="connsiteY436" fmla="*/ 175896 h 831850"/>
                    <a:gd name="connsiteX437" fmla="*/ 948425 w 1096335"/>
                    <a:gd name="connsiteY437" fmla="*/ 187645 h 831850"/>
                    <a:gd name="connsiteX438" fmla="*/ 934578 w 1096335"/>
                    <a:gd name="connsiteY438" fmla="*/ 199395 h 831850"/>
                    <a:gd name="connsiteX439" fmla="*/ 920731 w 1096335"/>
                    <a:gd name="connsiteY439" fmla="*/ 187645 h 831850"/>
                    <a:gd name="connsiteX440" fmla="*/ 934578 w 1096335"/>
                    <a:gd name="connsiteY440" fmla="*/ 175896 h 831850"/>
                    <a:gd name="connsiteX441" fmla="*/ 604548 w 1096335"/>
                    <a:gd name="connsiteY441" fmla="*/ 162977 h 831850"/>
                    <a:gd name="connsiteX442" fmla="*/ 618396 w 1096335"/>
                    <a:gd name="connsiteY442" fmla="*/ 174727 h 831850"/>
                    <a:gd name="connsiteX443" fmla="*/ 604548 w 1096335"/>
                    <a:gd name="connsiteY443" fmla="*/ 186477 h 831850"/>
                    <a:gd name="connsiteX444" fmla="*/ 590701 w 1096335"/>
                    <a:gd name="connsiteY444" fmla="*/ 174727 h 831850"/>
                    <a:gd name="connsiteX445" fmla="*/ 604548 w 1096335"/>
                    <a:gd name="connsiteY445" fmla="*/ 162977 h 831850"/>
                    <a:gd name="connsiteX446" fmla="*/ 793839 w 1096335"/>
                    <a:gd name="connsiteY446" fmla="*/ 157111 h 831850"/>
                    <a:gd name="connsiteX447" fmla="*/ 807686 w 1096335"/>
                    <a:gd name="connsiteY447" fmla="*/ 168861 h 831850"/>
                    <a:gd name="connsiteX448" fmla="*/ 793839 w 1096335"/>
                    <a:gd name="connsiteY448" fmla="*/ 180611 h 831850"/>
                    <a:gd name="connsiteX449" fmla="*/ 779992 w 1096335"/>
                    <a:gd name="connsiteY449" fmla="*/ 168861 h 831850"/>
                    <a:gd name="connsiteX450" fmla="*/ 793839 w 1096335"/>
                    <a:gd name="connsiteY450" fmla="*/ 157111 h 831850"/>
                    <a:gd name="connsiteX451" fmla="*/ 240589 w 1096335"/>
                    <a:gd name="connsiteY451" fmla="*/ 147336 h 831850"/>
                    <a:gd name="connsiteX452" fmla="*/ 254437 w 1096335"/>
                    <a:gd name="connsiteY452" fmla="*/ 159086 h 831850"/>
                    <a:gd name="connsiteX453" fmla="*/ 240589 w 1096335"/>
                    <a:gd name="connsiteY453" fmla="*/ 170835 h 831850"/>
                    <a:gd name="connsiteX454" fmla="*/ 226742 w 1096335"/>
                    <a:gd name="connsiteY454" fmla="*/ 159086 h 831850"/>
                    <a:gd name="connsiteX455" fmla="*/ 240589 w 1096335"/>
                    <a:gd name="connsiteY455" fmla="*/ 147336 h 831850"/>
                    <a:gd name="connsiteX456" fmla="*/ 165313 w 1096335"/>
                    <a:gd name="connsiteY456" fmla="*/ 140264 h 831850"/>
                    <a:gd name="connsiteX457" fmla="*/ 179160 w 1096335"/>
                    <a:gd name="connsiteY457" fmla="*/ 152014 h 831850"/>
                    <a:gd name="connsiteX458" fmla="*/ 165313 w 1096335"/>
                    <a:gd name="connsiteY458" fmla="*/ 163764 h 831850"/>
                    <a:gd name="connsiteX459" fmla="*/ 151465 w 1096335"/>
                    <a:gd name="connsiteY459" fmla="*/ 152014 h 831850"/>
                    <a:gd name="connsiteX460" fmla="*/ 165313 w 1096335"/>
                    <a:gd name="connsiteY460" fmla="*/ 140264 h 831850"/>
                    <a:gd name="connsiteX461" fmla="*/ 411191 w 1096335"/>
                    <a:gd name="connsiteY461" fmla="*/ 119509 h 831850"/>
                    <a:gd name="connsiteX462" fmla="*/ 425039 w 1096335"/>
                    <a:gd name="connsiteY462" fmla="*/ 131259 h 831850"/>
                    <a:gd name="connsiteX463" fmla="*/ 411191 w 1096335"/>
                    <a:gd name="connsiteY463" fmla="*/ 143008 h 831850"/>
                    <a:gd name="connsiteX464" fmla="*/ 397344 w 1096335"/>
                    <a:gd name="connsiteY464" fmla="*/ 131259 h 831850"/>
                    <a:gd name="connsiteX465" fmla="*/ 411191 w 1096335"/>
                    <a:gd name="connsiteY465" fmla="*/ 119509 h 831850"/>
                    <a:gd name="connsiteX466" fmla="*/ 884030 w 1096335"/>
                    <a:gd name="connsiteY466" fmla="*/ 118938 h 831850"/>
                    <a:gd name="connsiteX467" fmla="*/ 897877 w 1096335"/>
                    <a:gd name="connsiteY467" fmla="*/ 130688 h 831850"/>
                    <a:gd name="connsiteX468" fmla="*/ 884030 w 1096335"/>
                    <a:gd name="connsiteY468" fmla="*/ 142438 h 831850"/>
                    <a:gd name="connsiteX469" fmla="*/ 870182 w 1096335"/>
                    <a:gd name="connsiteY469" fmla="*/ 130688 h 831850"/>
                    <a:gd name="connsiteX470" fmla="*/ 884030 w 1096335"/>
                    <a:gd name="connsiteY470" fmla="*/ 118938 h 831850"/>
                    <a:gd name="connsiteX471" fmla="*/ 661555 w 1096335"/>
                    <a:gd name="connsiteY471" fmla="*/ 116603 h 831850"/>
                    <a:gd name="connsiteX472" fmla="*/ 675402 w 1096335"/>
                    <a:gd name="connsiteY472" fmla="*/ 128352 h 831850"/>
                    <a:gd name="connsiteX473" fmla="*/ 661555 w 1096335"/>
                    <a:gd name="connsiteY473" fmla="*/ 140102 h 831850"/>
                    <a:gd name="connsiteX474" fmla="*/ 647708 w 1096335"/>
                    <a:gd name="connsiteY474" fmla="*/ 128352 h 831850"/>
                    <a:gd name="connsiteX475" fmla="*/ 661555 w 1096335"/>
                    <a:gd name="connsiteY475" fmla="*/ 116603 h 831850"/>
                    <a:gd name="connsiteX476" fmla="*/ 755671 w 1096335"/>
                    <a:gd name="connsiteY476" fmla="*/ 99686 h 831850"/>
                    <a:gd name="connsiteX477" fmla="*/ 769519 w 1096335"/>
                    <a:gd name="connsiteY477" fmla="*/ 111436 h 831850"/>
                    <a:gd name="connsiteX478" fmla="*/ 755671 w 1096335"/>
                    <a:gd name="connsiteY478" fmla="*/ 123186 h 831850"/>
                    <a:gd name="connsiteX479" fmla="*/ 741824 w 1096335"/>
                    <a:gd name="connsiteY479" fmla="*/ 111436 h 831850"/>
                    <a:gd name="connsiteX480" fmla="*/ 755671 w 1096335"/>
                    <a:gd name="connsiteY480" fmla="*/ 99686 h 831850"/>
                    <a:gd name="connsiteX481" fmla="*/ 323720 w 1096335"/>
                    <a:gd name="connsiteY481" fmla="*/ 99457 h 831850"/>
                    <a:gd name="connsiteX482" fmla="*/ 337567 w 1096335"/>
                    <a:gd name="connsiteY482" fmla="*/ 111207 h 831850"/>
                    <a:gd name="connsiteX483" fmla="*/ 323720 w 1096335"/>
                    <a:gd name="connsiteY483" fmla="*/ 122956 h 831850"/>
                    <a:gd name="connsiteX484" fmla="*/ 309873 w 1096335"/>
                    <a:gd name="connsiteY484" fmla="*/ 111207 h 831850"/>
                    <a:gd name="connsiteX485" fmla="*/ 323720 w 1096335"/>
                    <a:gd name="connsiteY485" fmla="*/ 99457 h 831850"/>
                    <a:gd name="connsiteX486" fmla="*/ 513010 w 1096335"/>
                    <a:gd name="connsiteY486" fmla="*/ 93591 h 831850"/>
                    <a:gd name="connsiteX487" fmla="*/ 526858 w 1096335"/>
                    <a:gd name="connsiteY487" fmla="*/ 105341 h 831850"/>
                    <a:gd name="connsiteX488" fmla="*/ 513010 w 1096335"/>
                    <a:gd name="connsiteY488" fmla="*/ 117091 h 831850"/>
                    <a:gd name="connsiteX489" fmla="*/ 499163 w 1096335"/>
                    <a:gd name="connsiteY489" fmla="*/ 105341 h 831850"/>
                    <a:gd name="connsiteX490" fmla="*/ 513010 w 1096335"/>
                    <a:gd name="connsiteY490" fmla="*/ 93591 h 831850"/>
                    <a:gd name="connsiteX491" fmla="*/ 822837 w 1096335"/>
                    <a:gd name="connsiteY491" fmla="*/ 63520 h 831850"/>
                    <a:gd name="connsiteX492" fmla="*/ 836684 w 1096335"/>
                    <a:gd name="connsiteY492" fmla="*/ 75270 h 831850"/>
                    <a:gd name="connsiteX493" fmla="*/ 822837 w 1096335"/>
                    <a:gd name="connsiteY493" fmla="*/ 87020 h 831850"/>
                    <a:gd name="connsiteX494" fmla="*/ 808990 w 1096335"/>
                    <a:gd name="connsiteY494" fmla="*/ 75270 h 831850"/>
                    <a:gd name="connsiteX495" fmla="*/ 822837 w 1096335"/>
                    <a:gd name="connsiteY495" fmla="*/ 63520 h 831850"/>
                    <a:gd name="connsiteX496" fmla="*/ 231954 w 1096335"/>
                    <a:gd name="connsiteY496" fmla="*/ 60811 h 831850"/>
                    <a:gd name="connsiteX497" fmla="*/ 239692 w 1096335"/>
                    <a:gd name="connsiteY497" fmla="*/ 63531 h 831850"/>
                    <a:gd name="connsiteX498" fmla="*/ 243747 w 1096335"/>
                    <a:gd name="connsiteY498" fmla="*/ 71839 h 831850"/>
                    <a:gd name="connsiteX499" fmla="*/ 229900 w 1096335"/>
                    <a:gd name="connsiteY499" fmla="*/ 83589 h 831850"/>
                    <a:gd name="connsiteX500" fmla="*/ 220109 w 1096335"/>
                    <a:gd name="connsiteY500" fmla="*/ 80148 h 831850"/>
                    <a:gd name="connsiteX501" fmla="*/ 216425 w 1096335"/>
                    <a:gd name="connsiteY501" fmla="*/ 72600 h 831850"/>
                    <a:gd name="connsiteX502" fmla="*/ 611007 w 1096335"/>
                    <a:gd name="connsiteY502" fmla="*/ 59645 h 831850"/>
                    <a:gd name="connsiteX503" fmla="*/ 624854 w 1096335"/>
                    <a:gd name="connsiteY503" fmla="*/ 71395 h 831850"/>
                    <a:gd name="connsiteX504" fmla="*/ 611007 w 1096335"/>
                    <a:gd name="connsiteY504" fmla="*/ 83145 h 831850"/>
                    <a:gd name="connsiteX505" fmla="*/ 597159 w 1096335"/>
                    <a:gd name="connsiteY505" fmla="*/ 71395 h 831850"/>
                    <a:gd name="connsiteX506" fmla="*/ 611007 w 1096335"/>
                    <a:gd name="connsiteY506" fmla="*/ 59645 h 831850"/>
                    <a:gd name="connsiteX507" fmla="*/ 380727 w 1096335"/>
                    <a:gd name="connsiteY507" fmla="*/ 53082 h 831850"/>
                    <a:gd name="connsiteX508" fmla="*/ 394574 w 1096335"/>
                    <a:gd name="connsiteY508" fmla="*/ 64832 h 831850"/>
                    <a:gd name="connsiteX509" fmla="*/ 380727 w 1096335"/>
                    <a:gd name="connsiteY509" fmla="*/ 76582 h 831850"/>
                    <a:gd name="connsiteX510" fmla="*/ 366879 w 1096335"/>
                    <a:gd name="connsiteY510" fmla="*/ 64832 h 831850"/>
                    <a:gd name="connsiteX511" fmla="*/ 380727 w 1096335"/>
                    <a:gd name="connsiteY511" fmla="*/ 53082 h 831850"/>
                    <a:gd name="connsiteX512" fmla="*/ 474843 w 1096335"/>
                    <a:gd name="connsiteY512" fmla="*/ 36166 h 831850"/>
                    <a:gd name="connsiteX513" fmla="*/ 488690 w 1096335"/>
                    <a:gd name="connsiteY513" fmla="*/ 47916 h 831850"/>
                    <a:gd name="connsiteX514" fmla="*/ 474843 w 1096335"/>
                    <a:gd name="connsiteY514" fmla="*/ 59666 h 831850"/>
                    <a:gd name="connsiteX515" fmla="*/ 460996 w 1096335"/>
                    <a:gd name="connsiteY515" fmla="*/ 47916 h 831850"/>
                    <a:gd name="connsiteX516" fmla="*/ 474843 w 1096335"/>
                    <a:gd name="connsiteY516" fmla="*/ 36166 h 831850"/>
                    <a:gd name="connsiteX517" fmla="*/ 751717 w 1096335"/>
                    <a:gd name="connsiteY517" fmla="*/ 17957 h 831850"/>
                    <a:gd name="connsiteX518" fmla="*/ 754885 w 1096335"/>
                    <a:gd name="connsiteY518" fmla="*/ 19000 h 831850"/>
                    <a:gd name="connsiteX519" fmla="*/ 766082 w 1096335"/>
                    <a:gd name="connsiteY519" fmla="*/ 24376 h 831850"/>
                    <a:gd name="connsiteX520" fmla="*/ 768227 w 1096335"/>
                    <a:gd name="connsiteY520" fmla="*/ 28771 h 831850"/>
                    <a:gd name="connsiteX521" fmla="*/ 754380 w 1096335"/>
                    <a:gd name="connsiteY521" fmla="*/ 40520 h 831850"/>
                    <a:gd name="connsiteX522" fmla="*/ 740532 w 1096335"/>
                    <a:gd name="connsiteY522" fmla="*/ 28771 h 831850"/>
                    <a:gd name="connsiteX523" fmla="*/ 744588 w 1096335"/>
                    <a:gd name="connsiteY523" fmla="*/ 20463 h 831850"/>
                    <a:gd name="connsiteX524" fmla="*/ 679103 w 1096335"/>
                    <a:gd name="connsiteY524" fmla="*/ 9949 h 831850"/>
                    <a:gd name="connsiteX525" fmla="*/ 692950 w 1096335"/>
                    <a:gd name="connsiteY525" fmla="*/ 21699 h 831850"/>
                    <a:gd name="connsiteX526" fmla="*/ 679103 w 1096335"/>
                    <a:gd name="connsiteY526" fmla="*/ 33449 h 831850"/>
                    <a:gd name="connsiteX527" fmla="*/ 665256 w 1096335"/>
                    <a:gd name="connsiteY527" fmla="*/ 21699 h 831850"/>
                    <a:gd name="connsiteX528" fmla="*/ 679103 w 1096335"/>
                    <a:gd name="connsiteY528" fmla="*/ 9949 h 831850"/>
                    <a:gd name="connsiteX529" fmla="*/ 343942 w 1096335"/>
                    <a:gd name="connsiteY529" fmla="*/ 8047 h 831850"/>
                    <a:gd name="connsiteX530" fmla="*/ 339970 w 1096335"/>
                    <a:gd name="connsiteY530" fmla="*/ 16184 h 831850"/>
                    <a:gd name="connsiteX531" fmla="*/ 330178 w 1096335"/>
                    <a:gd name="connsiteY531" fmla="*/ 19625 h 831850"/>
                    <a:gd name="connsiteX532" fmla="*/ 320387 w 1096335"/>
                    <a:gd name="connsiteY532" fmla="*/ 16184 h 831850"/>
                    <a:gd name="connsiteX533" fmla="*/ 320226 w 1096335"/>
                    <a:gd name="connsiteY533" fmla="*/ 15854 h 831850"/>
                    <a:gd name="connsiteX534" fmla="*/ 542009 w 1096335"/>
                    <a:gd name="connsiteY534" fmla="*/ 0 h 831850"/>
                    <a:gd name="connsiteX535" fmla="*/ 555856 w 1096335"/>
                    <a:gd name="connsiteY535" fmla="*/ 11750 h 831850"/>
                    <a:gd name="connsiteX536" fmla="*/ 542009 w 1096335"/>
                    <a:gd name="connsiteY536" fmla="*/ 23499 h 831850"/>
                    <a:gd name="connsiteX537" fmla="*/ 528161 w 1096335"/>
                    <a:gd name="connsiteY537" fmla="*/ 11750 h 831850"/>
                    <a:gd name="connsiteX538" fmla="*/ 542009 w 1096335"/>
                    <a:gd name="connsiteY538" fmla="*/ 0 h 831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</a:cxnLst>
                  <a:rect l="l" t="t" r="r" b="b"/>
                  <a:pathLst>
                    <a:path w="1096335" h="831850">
                      <a:moveTo>
                        <a:pt x="505095" y="817167"/>
                      </a:moveTo>
                      <a:cubicBezTo>
                        <a:pt x="512742" y="817167"/>
                        <a:pt x="518942" y="822428"/>
                        <a:pt x="518942" y="828917"/>
                      </a:cubicBezTo>
                      <a:lnTo>
                        <a:pt x="517510" y="831850"/>
                      </a:lnTo>
                      <a:lnTo>
                        <a:pt x="491889" y="830231"/>
                      </a:lnTo>
                      <a:lnTo>
                        <a:pt x="491248" y="828917"/>
                      </a:lnTo>
                      <a:cubicBezTo>
                        <a:pt x="491248" y="822428"/>
                        <a:pt x="497448" y="817167"/>
                        <a:pt x="505095" y="817167"/>
                      </a:cubicBezTo>
                      <a:close/>
                      <a:moveTo>
                        <a:pt x="319544" y="777927"/>
                      </a:moveTo>
                      <a:cubicBezTo>
                        <a:pt x="327191" y="777927"/>
                        <a:pt x="333391" y="783187"/>
                        <a:pt x="333391" y="789676"/>
                      </a:cubicBezTo>
                      <a:lnTo>
                        <a:pt x="329853" y="796924"/>
                      </a:lnTo>
                      <a:lnTo>
                        <a:pt x="310669" y="790609"/>
                      </a:lnTo>
                      <a:lnTo>
                        <a:pt x="306272" y="788497"/>
                      </a:lnTo>
                      <a:lnTo>
                        <a:pt x="309752" y="781368"/>
                      </a:lnTo>
                      <a:cubicBezTo>
                        <a:pt x="312258" y="779242"/>
                        <a:pt x="315720" y="777927"/>
                        <a:pt x="319544" y="777927"/>
                      </a:cubicBezTo>
                      <a:close/>
                      <a:moveTo>
                        <a:pt x="562102" y="770793"/>
                      </a:moveTo>
                      <a:cubicBezTo>
                        <a:pt x="569749" y="770793"/>
                        <a:pt x="575949" y="776054"/>
                        <a:pt x="575949" y="782543"/>
                      </a:cubicBezTo>
                      <a:cubicBezTo>
                        <a:pt x="575949" y="789032"/>
                        <a:pt x="569749" y="794293"/>
                        <a:pt x="562102" y="794293"/>
                      </a:cubicBezTo>
                      <a:cubicBezTo>
                        <a:pt x="554454" y="794293"/>
                        <a:pt x="548254" y="789032"/>
                        <a:pt x="548254" y="782543"/>
                      </a:cubicBezTo>
                      <a:cubicBezTo>
                        <a:pt x="548254" y="776054"/>
                        <a:pt x="554454" y="770793"/>
                        <a:pt x="562102" y="770793"/>
                      </a:cubicBezTo>
                      <a:close/>
                      <a:moveTo>
                        <a:pt x="777880" y="766030"/>
                      </a:moveTo>
                      <a:cubicBezTo>
                        <a:pt x="781704" y="766030"/>
                        <a:pt x="785165" y="767345"/>
                        <a:pt x="787671" y="769472"/>
                      </a:cubicBezTo>
                      <a:lnTo>
                        <a:pt x="789804" y="773841"/>
                      </a:lnTo>
                      <a:lnTo>
                        <a:pt x="767369" y="784614"/>
                      </a:lnTo>
                      <a:lnTo>
                        <a:pt x="764032" y="777780"/>
                      </a:lnTo>
                      <a:cubicBezTo>
                        <a:pt x="764032" y="771290"/>
                        <a:pt x="770232" y="766030"/>
                        <a:pt x="777880" y="766030"/>
                      </a:cubicBezTo>
                      <a:close/>
                      <a:moveTo>
                        <a:pt x="656218" y="753877"/>
                      </a:moveTo>
                      <a:cubicBezTo>
                        <a:pt x="663865" y="753877"/>
                        <a:pt x="670065" y="759137"/>
                        <a:pt x="670065" y="765627"/>
                      </a:cubicBezTo>
                      <a:cubicBezTo>
                        <a:pt x="670065" y="772116"/>
                        <a:pt x="663865" y="777376"/>
                        <a:pt x="656218" y="777376"/>
                      </a:cubicBezTo>
                      <a:cubicBezTo>
                        <a:pt x="648570" y="777376"/>
                        <a:pt x="642371" y="772116"/>
                        <a:pt x="642371" y="765627"/>
                      </a:cubicBezTo>
                      <a:cubicBezTo>
                        <a:pt x="642371" y="759137"/>
                        <a:pt x="648570" y="753877"/>
                        <a:pt x="656218" y="753877"/>
                      </a:cubicBezTo>
                      <a:close/>
                      <a:moveTo>
                        <a:pt x="421363" y="752009"/>
                      </a:moveTo>
                      <a:cubicBezTo>
                        <a:pt x="429010" y="752009"/>
                        <a:pt x="435210" y="757269"/>
                        <a:pt x="435210" y="763759"/>
                      </a:cubicBezTo>
                      <a:cubicBezTo>
                        <a:pt x="435210" y="770248"/>
                        <a:pt x="429010" y="775508"/>
                        <a:pt x="421363" y="775508"/>
                      </a:cubicBezTo>
                      <a:cubicBezTo>
                        <a:pt x="413715" y="775508"/>
                        <a:pt x="407515" y="770248"/>
                        <a:pt x="407515" y="763759"/>
                      </a:cubicBezTo>
                      <a:cubicBezTo>
                        <a:pt x="407515" y="757269"/>
                        <a:pt x="413715" y="752009"/>
                        <a:pt x="421363" y="752009"/>
                      </a:cubicBezTo>
                      <a:close/>
                      <a:moveTo>
                        <a:pt x="723384" y="717711"/>
                      </a:moveTo>
                      <a:cubicBezTo>
                        <a:pt x="731031" y="717711"/>
                        <a:pt x="737231" y="722971"/>
                        <a:pt x="737231" y="729460"/>
                      </a:cubicBezTo>
                      <a:cubicBezTo>
                        <a:pt x="737231" y="735949"/>
                        <a:pt x="731031" y="741210"/>
                        <a:pt x="723384" y="741210"/>
                      </a:cubicBezTo>
                      <a:cubicBezTo>
                        <a:pt x="715736" y="741210"/>
                        <a:pt x="709536" y="735949"/>
                        <a:pt x="709536" y="729460"/>
                      </a:cubicBezTo>
                      <a:cubicBezTo>
                        <a:pt x="709536" y="722971"/>
                        <a:pt x="715736" y="717711"/>
                        <a:pt x="723384" y="717711"/>
                      </a:cubicBezTo>
                      <a:close/>
                      <a:moveTo>
                        <a:pt x="845976" y="716334"/>
                      </a:moveTo>
                      <a:cubicBezTo>
                        <a:pt x="853623" y="716334"/>
                        <a:pt x="859823" y="721594"/>
                        <a:pt x="859823" y="728083"/>
                      </a:cubicBezTo>
                      <a:lnTo>
                        <a:pt x="859197" y="729366"/>
                      </a:lnTo>
                      <a:lnTo>
                        <a:pt x="845588" y="739697"/>
                      </a:lnTo>
                      <a:lnTo>
                        <a:pt x="836185" y="736392"/>
                      </a:lnTo>
                      <a:cubicBezTo>
                        <a:pt x="833679" y="734266"/>
                        <a:pt x="832129" y="731328"/>
                        <a:pt x="832129" y="728083"/>
                      </a:cubicBezTo>
                      <a:cubicBezTo>
                        <a:pt x="832129" y="721594"/>
                        <a:pt x="838329" y="716334"/>
                        <a:pt x="845976" y="716334"/>
                      </a:cubicBezTo>
                      <a:close/>
                      <a:moveTo>
                        <a:pt x="511553" y="713836"/>
                      </a:moveTo>
                      <a:cubicBezTo>
                        <a:pt x="519201" y="713836"/>
                        <a:pt x="525401" y="719096"/>
                        <a:pt x="525401" y="725585"/>
                      </a:cubicBezTo>
                      <a:cubicBezTo>
                        <a:pt x="525401" y="732075"/>
                        <a:pt x="519201" y="737335"/>
                        <a:pt x="511553" y="737335"/>
                      </a:cubicBezTo>
                      <a:cubicBezTo>
                        <a:pt x="503906" y="737335"/>
                        <a:pt x="497706" y="732075"/>
                        <a:pt x="497706" y="725585"/>
                      </a:cubicBezTo>
                      <a:cubicBezTo>
                        <a:pt x="497706" y="719096"/>
                        <a:pt x="503906" y="713836"/>
                        <a:pt x="511553" y="713836"/>
                      </a:cubicBezTo>
                      <a:close/>
                      <a:moveTo>
                        <a:pt x="289079" y="711500"/>
                      </a:moveTo>
                      <a:cubicBezTo>
                        <a:pt x="296726" y="711500"/>
                        <a:pt x="302926" y="716761"/>
                        <a:pt x="302926" y="723250"/>
                      </a:cubicBezTo>
                      <a:cubicBezTo>
                        <a:pt x="302926" y="729739"/>
                        <a:pt x="296726" y="735000"/>
                        <a:pt x="289079" y="735000"/>
                      </a:cubicBezTo>
                      <a:cubicBezTo>
                        <a:pt x="281431" y="735000"/>
                        <a:pt x="275232" y="729739"/>
                        <a:pt x="275232" y="723250"/>
                      </a:cubicBezTo>
                      <a:cubicBezTo>
                        <a:pt x="275232" y="716761"/>
                        <a:pt x="281431" y="711500"/>
                        <a:pt x="289079" y="711500"/>
                      </a:cubicBezTo>
                      <a:close/>
                      <a:moveTo>
                        <a:pt x="383195" y="694584"/>
                      </a:moveTo>
                      <a:cubicBezTo>
                        <a:pt x="390842" y="694584"/>
                        <a:pt x="397042" y="699844"/>
                        <a:pt x="397042" y="706334"/>
                      </a:cubicBezTo>
                      <a:cubicBezTo>
                        <a:pt x="397042" y="712823"/>
                        <a:pt x="390842" y="718083"/>
                        <a:pt x="383195" y="718083"/>
                      </a:cubicBezTo>
                      <a:cubicBezTo>
                        <a:pt x="375548" y="718083"/>
                        <a:pt x="369348" y="712823"/>
                        <a:pt x="369348" y="706334"/>
                      </a:cubicBezTo>
                      <a:cubicBezTo>
                        <a:pt x="369348" y="699844"/>
                        <a:pt x="375548" y="694584"/>
                        <a:pt x="383195" y="694584"/>
                      </a:cubicBezTo>
                      <a:close/>
                      <a:moveTo>
                        <a:pt x="654926" y="671211"/>
                      </a:moveTo>
                      <a:cubicBezTo>
                        <a:pt x="662574" y="671211"/>
                        <a:pt x="668774" y="676472"/>
                        <a:pt x="668774" y="682961"/>
                      </a:cubicBezTo>
                      <a:cubicBezTo>
                        <a:pt x="668774" y="689450"/>
                        <a:pt x="662574" y="694711"/>
                        <a:pt x="654926" y="694711"/>
                      </a:cubicBezTo>
                      <a:cubicBezTo>
                        <a:pt x="647279" y="694711"/>
                        <a:pt x="641079" y="689450"/>
                        <a:pt x="641079" y="682961"/>
                      </a:cubicBezTo>
                      <a:cubicBezTo>
                        <a:pt x="641079" y="676472"/>
                        <a:pt x="647279" y="671211"/>
                        <a:pt x="654926" y="671211"/>
                      </a:cubicBezTo>
                      <a:close/>
                      <a:moveTo>
                        <a:pt x="579650" y="664140"/>
                      </a:moveTo>
                      <a:cubicBezTo>
                        <a:pt x="587297" y="664140"/>
                        <a:pt x="593497" y="669400"/>
                        <a:pt x="593497" y="675889"/>
                      </a:cubicBezTo>
                      <a:cubicBezTo>
                        <a:pt x="593497" y="682378"/>
                        <a:pt x="587297" y="687639"/>
                        <a:pt x="579650" y="687639"/>
                      </a:cubicBezTo>
                      <a:cubicBezTo>
                        <a:pt x="572002" y="687639"/>
                        <a:pt x="565802" y="682378"/>
                        <a:pt x="565802" y="675889"/>
                      </a:cubicBezTo>
                      <a:cubicBezTo>
                        <a:pt x="565802" y="669400"/>
                        <a:pt x="572002" y="664140"/>
                        <a:pt x="579650" y="664140"/>
                      </a:cubicBezTo>
                      <a:close/>
                      <a:moveTo>
                        <a:pt x="450361" y="658418"/>
                      </a:moveTo>
                      <a:cubicBezTo>
                        <a:pt x="458008" y="658418"/>
                        <a:pt x="464208" y="663678"/>
                        <a:pt x="464208" y="670167"/>
                      </a:cubicBezTo>
                      <a:cubicBezTo>
                        <a:pt x="464208" y="676657"/>
                        <a:pt x="458008" y="681917"/>
                        <a:pt x="450361" y="681917"/>
                      </a:cubicBezTo>
                      <a:cubicBezTo>
                        <a:pt x="442713" y="681917"/>
                        <a:pt x="436513" y="676657"/>
                        <a:pt x="436513" y="670167"/>
                      </a:cubicBezTo>
                      <a:cubicBezTo>
                        <a:pt x="436513" y="663678"/>
                        <a:pt x="442713" y="658418"/>
                        <a:pt x="450361" y="658418"/>
                      </a:cubicBezTo>
                      <a:close/>
                      <a:moveTo>
                        <a:pt x="238531" y="654543"/>
                      </a:moveTo>
                      <a:cubicBezTo>
                        <a:pt x="246178" y="654543"/>
                        <a:pt x="252378" y="659803"/>
                        <a:pt x="252378" y="666292"/>
                      </a:cubicBezTo>
                      <a:cubicBezTo>
                        <a:pt x="252378" y="672782"/>
                        <a:pt x="246178" y="678042"/>
                        <a:pt x="238531" y="678042"/>
                      </a:cubicBezTo>
                      <a:cubicBezTo>
                        <a:pt x="230883" y="678042"/>
                        <a:pt x="224683" y="672782"/>
                        <a:pt x="224683" y="666292"/>
                      </a:cubicBezTo>
                      <a:cubicBezTo>
                        <a:pt x="224683" y="659803"/>
                        <a:pt x="230883" y="654543"/>
                        <a:pt x="238531" y="654543"/>
                      </a:cubicBezTo>
                      <a:close/>
                      <a:moveTo>
                        <a:pt x="825529" y="643384"/>
                      </a:moveTo>
                      <a:cubicBezTo>
                        <a:pt x="833176" y="643384"/>
                        <a:pt x="839376" y="648645"/>
                        <a:pt x="839376" y="655134"/>
                      </a:cubicBezTo>
                      <a:cubicBezTo>
                        <a:pt x="839376" y="661623"/>
                        <a:pt x="833176" y="666884"/>
                        <a:pt x="825529" y="666884"/>
                      </a:cubicBezTo>
                      <a:cubicBezTo>
                        <a:pt x="817881" y="666884"/>
                        <a:pt x="811681" y="661623"/>
                        <a:pt x="811681" y="655134"/>
                      </a:cubicBezTo>
                      <a:cubicBezTo>
                        <a:pt x="811681" y="648645"/>
                        <a:pt x="817881" y="643384"/>
                        <a:pt x="825529" y="643384"/>
                      </a:cubicBezTo>
                      <a:close/>
                      <a:moveTo>
                        <a:pt x="104630" y="631859"/>
                      </a:moveTo>
                      <a:lnTo>
                        <a:pt x="112158" y="634505"/>
                      </a:lnTo>
                      <a:cubicBezTo>
                        <a:pt x="114664" y="636632"/>
                        <a:pt x="116214" y="639569"/>
                        <a:pt x="116214" y="642813"/>
                      </a:cubicBezTo>
                      <a:lnTo>
                        <a:pt x="114755" y="645802"/>
                      </a:lnTo>
                      <a:close/>
                      <a:moveTo>
                        <a:pt x="738057" y="623332"/>
                      </a:moveTo>
                      <a:cubicBezTo>
                        <a:pt x="745705" y="623332"/>
                        <a:pt x="751905" y="628593"/>
                        <a:pt x="751905" y="635082"/>
                      </a:cubicBezTo>
                      <a:cubicBezTo>
                        <a:pt x="751905" y="641571"/>
                        <a:pt x="745705" y="646832"/>
                        <a:pt x="738057" y="646832"/>
                      </a:cubicBezTo>
                      <a:cubicBezTo>
                        <a:pt x="730410" y="646832"/>
                        <a:pt x="724210" y="641571"/>
                        <a:pt x="724210" y="635082"/>
                      </a:cubicBezTo>
                      <a:cubicBezTo>
                        <a:pt x="724210" y="628593"/>
                        <a:pt x="730410" y="623332"/>
                        <a:pt x="738057" y="623332"/>
                      </a:cubicBezTo>
                      <a:close/>
                      <a:moveTo>
                        <a:pt x="927348" y="617466"/>
                      </a:moveTo>
                      <a:cubicBezTo>
                        <a:pt x="934995" y="617466"/>
                        <a:pt x="941195" y="622727"/>
                        <a:pt x="941195" y="629216"/>
                      </a:cubicBezTo>
                      <a:cubicBezTo>
                        <a:pt x="941195" y="635705"/>
                        <a:pt x="934995" y="640966"/>
                        <a:pt x="927348" y="640966"/>
                      </a:cubicBezTo>
                      <a:cubicBezTo>
                        <a:pt x="919700" y="640966"/>
                        <a:pt x="913500" y="635705"/>
                        <a:pt x="913500" y="629216"/>
                      </a:cubicBezTo>
                      <a:cubicBezTo>
                        <a:pt x="913500" y="622727"/>
                        <a:pt x="919700" y="617466"/>
                        <a:pt x="927348" y="617466"/>
                      </a:cubicBezTo>
                      <a:close/>
                      <a:moveTo>
                        <a:pt x="381903" y="611918"/>
                      </a:moveTo>
                      <a:cubicBezTo>
                        <a:pt x="389551" y="611918"/>
                        <a:pt x="395751" y="617179"/>
                        <a:pt x="395751" y="623668"/>
                      </a:cubicBezTo>
                      <a:cubicBezTo>
                        <a:pt x="395751" y="630157"/>
                        <a:pt x="389551" y="635418"/>
                        <a:pt x="381903" y="635418"/>
                      </a:cubicBezTo>
                      <a:cubicBezTo>
                        <a:pt x="374256" y="635418"/>
                        <a:pt x="368056" y="630157"/>
                        <a:pt x="368056" y="623668"/>
                      </a:cubicBezTo>
                      <a:cubicBezTo>
                        <a:pt x="368056" y="617179"/>
                        <a:pt x="374256" y="611918"/>
                        <a:pt x="381903" y="611918"/>
                      </a:cubicBezTo>
                      <a:close/>
                      <a:moveTo>
                        <a:pt x="542418" y="609883"/>
                      </a:moveTo>
                      <a:cubicBezTo>
                        <a:pt x="550065" y="609883"/>
                        <a:pt x="556265" y="615143"/>
                        <a:pt x="556265" y="621632"/>
                      </a:cubicBezTo>
                      <a:cubicBezTo>
                        <a:pt x="556265" y="628121"/>
                        <a:pt x="550065" y="633382"/>
                        <a:pt x="542418" y="633382"/>
                      </a:cubicBezTo>
                      <a:cubicBezTo>
                        <a:pt x="534771" y="633382"/>
                        <a:pt x="528571" y="628121"/>
                        <a:pt x="528571" y="621632"/>
                      </a:cubicBezTo>
                      <a:cubicBezTo>
                        <a:pt x="528571" y="615143"/>
                        <a:pt x="534771" y="609883"/>
                        <a:pt x="542418" y="609883"/>
                      </a:cubicBezTo>
                      <a:close/>
                      <a:moveTo>
                        <a:pt x="306627" y="604847"/>
                      </a:moveTo>
                      <a:cubicBezTo>
                        <a:pt x="314274" y="604847"/>
                        <a:pt x="320474" y="610107"/>
                        <a:pt x="320474" y="616596"/>
                      </a:cubicBezTo>
                      <a:cubicBezTo>
                        <a:pt x="320474" y="623085"/>
                        <a:pt x="314274" y="628346"/>
                        <a:pt x="306627" y="628346"/>
                      </a:cubicBezTo>
                      <a:cubicBezTo>
                        <a:pt x="298980" y="628346"/>
                        <a:pt x="292780" y="623085"/>
                        <a:pt x="292780" y="616596"/>
                      </a:cubicBezTo>
                      <a:cubicBezTo>
                        <a:pt x="292780" y="610107"/>
                        <a:pt x="298980" y="604847"/>
                        <a:pt x="306627" y="604847"/>
                      </a:cubicBezTo>
                      <a:close/>
                      <a:moveTo>
                        <a:pt x="169533" y="594897"/>
                      </a:moveTo>
                      <a:cubicBezTo>
                        <a:pt x="177180" y="594897"/>
                        <a:pt x="183380" y="600158"/>
                        <a:pt x="183380" y="606647"/>
                      </a:cubicBezTo>
                      <a:cubicBezTo>
                        <a:pt x="183380" y="613136"/>
                        <a:pt x="177180" y="618397"/>
                        <a:pt x="169533" y="618397"/>
                      </a:cubicBezTo>
                      <a:cubicBezTo>
                        <a:pt x="161885" y="618397"/>
                        <a:pt x="155685" y="613136"/>
                        <a:pt x="155685" y="606647"/>
                      </a:cubicBezTo>
                      <a:cubicBezTo>
                        <a:pt x="155685" y="600158"/>
                        <a:pt x="161885" y="594897"/>
                        <a:pt x="169533" y="594897"/>
                      </a:cubicBezTo>
                      <a:close/>
                      <a:moveTo>
                        <a:pt x="454947" y="589830"/>
                      </a:moveTo>
                      <a:cubicBezTo>
                        <a:pt x="462594" y="589830"/>
                        <a:pt x="468794" y="595091"/>
                        <a:pt x="468794" y="601580"/>
                      </a:cubicBezTo>
                      <a:cubicBezTo>
                        <a:pt x="468794" y="608069"/>
                        <a:pt x="462594" y="613330"/>
                        <a:pt x="454947" y="613330"/>
                      </a:cubicBezTo>
                      <a:cubicBezTo>
                        <a:pt x="447299" y="613330"/>
                        <a:pt x="441100" y="608069"/>
                        <a:pt x="441100" y="601580"/>
                      </a:cubicBezTo>
                      <a:cubicBezTo>
                        <a:pt x="441100" y="595091"/>
                        <a:pt x="447299" y="589830"/>
                        <a:pt x="454947" y="589830"/>
                      </a:cubicBezTo>
                      <a:close/>
                      <a:moveTo>
                        <a:pt x="644237" y="583965"/>
                      </a:moveTo>
                      <a:cubicBezTo>
                        <a:pt x="651885" y="583965"/>
                        <a:pt x="658084" y="589225"/>
                        <a:pt x="658084" y="595714"/>
                      </a:cubicBezTo>
                      <a:cubicBezTo>
                        <a:pt x="658084" y="602204"/>
                        <a:pt x="651885" y="607464"/>
                        <a:pt x="644237" y="607464"/>
                      </a:cubicBezTo>
                      <a:cubicBezTo>
                        <a:pt x="636590" y="607464"/>
                        <a:pt x="630390" y="602204"/>
                        <a:pt x="630390" y="595714"/>
                      </a:cubicBezTo>
                      <a:cubicBezTo>
                        <a:pt x="630390" y="589225"/>
                        <a:pt x="636590" y="583965"/>
                        <a:pt x="644237" y="583965"/>
                      </a:cubicBezTo>
                      <a:close/>
                      <a:moveTo>
                        <a:pt x="795064" y="576958"/>
                      </a:moveTo>
                      <a:cubicBezTo>
                        <a:pt x="802711" y="576958"/>
                        <a:pt x="808911" y="582219"/>
                        <a:pt x="808911" y="588708"/>
                      </a:cubicBezTo>
                      <a:cubicBezTo>
                        <a:pt x="808911" y="595197"/>
                        <a:pt x="802711" y="600457"/>
                        <a:pt x="795064" y="600457"/>
                      </a:cubicBezTo>
                      <a:cubicBezTo>
                        <a:pt x="787417" y="600457"/>
                        <a:pt x="781217" y="595197"/>
                        <a:pt x="781217" y="588708"/>
                      </a:cubicBezTo>
                      <a:cubicBezTo>
                        <a:pt x="781217" y="582219"/>
                        <a:pt x="787417" y="576958"/>
                        <a:pt x="795064" y="576958"/>
                      </a:cubicBezTo>
                      <a:close/>
                      <a:moveTo>
                        <a:pt x="889180" y="560042"/>
                      </a:moveTo>
                      <a:cubicBezTo>
                        <a:pt x="896828" y="560042"/>
                        <a:pt x="903028" y="565302"/>
                        <a:pt x="903028" y="571791"/>
                      </a:cubicBezTo>
                      <a:cubicBezTo>
                        <a:pt x="903028" y="578280"/>
                        <a:pt x="896828" y="583541"/>
                        <a:pt x="889180" y="583541"/>
                      </a:cubicBezTo>
                      <a:cubicBezTo>
                        <a:pt x="881533" y="583541"/>
                        <a:pt x="875333" y="578280"/>
                        <a:pt x="875333" y="571791"/>
                      </a:cubicBezTo>
                      <a:cubicBezTo>
                        <a:pt x="875333" y="565302"/>
                        <a:pt x="881533" y="560042"/>
                        <a:pt x="889180" y="560042"/>
                      </a:cubicBezTo>
                      <a:close/>
                      <a:moveTo>
                        <a:pt x="101075" y="548398"/>
                      </a:moveTo>
                      <a:cubicBezTo>
                        <a:pt x="108723" y="548398"/>
                        <a:pt x="114923" y="553659"/>
                        <a:pt x="114923" y="560148"/>
                      </a:cubicBezTo>
                      <a:cubicBezTo>
                        <a:pt x="114923" y="566637"/>
                        <a:pt x="108723" y="571898"/>
                        <a:pt x="101075" y="571898"/>
                      </a:cubicBezTo>
                      <a:cubicBezTo>
                        <a:pt x="93428" y="571898"/>
                        <a:pt x="87228" y="566637"/>
                        <a:pt x="87228" y="560148"/>
                      </a:cubicBezTo>
                      <a:cubicBezTo>
                        <a:pt x="87228" y="553659"/>
                        <a:pt x="93428" y="548398"/>
                        <a:pt x="101075" y="548398"/>
                      </a:cubicBezTo>
                      <a:close/>
                      <a:moveTo>
                        <a:pt x="258247" y="546362"/>
                      </a:moveTo>
                      <a:cubicBezTo>
                        <a:pt x="265895" y="546362"/>
                        <a:pt x="272094" y="551623"/>
                        <a:pt x="272094" y="558112"/>
                      </a:cubicBezTo>
                      <a:cubicBezTo>
                        <a:pt x="272094" y="564601"/>
                        <a:pt x="265895" y="569862"/>
                        <a:pt x="258247" y="569862"/>
                      </a:cubicBezTo>
                      <a:cubicBezTo>
                        <a:pt x="250600" y="569862"/>
                        <a:pt x="244400" y="564601"/>
                        <a:pt x="244400" y="558112"/>
                      </a:cubicBezTo>
                      <a:cubicBezTo>
                        <a:pt x="244400" y="551623"/>
                        <a:pt x="250600" y="546362"/>
                        <a:pt x="258247" y="546362"/>
                      </a:cubicBezTo>
                      <a:close/>
                      <a:moveTo>
                        <a:pt x="511953" y="543456"/>
                      </a:moveTo>
                      <a:cubicBezTo>
                        <a:pt x="519601" y="543456"/>
                        <a:pt x="525801" y="548717"/>
                        <a:pt x="525801" y="555206"/>
                      </a:cubicBezTo>
                      <a:cubicBezTo>
                        <a:pt x="525801" y="561695"/>
                        <a:pt x="519601" y="566956"/>
                        <a:pt x="511953" y="566956"/>
                      </a:cubicBezTo>
                      <a:cubicBezTo>
                        <a:pt x="504306" y="566956"/>
                        <a:pt x="498106" y="561695"/>
                        <a:pt x="498106" y="555206"/>
                      </a:cubicBezTo>
                      <a:cubicBezTo>
                        <a:pt x="498106" y="548717"/>
                        <a:pt x="504306" y="543456"/>
                        <a:pt x="511953" y="543456"/>
                      </a:cubicBezTo>
                      <a:close/>
                      <a:moveTo>
                        <a:pt x="606070" y="526540"/>
                      </a:moveTo>
                      <a:cubicBezTo>
                        <a:pt x="613717" y="526540"/>
                        <a:pt x="619917" y="531800"/>
                        <a:pt x="619917" y="538290"/>
                      </a:cubicBezTo>
                      <a:cubicBezTo>
                        <a:pt x="619917" y="544779"/>
                        <a:pt x="613717" y="550039"/>
                        <a:pt x="606070" y="550039"/>
                      </a:cubicBezTo>
                      <a:cubicBezTo>
                        <a:pt x="598422" y="550039"/>
                        <a:pt x="592222" y="544779"/>
                        <a:pt x="592222" y="538290"/>
                      </a:cubicBezTo>
                      <a:cubicBezTo>
                        <a:pt x="592222" y="531800"/>
                        <a:pt x="598422" y="526540"/>
                        <a:pt x="606070" y="526540"/>
                      </a:cubicBezTo>
                      <a:close/>
                      <a:moveTo>
                        <a:pt x="170776" y="526310"/>
                      </a:moveTo>
                      <a:cubicBezTo>
                        <a:pt x="178423" y="526310"/>
                        <a:pt x="184623" y="531571"/>
                        <a:pt x="184623" y="538060"/>
                      </a:cubicBezTo>
                      <a:cubicBezTo>
                        <a:pt x="184623" y="544549"/>
                        <a:pt x="178423" y="549810"/>
                        <a:pt x="170776" y="549810"/>
                      </a:cubicBezTo>
                      <a:cubicBezTo>
                        <a:pt x="163128" y="549810"/>
                        <a:pt x="156929" y="544549"/>
                        <a:pt x="156929" y="538060"/>
                      </a:cubicBezTo>
                      <a:cubicBezTo>
                        <a:pt x="156929" y="531571"/>
                        <a:pt x="163128" y="526310"/>
                        <a:pt x="170776" y="526310"/>
                      </a:cubicBezTo>
                      <a:close/>
                      <a:moveTo>
                        <a:pt x="956346" y="523875"/>
                      </a:moveTo>
                      <a:cubicBezTo>
                        <a:pt x="963993" y="523875"/>
                        <a:pt x="970193" y="529136"/>
                        <a:pt x="970193" y="535625"/>
                      </a:cubicBezTo>
                      <a:cubicBezTo>
                        <a:pt x="970193" y="542114"/>
                        <a:pt x="963993" y="547375"/>
                        <a:pt x="956346" y="547375"/>
                      </a:cubicBezTo>
                      <a:cubicBezTo>
                        <a:pt x="948699" y="547375"/>
                        <a:pt x="942499" y="542114"/>
                        <a:pt x="942499" y="535625"/>
                      </a:cubicBezTo>
                      <a:cubicBezTo>
                        <a:pt x="942499" y="529136"/>
                        <a:pt x="948699" y="523875"/>
                        <a:pt x="956346" y="523875"/>
                      </a:cubicBezTo>
                      <a:close/>
                      <a:moveTo>
                        <a:pt x="360066" y="520444"/>
                      </a:moveTo>
                      <a:cubicBezTo>
                        <a:pt x="367714" y="520444"/>
                        <a:pt x="373913" y="525705"/>
                        <a:pt x="373913" y="532194"/>
                      </a:cubicBezTo>
                      <a:cubicBezTo>
                        <a:pt x="373913" y="538683"/>
                        <a:pt x="367714" y="543944"/>
                        <a:pt x="360066" y="543944"/>
                      </a:cubicBezTo>
                      <a:cubicBezTo>
                        <a:pt x="352419" y="543944"/>
                        <a:pt x="346219" y="538683"/>
                        <a:pt x="346219" y="532194"/>
                      </a:cubicBezTo>
                      <a:cubicBezTo>
                        <a:pt x="346219" y="525705"/>
                        <a:pt x="352419" y="520444"/>
                        <a:pt x="360066" y="520444"/>
                      </a:cubicBezTo>
                      <a:close/>
                      <a:moveTo>
                        <a:pt x="744516" y="520000"/>
                      </a:moveTo>
                      <a:cubicBezTo>
                        <a:pt x="752163" y="520000"/>
                        <a:pt x="758363" y="525261"/>
                        <a:pt x="758363" y="531750"/>
                      </a:cubicBezTo>
                      <a:cubicBezTo>
                        <a:pt x="758363" y="538239"/>
                        <a:pt x="752163" y="543500"/>
                        <a:pt x="744516" y="543500"/>
                      </a:cubicBezTo>
                      <a:cubicBezTo>
                        <a:pt x="736868" y="543500"/>
                        <a:pt x="730668" y="538239"/>
                        <a:pt x="730668" y="531750"/>
                      </a:cubicBezTo>
                      <a:cubicBezTo>
                        <a:pt x="730668" y="525261"/>
                        <a:pt x="736868" y="520000"/>
                        <a:pt x="744516" y="520000"/>
                      </a:cubicBezTo>
                      <a:close/>
                      <a:moveTo>
                        <a:pt x="673235" y="490374"/>
                      </a:moveTo>
                      <a:cubicBezTo>
                        <a:pt x="680883" y="490374"/>
                        <a:pt x="687083" y="495634"/>
                        <a:pt x="687083" y="502123"/>
                      </a:cubicBezTo>
                      <a:cubicBezTo>
                        <a:pt x="687083" y="508613"/>
                        <a:pt x="680883" y="513873"/>
                        <a:pt x="673235" y="513873"/>
                      </a:cubicBezTo>
                      <a:cubicBezTo>
                        <a:pt x="665588" y="513873"/>
                        <a:pt x="659388" y="508613"/>
                        <a:pt x="659388" y="502123"/>
                      </a:cubicBezTo>
                      <a:cubicBezTo>
                        <a:pt x="659388" y="495634"/>
                        <a:pt x="665588" y="490374"/>
                        <a:pt x="673235" y="490374"/>
                      </a:cubicBezTo>
                      <a:close/>
                      <a:moveTo>
                        <a:pt x="461405" y="486499"/>
                      </a:moveTo>
                      <a:cubicBezTo>
                        <a:pt x="469052" y="486499"/>
                        <a:pt x="475252" y="491759"/>
                        <a:pt x="475252" y="498248"/>
                      </a:cubicBezTo>
                      <a:cubicBezTo>
                        <a:pt x="475252" y="504738"/>
                        <a:pt x="469052" y="509998"/>
                        <a:pt x="461405" y="509998"/>
                      </a:cubicBezTo>
                      <a:cubicBezTo>
                        <a:pt x="453758" y="509998"/>
                        <a:pt x="447558" y="504738"/>
                        <a:pt x="447558" y="498248"/>
                      </a:cubicBezTo>
                      <a:cubicBezTo>
                        <a:pt x="447558" y="491759"/>
                        <a:pt x="453758" y="486499"/>
                        <a:pt x="461405" y="486499"/>
                      </a:cubicBezTo>
                      <a:close/>
                      <a:moveTo>
                        <a:pt x="227782" y="479936"/>
                      </a:moveTo>
                      <a:cubicBezTo>
                        <a:pt x="235430" y="479936"/>
                        <a:pt x="241630" y="485196"/>
                        <a:pt x="241630" y="491686"/>
                      </a:cubicBezTo>
                      <a:cubicBezTo>
                        <a:pt x="241630" y="498175"/>
                        <a:pt x="235430" y="503435"/>
                        <a:pt x="227782" y="503435"/>
                      </a:cubicBezTo>
                      <a:cubicBezTo>
                        <a:pt x="220135" y="503435"/>
                        <a:pt x="213935" y="498175"/>
                        <a:pt x="213935" y="491686"/>
                      </a:cubicBezTo>
                      <a:cubicBezTo>
                        <a:pt x="213935" y="485196"/>
                        <a:pt x="220135" y="479936"/>
                        <a:pt x="227782" y="479936"/>
                      </a:cubicBezTo>
                      <a:close/>
                      <a:moveTo>
                        <a:pt x="887889" y="477376"/>
                      </a:moveTo>
                      <a:cubicBezTo>
                        <a:pt x="895536" y="477376"/>
                        <a:pt x="901736" y="482637"/>
                        <a:pt x="901736" y="489126"/>
                      </a:cubicBezTo>
                      <a:cubicBezTo>
                        <a:pt x="901736" y="495615"/>
                        <a:pt x="895536" y="500876"/>
                        <a:pt x="887889" y="500876"/>
                      </a:cubicBezTo>
                      <a:cubicBezTo>
                        <a:pt x="880241" y="500876"/>
                        <a:pt x="874041" y="495615"/>
                        <a:pt x="874041" y="489126"/>
                      </a:cubicBezTo>
                      <a:cubicBezTo>
                        <a:pt x="874041" y="482637"/>
                        <a:pt x="880241" y="477376"/>
                        <a:pt x="887889" y="477376"/>
                      </a:cubicBezTo>
                      <a:close/>
                      <a:moveTo>
                        <a:pt x="1045060" y="475340"/>
                      </a:moveTo>
                      <a:cubicBezTo>
                        <a:pt x="1048884" y="475340"/>
                        <a:pt x="1052346" y="476655"/>
                        <a:pt x="1054852" y="478782"/>
                      </a:cubicBezTo>
                      <a:lnTo>
                        <a:pt x="1055184" y="479461"/>
                      </a:lnTo>
                      <a:lnTo>
                        <a:pt x="1051663" y="483495"/>
                      </a:lnTo>
                      <a:lnTo>
                        <a:pt x="1034839" y="494518"/>
                      </a:lnTo>
                      <a:lnTo>
                        <a:pt x="1031213" y="487090"/>
                      </a:lnTo>
                      <a:cubicBezTo>
                        <a:pt x="1031213" y="480601"/>
                        <a:pt x="1037413" y="475340"/>
                        <a:pt x="1045060" y="475340"/>
                      </a:cubicBezTo>
                      <a:close/>
                      <a:moveTo>
                        <a:pt x="812612" y="470304"/>
                      </a:moveTo>
                      <a:cubicBezTo>
                        <a:pt x="820260" y="470304"/>
                        <a:pt x="826460" y="475565"/>
                        <a:pt x="826460" y="482054"/>
                      </a:cubicBezTo>
                      <a:cubicBezTo>
                        <a:pt x="826460" y="488543"/>
                        <a:pt x="820260" y="493804"/>
                        <a:pt x="812612" y="493804"/>
                      </a:cubicBezTo>
                      <a:cubicBezTo>
                        <a:pt x="804965" y="493804"/>
                        <a:pt x="798765" y="488543"/>
                        <a:pt x="798765" y="482054"/>
                      </a:cubicBezTo>
                      <a:cubicBezTo>
                        <a:pt x="798765" y="475565"/>
                        <a:pt x="804965" y="470304"/>
                        <a:pt x="812612" y="470304"/>
                      </a:cubicBezTo>
                      <a:close/>
                      <a:moveTo>
                        <a:pt x="321899" y="463019"/>
                      </a:moveTo>
                      <a:cubicBezTo>
                        <a:pt x="329546" y="463019"/>
                        <a:pt x="335746" y="468280"/>
                        <a:pt x="335746" y="474769"/>
                      </a:cubicBezTo>
                      <a:cubicBezTo>
                        <a:pt x="335746" y="481258"/>
                        <a:pt x="329546" y="486519"/>
                        <a:pt x="321899" y="486519"/>
                      </a:cubicBezTo>
                      <a:cubicBezTo>
                        <a:pt x="314251" y="486519"/>
                        <a:pt x="308051" y="481258"/>
                        <a:pt x="308051" y="474769"/>
                      </a:cubicBezTo>
                      <a:cubicBezTo>
                        <a:pt x="308051" y="468280"/>
                        <a:pt x="314251" y="463019"/>
                        <a:pt x="321899" y="463019"/>
                      </a:cubicBezTo>
                      <a:close/>
                      <a:moveTo>
                        <a:pt x="52711" y="457930"/>
                      </a:moveTo>
                      <a:cubicBezTo>
                        <a:pt x="60359" y="457930"/>
                        <a:pt x="66559" y="463190"/>
                        <a:pt x="66559" y="469680"/>
                      </a:cubicBezTo>
                      <a:cubicBezTo>
                        <a:pt x="66559" y="476169"/>
                        <a:pt x="60359" y="481429"/>
                        <a:pt x="52711" y="481429"/>
                      </a:cubicBezTo>
                      <a:cubicBezTo>
                        <a:pt x="45064" y="481429"/>
                        <a:pt x="38864" y="476169"/>
                        <a:pt x="38864" y="469680"/>
                      </a:cubicBezTo>
                      <a:cubicBezTo>
                        <a:pt x="38864" y="463190"/>
                        <a:pt x="45064" y="457930"/>
                        <a:pt x="52711" y="457930"/>
                      </a:cubicBezTo>
                      <a:close/>
                      <a:moveTo>
                        <a:pt x="957589" y="455288"/>
                      </a:moveTo>
                      <a:cubicBezTo>
                        <a:pt x="965237" y="455288"/>
                        <a:pt x="971436" y="460549"/>
                        <a:pt x="971436" y="467038"/>
                      </a:cubicBezTo>
                      <a:cubicBezTo>
                        <a:pt x="971436" y="473527"/>
                        <a:pt x="965237" y="478788"/>
                        <a:pt x="957589" y="478788"/>
                      </a:cubicBezTo>
                      <a:cubicBezTo>
                        <a:pt x="949942" y="478788"/>
                        <a:pt x="943742" y="473527"/>
                        <a:pt x="943742" y="467038"/>
                      </a:cubicBezTo>
                      <a:cubicBezTo>
                        <a:pt x="943742" y="460549"/>
                        <a:pt x="949942" y="455288"/>
                        <a:pt x="957589" y="455288"/>
                      </a:cubicBezTo>
                      <a:close/>
                      <a:moveTo>
                        <a:pt x="604778" y="443874"/>
                      </a:moveTo>
                      <a:cubicBezTo>
                        <a:pt x="612425" y="443874"/>
                        <a:pt x="618625" y="449135"/>
                        <a:pt x="618625" y="455624"/>
                      </a:cubicBezTo>
                      <a:cubicBezTo>
                        <a:pt x="618625" y="462113"/>
                        <a:pt x="612425" y="467374"/>
                        <a:pt x="604778" y="467374"/>
                      </a:cubicBezTo>
                      <a:cubicBezTo>
                        <a:pt x="597131" y="467374"/>
                        <a:pt x="590931" y="462113"/>
                        <a:pt x="590931" y="455624"/>
                      </a:cubicBezTo>
                      <a:cubicBezTo>
                        <a:pt x="590931" y="449135"/>
                        <a:pt x="597131" y="443874"/>
                        <a:pt x="604778" y="443874"/>
                      </a:cubicBezTo>
                      <a:close/>
                      <a:moveTo>
                        <a:pt x="529502" y="436803"/>
                      </a:moveTo>
                      <a:cubicBezTo>
                        <a:pt x="537149" y="436803"/>
                        <a:pt x="543349" y="442063"/>
                        <a:pt x="543349" y="448552"/>
                      </a:cubicBezTo>
                      <a:cubicBezTo>
                        <a:pt x="543349" y="455041"/>
                        <a:pt x="537149" y="460302"/>
                        <a:pt x="529502" y="460302"/>
                      </a:cubicBezTo>
                      <a:cubicBezTo>
                        <a:pt x="521854" y="460302"/>
                        <a:pt x="515654" y="455041"/>
                        <a:pt x="515654" y="448552"/>
                      </a:cubicBezTo>
                      <a:cubicBezTo>
                        <a:pt x="515654" y="442063"/>
                        <a:pt x="521854" y="436803"/>
                        <a:pt x="529502" y="436803"/>
                      </a:cubicBezTo>
                      <a:close/>
                      <a:moveTo>
                        <a:pt x="389064" y="426853"/>
                      </a:moveTo>
                      <a:cubicBezTo>
                        <a:pt x="396712" y="426853"/>
                        <a:pt x="402912" y="432114"/>
                        <a:pt x="402912" y="438603"/>
                      </a:cubicBezTo>
                      <a:cubicBezTo>
                        <a:pt x="402912" y="445092"/>
                        <a:pt x="396712" y="450353"/>
                        <a:pt x="389064" y="450353"/>
                      </a:cubicBezTo>
                      <a:cubicBezTo>
                        <a:pt x="381417" y="450353"/>
                        <a:pt x="375217" y="445092"/>
                        <a:pt x="375217" y="438603"/>
                      </a:cubicBezTo>
                      <a:cubicBezTo>
                        <a:pt x="375217" y="432114"/>
                        <a:pt x="381417" y="426853"/>
                        <a:pt x="389064" y="426853"/>
                      </a:cubicBezTo>
                      <a:close/>
                      <a:moveTo>
                        <a:pt x="177234" y="422978"/>
                      </a:moveTo>
                      <a:cubicBezTo>
                        <a:pt x="184882" y="422978"/>
                        <a:pt x="191081" y="428239"/>
                        <a:pt x="191081" y="434728"/>
                      </a:cubicBezTo>
                      <a:cubicBezTo>
                        <a:pt x="191081" y="441217"/>
                        <a:pt x="184882" y="446478"/>
                        <a:pt x="177234" y="446478"/>
                      </a:cubicBezTo>
                      <a:cubicBezTo>
                        <a:pt x="169587" y="446478"/>
                        <a:pt x="163387" y="441217"/>
                        <a:pt x="163387" y="434728"/>
                      </a:cubicBezTo>
                      <a:cubicBezTo>
                        <a:pt x="163387" y="428239"/>
                        <a:pt x="169587" y="422978"/>
                        <a:pt x="177234" y="422978"/>
                      </a:cubicBezTo>
                      <a:close/>
                      <a:moveTo>
                        <a:pt x="737706" y="412826"/>
                      </a:moveTo>
                      <a:cubicBezTo>
                        <a:pt x="745353" y="412826"/>
                        <a:pt x="751553" y="418086"/>
                        <a:pt x="751553" y="424575"/>
                      </a:cubicBezTo>
                      <a:cubicBezTo>
                        <a:pt x="751553" y="431065"/>
                        <a:pt x="745353" y="436325"/>
                        <a:pt x="737706" y="436325"/>
                      </a:cubicBezTo>
                      <a:cubicBezTo>
                        <a:pt x="730058" y="436325"/>
                        <a:pt x="723858" y="431065"/>
                        <a:pt x="723858" y="424575"/>
                      </a:cubicBezTo>
                      <a:cubicBezTo>
                        <a:pt x="723858" y="418086"/>
                        <a:pt x="730058" y="412826"/>
                        <a:pt x="737706" y="412826"/>
                      </a:cubicBezTo>
                      <a:close/>
                      <a:moveTo>
                        <a:pt x="1014596" y="408914"/>
                      </a:moveTo>
                      <a:cubicBezTo>
                        <a:pt x="1022243" y="408914"/>
                        <a:pt x="1028443" y="414174"/>
                        <a:pt x="1028443" y="420664"/>
                      </a:cubicBezTo>
                      <a:cubicBezTo>
                        <a:pt x="1028443" y="427153"/>
                        <a:pt x="1022243" y="432413"/>
                        <a:pt x="1014596" y="432413"/>
                      </a:cubicBezTo>
                      <a:cubicBezTo>
                        <a:pt x="1006948" y="432413"/>
                        <a:pt x="1000748" y="427153"/>
                        <a:pt x="1000748" y="420664"/>
                      </a:cubicBezTo>
                      <a:cubicBezTo>
                        <a:pt x="1000748" y="414174"/>
                        <a:pt x="1006948" y="408914"/>
                        <a:pt x="1014596" y="408914"/>
                      </a:cubicBezTo>
                      <a:close/>
                      <a:moveTo>
                        <a:pt x="1095606" y="402230"/>
                      </a:moveTo>
                      <a:lnTo>
                        <a:pt x="1096335" y="404804"/>
                      </a:lnTo>
                      <a:lnTo>
                        <a:pt x="1095985" y="406040"/>
                      </a:lnTo>
                      <a:lnTo>
                        <a:pt x="1094865" y="403747"/>
                      </a:lnTo>
                      <a:close/>
                      <a:moveTo>
                        <a:pt x="14544" y="400505"/>
                      </a:moveTo>
                      <a:cubicBezTo>
                        <a:pt x="22191" y="400505"/>
                        <a:pt x="28391" y="405765"/>
                        <a:pt x="28391" y="412255"/>
                      </a:cubicBezTo>
                      <a:cubicBezTo>
                        <a:pt x="28391" y="418744"/>
                        <a:pt x="22191" y="424004"/>
                        <a:pt x="14544" y="424004"/>
                      </a:cubicBezTo>
                      <a:cubicBezTo>
                        <a:pt x="6896" y="424004"/>
                        <a:pt x="697" y="418744"/>
                        <a:pt x="697" y="412255"/>
                      </a:cubicBezTo>
                      <a:cubicBezTo>
                        <a:pt x="697" y="405765"/>
                        <a:pt x="6896" y="400505"/>
                        <a:pt x="14544" y="400505"/>
                      </a:cubicBezTo>
                      <a:close/>
                      <a:moveTo>
                        <a:pt x="650234" y="392774"/>
                      </a:moveTo>
                      <a:cubicBezTo>
                        <a:pt x="657881" y="392774"/>
                        <a:pt x="664081" y="398034"/>
                        <a:pt x="664081" y="404523"/>
                      </a:cubicBezTo>
                      <a:cubicBezTo>
                        <a:pt x="664081" y="411012"/>
                        <a:pt x="657881" y="416273"/>
                        <a:pt x="650234" y="416273"/>
                      </a:cubicBezTo>
                      <a:cubicBezTo>
                        <a:pt x="642587" y="416273"/>
                        <a:pt x="636387" y="411012"/>
                        <a:pt x="636387" y="404523"/>
                      </a:cubicBezTo>
                      <a:cubicBezTo>
                        <a:pt x="636387" y="398034"/>
                        <a:pt x="642587" y="392774"/>
                        <a:pt x="650234" y="392774"/>
                      </a:cubicBezTo>
                      <a:close/>
                      <a:moveTo>
                        <a:pt x="839525" y="386908"/>
                      </a:moveTo>
                      <a:cubicBezTo>
                        <a:pt x="847172" y="386908"/>
                        <a:pt x="853372" y="392168"/>
                        <a:pt x="853372" y="398658"/>
                      </a:cubicBezTo>
                      <a:cubicBezTo>
                        <a:pt x="853372" y="405147"/>
                        <a:pt x="847172" y="410407"/>
                        <a:pt x="839525" y="410407"/>
                      </a:cubicBezTo>
                      <a:cubicBezTo>
                        <a:pt x="831877" y="410407"/>
                        <a:pt x="825677" y="405147"/>
                        <a:pt x="825677" y="398658"/>
                      </a:cubicBezTo>
                      <a:cubicBezTo>
                        <a:pt x="825677" y="392168"/>
                        <a:pt x="831877" y="386908"/>
                        <a:pt x="839525" y="386908"/>
                      </a:cubicBezTo>
                      <a:close/>
                      <a:moveTo>
                        <a:pt x="320607" y="380354"/>
                      </a:moveTo>
                      <a:cubicBezTo>
                        <a:pt x="328254" y="380354"/>
                        <a:pt x="334454" y="385615"/>
                        <a:pt x="334454" y="392104"/>
                      </a:cubicBezTo>
                      <a:cubicBezTo>
                        <a:pt x="334454" y="398593"/>
                        <a:pt x="328254" y="403854"/>
                        <a:pt x="320607" y="403854"/>
                      </a:cubicBezTo>
                      <a:cubicBezTo>
                        <a:pt x="312960" y="403854"/>
                        <a:pt x="306760" y="398593"/>
                        <a:pt x="306760" y="392104"/>
                      </a:cubicBezTo>
                      <a:cubicBezTo>
                        <a:pt x="306760" y="385615"/>
                        <a:pt x="312960" y="380354"/>
                        <a:pt x="320607" y="380354"/>
                      </a:cubicBezTo>
                      <a:close/>
                      <a:moveTo>
                        <a:pt x="245331" y="373282"/>
                      </a:moveTo>
                      <a:cubicBezTo>
                        <a:pt x="252978" y="373282"/>
                        <a:pt x="259178" y="378543"/>
                        <a:pt x="259178" y="385032"/>
                      </a:cubicBezTo>
                      <a:cubicBezTo>
                        <a:pt x="259178" y="391521"/>
                        <a:pt x="252978" y="396782"/>
                        <a:pt x="245331" y="396782"/>
                      </a:cubicBezTo>
                      <a:cubicBezTo>
                        <a:pt x="237683" y="396782"/>
                        <a:pt x="231483" y="391521"/>
                        <a:pt x="231483" y="385032"/>
                      </a:cubicBezTo>
                      <a:cubicBezTo>
                        <a:pt x="231483" y="378543"/>
                        <a:pt x="237683" y="373282"/>
                        <a:pt x="245331" y="373282"/>
                      </a:cubicBezTo>
                      <a:close/>
                      <a:moveTo>
                        <a:pt x="444555" y="365539"/>
                      </a:moveTo>
                      <a:cubicBezTo>
                        <a:pt x="452203" y="365539"/>
                        <a:pt x="458403" y="370799"/>
                        <a:pt x="458403" y="377289"/>
                      </a:cubicBezTo>
                      <a:cubicBezTo>
                        <a:pt x="458403" y="383778"/>
                        <a:pt x="452203" y="389038"/>
                        <a:pt x="444555" y="389038"/>
                      </a:cubicBezTo>
                      <a:cubicBezTo>
                        <a:pt x="436908" y="389038"/>
                        <a:pt x="430708" y="383778"/>
                        <a:pt x="430708" y="377289"/>
                      </a:cubicBezTo>
                      <a:cubicBezTo>
                        <a:pt x="430708" y="370799"/>
                        <a:pt x="436908" y="365539"/>
                        <a:pt x="444555" y="365539"/>
                      </a:cubicBezTo>
                      <a:close/>
                      <a:moveTo>
                        <a:pt x="81710" y="364339"/>
                      </a:moveTo>
                      <a:cubicBezTo>
                        <a:pt x="89357" y="364339"/>
                        <a:pt x="95557" y="369599"/>
                        <a:pt x="95557" y="376088"/>
                      </a:cubicBezTo>
                      <a:cubicBezTo>
                        <a:pt x="95557" y="382578"/>
                        <a:pt x="89357" y="387838"/>
                        <a:pt x="81710" y="387838"/>
                      </a:cubicBezTo>
                      <a:cubicBezTo>
                        <a:pt x="74062" y="387838"/>
                        <a:pt x="67862" y="382578"/>
                        <a:pt x="67862" y="376088"/>
                      </a:cubicBezTo>
                      <a:cubicBezTo>
                        <a:pt x="67862" y="369599"/>
                        <a:pt x="74062" y="364339"/>
                        <a:pt x="81710" y="364339"/>
                      </a:cubicBezTo>
                      <a:close/>
                      <a:moveTo>
                        <a:pt x="964047" y="351956"/>
                      </a:moveTo>
                      <a:cubicBezTo>
                        <a:pt x="971695" y="351956"/>
                        <a:pt x="977895" y="357217"/>
                        <a:pt x="977895" y="363706"/>
                      </a:cubicBezTo>
                      <a:cubicBezTo>
                        <a:pt x="977895" y="370195"/>
                        <a:pt x="971695" y="375456"/>
                        <a:pt x="964047" y="375456"/>
                      </a:cubicBezTo>
                      <a:cubicBezTo>
                        <a:pt x="956400" y="375456"/>
                        <a:pt x="950200" y="370195"/>
                        <a:pt x="950200" y="363706"/>
                      </a:cubicBezTo>
                      <a:cubicBezTo>
                        <a:pt x="950200" y="357217"/>
                        <a:pt x="956400" y="351956"/>
                        <a:pt x="964047" y="351956"/>
                      </a:cubicBezTo>
                      <a:close/>
                      <a:moveTo>
                        <a:pt x="707241" y="346399"/>
                      </a:moveTo>
                      <a:cubicBezTo>
                        <a:pt x="714888" y="346399"/>
                        <a:pt x="721088" y="351660"/>
                        <a:pt x="721088" y="358149"/>
                      </a:cubicBezTo>
                      <a:cubicBezTo>
                        <a:pt x="721088" y="364638"/>
                        <a:pt x="714888" y="369899"/>
                        <a:pt x="707241" y="369899"/>
                      </a:cubicBezTo>
                      <a:cubicBezTo>
                        <a:pt x="699593" y="369899"/>
                        <a:pt x="693393" y="364638"/>
                        <a:pt x="693393" y="358149"/>
                      </a:cubicBezTo>
                      <a:cubicBezTo>
                        <a:pt x="693393" y="351660"/>
                        <a:pt x="699593" y="346399"/>
                        <a:pt x="707241" y="346399"/>
                      </a:cubicBezTo>
                      <a:close/>
                      <a:moveTo>
                        <a:pt x="357084" y="345487"/>
                      </a:moveTo>
                      <a:cubicBezTo>
                        <a:pt x="364731" y="345487"/>
                        <a:pt x="370931" y="350747"/>
                        <a:pt x="370931" y="357236"/>
                      </a:cubicBezTo>
                      <a:cubicBezTo>
                        <a:pt x="370931" y="363725"/>
                        <a:pt x="364731" y="368986"/>
                        <a:pt x="357084" y="368986"/>
                      </a:cubicBezTo>
                      <a:cubicBezTo>
                        <a:pt x="349437" y="368986"/>
                        <a:pt x="343237" y="363725"/>
                        <a:pt x="343237" y="357236"/>
                      </a:cubicBezTo>
                      <a:cubicBezTo>
                        <a:pt x="343237" y="350747"/>
                        <a:pt x="349437" y="345487"/>
                        <a:pt x="357084" y="345487"/>
                      </a:cubicBezTo>
                      <a:close/>
                      <a:moveTo>
                        <a:pt x="546374" y="339621"/>
                      </a:moveTo>
                      <a:cubicBezTo>
                        <a:pt x="554022" y="339621"/>
                        <a:pt x="560222" y="344881"/>
                        <a:pt x="560222" y="351371"/>
                      </a:cubicBezTo>
                      <a:cubicBezTo>
                        <a:pt x="560222" y="357860"/>
                        <a:pt x="554022" y="363120"/>
                        <a:pt x="546374" y="363120"/>
                      </a:cubicBezTo>
                      <a:cubicBezTo>
                        <a:pt x="538727" y="363120"/>
                        <a:pt x="532527" y="357860"/>
                        <a:pt x="532527" y="351371"/>
                      </a:cubicBezTo>
                      <a:cubicBezTo>
                        <a:pt x="532527" y="344881"/>
                        <a:pt x="538727" y="339621"/>
                        <a:pt x="546374" y="339621"/>
                      </a:cubicBezTo>
                      <a:close/>
                      <a:moveTo>
                        <a:pt x="801357" y="329483"/>
                      </a:moveTo>
                      <a:cubicBezTo>
                        <a:pt x="809004" y="329483"/>
                        <a:pt x="815204" y="334743"/>
                        <a:pt x="815204" y="341233"/>
                      </a:cubicBezTo>
                      <a:cubicBezTo>
                        <a:pt x="815204" y="347722"/>
                        <a:pt x="809004" y="352982"/>
                        <a:pt x="801357" y="352982"/>
                      </a:cubicBezTo>
                      <a:cubicBezTo>
                        <a:pt x="793710" y="352982"/>
                        <a:pt x="787510" y="347722"/>
                        <a:pt x="787510" y="341233"/>
                      </a:cubicBezTo>
                      <a:cubicBezTo>
                        <a:pt x="787510" y="334743"/>
                        <a:pt x="793710" y="329483"/>
                        <a:pt x="801357" y="329483"/>
                      </a:cubicBezTo>
                      <a:close/>
                      <a:moveTo>
                        <a:pt x="15513" y="318634"/>
                      </a:moveTo>
                      <a:lnTo>
                        <a:pt x="23044" y="321281"/>
                      </a:lnTo>
                      <a:cubicBezTo>
                        <a:pt x="25550" y="323407"/>
                        <a:pt x="27100" y="326345"/>
                        <a:pt x="27100" y="329589"/>
                      </a:cubicBezTo>
                      <a:cubicBezTo>
                        <a:pt x="27100" y="336078"/>
                        <a:pt x="20900" y="341339"/>
                        <a:pt x="13252" y="341339"/>
                      </a:cubicBezTo>
                      <a:cubicBezTo>
                        <a:pt x="9429" y="341339"/>
                        <a:pt x="5967" y="340024"/>
                        <a:pt x="3461" y="337898"/>
                      </a:cubicBezTo>
                      <a:lnTo>
                        <a:pt x="0" y="330807"/>
                      </a:lnTo>
                      <a:lnTo>
                        <a:pt x="4097" y="326113"/>
                      </a:lnTo>
                      <a:close/>
                      <a:moveTo>
                        <a:pt x="178229" y="313345"/>
                      </a:moveTo>
                      <a:cubicBezTo>
                        <a:pt x="185877" y="313345"/>
                        <a:pt x="192077" y="318605"/>
                        <a:pt x="192077" y="325094"/>
                      </a:cubicBezTo>
                      <a:cubicBezTo>
                        <a:pt x="192077" y="331583"/>
                        <a:pt x="185877" y="336844"/>
                        <a:pt x="178229" y="336844"/>
                      </a:cubicBezTo>
                      <a:cubicBezTo>
                        <a:pt x="170582" y="336844"/>
                        <a:pt x="164382" y="331583"/>
                        <a:pt x="164382" y="325094"/>
                      </a:cubicBezTo>
                      <a:cubicBezTo>
                        <a:pt x="164382" y="318605"/>
                        <a:pt x="170582" y="313345"/>
                        <a:pt x="178229" y="313345"/>
                      </a:cubicBezTo>
                      <a:close/>
                      <a:moveTo>
                        <a:pt x="1029034" y="303353"/>
                      </a:moveTo>
                      <a:lnTo>
                        <a:pt x="1032930" y="313839"/>
                      </a:lnTo>
                      <a:lnTo>
                        <a:pt x="1042889" y="320364"/>
                      </a:lnTo>
                      <a:lnTo>
                        <a:pt x="1041935" y="322319"/>
                      </a:lnTo>
                      <a:cubicBezTo>
                        <a:pt x="1039429" y="324445"/>
                        <a:pt x="1035968" y="325760"/>
                        <a:pt x="1032144" y="325760"/>
                      </a:cubicBezTo>
                      <a:cubicBezTo>
                        <a:pt x="1024497" y="325760"/>
                        <a:pt x="1018297" y="320499"/>
                        <a:pt x="1018297" y="314010"/>
                      </a:cubicBezTo>
                      <a:cubicBezTo>
                        <a:pt x="1018297" y="310766"/>
                        <a:pt x="1019847" y="307828"/>
                        <a:pt x="1022353" y="305702"/>
                      </a:cubicBezTo>
                      <a:close/>
                      <a:moveTo>
                        <a:pt x="414091" y="299112"/>
                      </a:moveTo>
                      <a:cubicBezTo>
                        <a:pt x="421738" y="299112"/>
                        <a:pt x="427938" y="304373"/>
                        <a:pt x="427938" y="310862"/>
                      </a:cubicBezTo>
                      <a:cubicBezTo>
                        <a:pt x="427938" y="317351"/>
                        <a:pt x="421738" y="322612"/>
                        <a:pt x="414091" y="322612"/>
                      </a:cubicBezTo>
                      <a:cubicBezTo>
                        <a:pt x="406443" y="322612"/>
                        <a:pt x="400243" y="317351"/>
                        <a:pt x="400243" y="310862"/>
                      </a:cubicBezTo>
                      <a:cubicBezTo>
                        <a:pt x="400243" y="304373"/>
                        <a:pt x="406443" y="299112"/>
                        <a:pt x="414091" y="299112"/>
                      </a:cubicBezTo>
                      <a:close/>
                      <a:moveTo>
                        <a:pt x="868523" y="293316"/>
                      </a:moveTo>
                      <a:cubicBezTo>
                        <a:pt x="876170" y="293316"/>
                        <a:pt x="882370" y="298577"/>
                        <a:pt x="882370" y="305066"/>
                      </a:cubicBezTo>
                      <a:cubicBezTo>
                        <a:pt x="882370" y="311556"/>
                        <a:pt x="876170" y="316816"/>
                        <a:pt x="868523" y="316816"/>
                      </a:cubicBezTo>
                      <a:cubicBezTo>
                        <a:pt x="860875" y="316816"/>
                        <a:pt x="854675" y="311556"/>
                        <a:pt x="854675" y="305066"/>
                      </a:cubicBezTo>
                      <a:cubicBezTo>
                        <a:pt x="854675" y="298577"/>
                        <a:pt x="860875" y="293316"/>
                        <a:pt x="868523" y="293316"/>
                      </a:cubicBezTo>
                      <a:close/>
                      <a:moveTo>
                        <a:pt x="90758" y="293292"/>
                      </a:moveTo>
                      <a:cubicBezTo>
                        <a:pt x="98405" y="293292"/>
                        <a:pt x="104605" y="298553"/>
                        <a:pt x="104605" y="305042"/>
                      </a:cubicBezTo>
                      <a:cubicBezTo>
                        <a:pt x="104605" y="311531"/>
                        <a:pt x="98405" y="316792"/>
                        <a:pt x="90758" y="316792"/>
                      </a:cubicBezTo>
                      <a:cubicBezTo>
                        <a:pt x="83111" y="316792"/>
                        <a:pt x="76911" y="311531"/>
                        <a:pt x="76911" y="305042"/>
                      </a:cubicBezTo>
                      <a:cubicBezTo>
                        <a:pt x="76911" y="298553"/>
                        <a:pt x="83111" y="293292"/>
                        <a:pt x="90758" y="293292"/>
                      </a:cubicBezTo>
                      <a:close/>
                      <a:moveTo>
                        <a:pt x="656692" y="289441"/>
                      </a:moveTo>
                      <a:cubicBezTo>
                        <a:pt x="664340" y="289441"/>
                        <a:pt x="670540" y="294702"/>
                        <a:pt x="670540" y="301191"/>
                      </a:cubicBezTo>
                      <a:cubicBezTo>
                        <a:pt x="670540" y="307681"/>
                        <a:pt x="664340" y="312941"/>
                        <a:pt x="656692" y="312941"/>
                      </a:cubicBezTo>
                      <a:cubicBezTo>
                        <a:pt x="649045" y="312941"/>
                        <a:pt x="642845" y="307681"/>
                        <a:pt x="642845" y="301191"/>
                      </a:cubicBezTo>
                      <a:cubicBezTo>
                        <a:pt x="642845" y="294702"/>
                        <a:pt x="649045" y="289441"/>
                        <a:pt x="656692" y="289441"/>
                      </a:cubicBezTo>
                      <a:close/>
                      <a:moveTo>
                        <a:pt x="280048" y="287426"/>
                      </a:moveTo>
                      <a:cubicBezTo>
                        <a:pt x="287696" y="287426"/>
                        <a:pt x="293896" y="292687"/>
                        <a:pt x="293896" y="299176"/>
                      </a:cubicBezTo>
                      <a:cubicBezTo>
                        <a:pt x="293896" y="305666"/>
                        <a:pt x="287696" y="310926"/>
                        <a:pt x="280048" y="310926"/>
                      </a:cubicBezTo>
                      <a:cubicBezTo>
                        <a:pt x="272401" y="310926"/>
                        <a:pt x="266201" y="305666"/>
                        <a:pt x="266201" y="299176"/>
                      </a:cubicBezTo>
                      <a:cubicBezTo>
                        <a:pt x="266201" y="292687"/>
                        <a:pt x="272401" y="287426"/>
                        <a:pt x="280048" y="287426"/>
                      </a:cubicBezTo>
                      <a:close/>
                      <a:moveTo>
                        <a:pt x="508207" y="282195"/>
                      </a:moveTo>
                      <a:cubicBezTo>
                        <a:pt x="515854" y="282195"/>
                        <a:pt x="522054" y="287456"/>
                        <a:pt x="522054" y="293945"/>
                      </a:cubicBezTo>
                      <a:cubicBezTo>
                        <a:pt x="522054" y="300434"/>
                        <a:pt x="515854" y="305695"/>
                        <a:pt x="508207" y="305695"/>
                      </a:cubicBezTo>
                      <a:cubicBezTo>
                        <a:pt x="500559" y="305695"/>
                        <a:pt x="494359" y="300434"/>
                        <a:pt x="494359" y="293945"/>
                      </a:cubicBezTo>
                      <a:cubicBezTo>
                        <a:pt x="494359" y="287456"/>
                        <a:pt x="500559" y="282195"/>
                        <a:pt x="508207" y="282195"/>
                      </a:cubicBezTo>
                      <a:close/>
                      <a:moveTo>
                        <a:pt x="147765" y="246918"/>
                      </a:moveTo>
                      <a:cubicBezTo>
                        <a:pt x="155412" y="246918"/>
                        <a:pt x="161612" y="252178"/>
                        <a:pt x="161612" y="258667"/>
                      </a:cubicBezTo>
                      <a:cubicBezTo>
                        <a:pt x="161612" y="265157"/>
                        <a:pt x="155412" y="270417"/>
                        <a:pt x="147765" y="270417"/>
                      </a:cubicBezTo>
                      <a:cubicBezTo>
                        <a:pt x="140117" y="270417"/>
                        <a:pt x="133917" y="265157"/>
                        <a:pt x="133917" y="258667"/>
                      </a:cubicBezTo>
                      <a:cubicBezTo>
                        <a:pt x="133917" y="252178"/>
                        <a:pt x="140117" y="246918"/>
                        <a:pt x="147765" y="246918"/>
                      </a:cubicBezTo>
                      <a:close/>
                      <a:moveTo>
                        <a:pt x="800065" y="246817"/>
                      </a:moveTo>
                      <a:cubicBezTo>
                        <a:pt x="807713" y="246817"/>
                        <a:pt x="813913" y="252078"/>
                        <a:pt x="813913" y="258567"/>
                      </a:cubicBezTo>
                      <a:cubicBezTo>
                        <a:pt x="813913" y="265056"/>
                        <a:pt x="807713" y="270316"/>
                        <a:pt x="800065" y="270316"/>
                      </a:cubicBezTo>
                      <a:cubicBezTo>
                        <a:pt x="792418" y="270316"/>
                        <a:pt x="786218" y="265056"/>
                        <a:pt x="786218" y="258567"/>
                      </a:cubicBezTo>
                      <a:cubicBezTo>
                        <a:pt x="786218" y="252078"/>
                        <a:pt x="792418" y="246817"/>
                        <a:pt x="800065" y="246817"/>
                      </a:cubicBezTo>
                      <a:close/>
                      <a:moveTo>
                        <a:pt x="575372" y="246029"/>
                      </a:moveTo>
                      <a:cubicBezTo>
                        <a:pt x="583020" y="246029"/>
                        <a:pt x="589220" y="251290"/>
                        <a:pt x="589220" y="257779"/>
                      </a:cubicBezTo>
                      <a:cubicBezTo>
                        <a:pt x="589220" y="264268"/>
                        <a:pt x="583020" y="269529"/>
                        <a:pt x="575372" y="269529"/>
                      </a:cubicBezTo>
                      <a:cubicBezTo>
                        <a:pt x="567725" y="269529"/>
                        <a:pt x="561525" y="264268"/>
                        <a:pt x="561525" y="257779"/>
                      </a:cubicBezTo>
                      <a:cubicBezTo>
                        <a:pt x="561525" y="251290"/>
                        <a:pt x="567725" y="246029"/>
                        <a:pt x="575372" y="246029"/>
                      </a:cubicBezTo>
                      <a:close/>
                      <a:moveTo>
                        <a:pt x="965043" y="242322"/>
                      </a:moveTo>
                      <a:cubicBezTo>
                        <a:pt x="972690" y="242322"/>
                        <a:pt x="978890" y="247583"/>
                        <a:pt x="978890" y="254072"/>
                      </a:cubicBezTo>
                      <a:cubicBezTo>
                        <a:pt x="978890" y="260561"/>
                        <a:pt x="972690" y="265822"/>
                        <a:pt x="965043" y="265822"/>
                      </a:cubicBezTo>
                      <a:cubicBezTo>
                        <a:pt x="957395" y="265822"/>
                        <a:pt x="951195" y="260561"/>
                        <a:pt x="951195" y="254072"/>
                      </a:cubicBezTo>
                      <a:cubicBezTo>
                        <a:pt x="951195" y="247583"/>
                        <a:pt x="957395" y="242322"/>
                        <a:pt x="965043" y="242322"/>
                      </a:cubicBezTo>
                      <a:close/>
                      <a:moveTo>
                        <a:pt x="363542" y="242154"/>
                      </a:moveTo>
                      <a:cubicBezTo>
                        <a:pt x="371190" y="242154"/>
                        <a:pt x="377390" y="247415"/>
                        <a:pt x="377390" y="253904"/>
                      </a:cubicBezTo>
                      <a:cubicBezTo>
                        <a:pt x="377390" y="260393"/>
                        <a:pt x="371190" y="265654"/>
                        <a:pt x="363542" y="265654"/>
                      </a:cubicBezTo>
                      <a:cubicBezTo>
                        <a:pt x="355895" y="265654"/>
                        <a:pt x="349695" y="260393"/>
                        <a:pt x="349695" y="253904"/>
                      </a:cubicBezTo>
                      <a:cubicBezTo>
                        <a:pt x="349695" y="247415"/>
                        <a:pt x="355895" y="242154"/>
                        <a:pt x="363542" y="242154"/>
                      </a:cubicBezTo>
                      <a:close/>
                      <a:moveTo>
                        <a:pt x="724789" y="239745"/>
                      </a:moveTo>
                      <a:cubicBezTo>
                        <a:pt x="732436" y="239745"/>
                        <a:pt x="738636" y="245006"/>
                        <a:pt x="738636" y="251495"/>
                      </a:cubicBezTo>
                      <a:cubicBezTo>
                        <a:pt x="738636" y="257984"/>
                        <a:pt x="732436" y="263245"/>
                        <a:pt x="724789" y="263245"/>
                      </a:cubicBezTo>
                      <a:cubicBezTo>
                        <a:pt x="717141" y="263245"/>
                        <a:pt x="710941" y="257984"/>
                        <a:pt x="710941" y="251495"/>
                      </a:cubicBezTo>
                      <a:cubicBezTo>
                        <a:pt x="710941" y="245006"/>
                        <a:pt x="717141" y="239745"/>
                        <a:pt x="724789" y="239745"/>
                      </a:cubicBezTo>
                      <a:close/>
                      <a:moveTo>
                        <a:pt x="241881" y="230001"/>
                      </a:moveTo>
                      <a:cubicBezTo>
                        <a:pt x="249528" y="230001"/>
                        <a:pt x="255728" y="235262"/>
                        <a:pt x="255728" y="241751"/>
                      </a:cubicBezTo>
                      <a:cubicBezTo>
                        <a:pt x="255728" y="248240"/>
                        <a:pt x="249528" y="253501"/>
                        <a:pt x="241881" y="253501"/>
                      </a:cubicBezTo>
                      <a:cubicBezTo>
                        <a:pt x="234233" y="253501"/>
                        <a:pt x="228034" y="248240"/>
                        <a:pt x="228034" y="241751"/>
                      </a:cubicBezTo>
                      <a:cubicBezTo>
                        <a:pt x="228034" y="235262"/>
                        <a:pt x="234233" y="230001"/>
                        <a:pt x="241881" y="230001"/>
                      </a:cubicBezTo>
                      <a:close/>
                      <a:moveTo>
                        <a:pt x="877571" y="222270"/>
                      </a:moveTo>
                      <a:cubicBezTo>
                        <a:pt x="885219" y="222270"/>
                        <a:pt x="891419" y="227531"/>
                        <a:pt x="891419" y="234020"/>
                      </a:cubicBezTo>
                      <a:cubicBezTo>
                        <a:pt x="891419" y="240509"/>
                        <a:pt x="885219" y="245770"/>
                        <a:pt x="877571" y="245770"/>
                      </a:cubicBezTo>
                      <a:cubicBezTo>
                        <a:pt x="869924" y="245770"/>
                        <a:pt x="863724" y="240509"/>
                        <a:pt x="863724" y="234020"/>
                      </a:cubicBezTo>
                      <a:cubicBezTo>
                        <a:pt x="863724" y="227531"/>
                        <a:pt x="869924" y="222270"/>
                        <a:pt x="877571" y="222270"/>
                      </a:cubicBezTo>
                      <a:close/>
                      <a:moveTo>
                        <a:pt x="506915" y="199530"/>
                      </a:moveTo>
                      <a:cubicBezTo>
                        <a:pt x="514563" y="199530"/>
                        <a:pt x="520762" y="204791"/>
                        <a:pt x="520762" y="211280"/>
                      </a:cubicBezTo>
                      <a:cubicBezTo>
                        <a:pt x="520762" y="217769"/>
                        <a:pt x="514563" y="223030"/>
                        <a:pt x="506915" y="223030"/>
                      </a:cubicBezTo>
                      <a:cubicBezTo>
                        <a:pt x="499268" y="223030"/>
                        <a:pt x="493068" y="217769"/>
                        <a:pt x="493068" y="211280"/>
                      </a:cubicBezTo>
                      <a:cubicBezTo>
                        <a:pt x="493068" y="204791"/>
                        <a:pt x="499268" y="199530"/>
                        <a:pt x="506915" y="199530"/>
                      </a:cubicBezTo>
                      <a:close/>
                      <a:moveTo>
                        <a:pt x="309047" y="193835"/>
                      </a:moveTo>
                      <a:cubicBezTo>
                        <a:pt x="316694" y="193835"/>
                        <a:pt x="322894" y="199096"/>
                        <a:pt x="322894" y="205585"/>
                      </a:cubicBezTo>
                      <a:cubicBezTo>
                        <a:pt x="322894" y="212074"/>
                        <a:pt x="316694" y="217335"/>
                        <a:pt x="309047" y="217335"/>
                      </a:cubicBezTo>
                      <a:cubicBezTo>
                        <a:pt x="301399" y="217335"/>
                        <a:pt x="295199" y="212074"/>
                        <a:pt x="295199" y="205585"/>
                      </a:cubicBezTo>
                      <a:cubicBezTo>
                        <a:pt x="295199" y="199096"/>
                        <a:pt x="301399" y="193835"/>
                        <a:pt x="309047" y="193835"/>
                      </a:cubicBezTo>
                      <a:close/>
                      <a:moveTo>
                        <a:pt x="431639" y="192458"/>
                      </a:moveTo>
                      <a:cubicBezTo>
                        <a:pt x="439286" y="192458"/>
                        <a:pt x="445486" y="197719"/>
                        <a:pt x="445486" y="204208"/>
                      </a:cubicBezTo>
                      <a:cubicBezTo>
                        <a:pt x="445486" y="210697"/>
                        <a:pt x="439286" y="215958"/>
                        <a:pt x="431639" y="215958"/>
                      </a:cubicBezTo>
                      <a:cubicBezTo>
                        <a:pt x="423991" y="215958"/>
                        <a:pt x="417791" y="210697"/>
                        <a:pt x="417791" y="204208"/>
                      </a:cubicBezTo>
                      <a:cubicBezTo>
                        <a:pt x="417791" y="197719"/>
                        <a:pt x="423991" y="192458"/>
                        <a:pt x="431639" y="192458"/>
                      </a:cubicBezTo>
                      <a:close/>
                      <a:moveTo>
                        <a:pt x="97216" y="189960"/>
                      </a:moveTo>
                      <a:cubicBezTo>
                        <a:pt x="104864" y="189960"/>
                        <a:pt x="111064" y="195221"/>
                        <a:pt x="111064" y="201710"/>
                      </a:cubicBezTo>
                      <a:cubicBezTo>
                        <a:pt x="111064" y="208199"/>
                        <a:pt x="104864" y="213460"/>
                        <a:pt x="97216" y="213460"/>
                      </a:cubicBezTo>
                      <a:cubicBezTo>
                        <a:pt x="93393" y="213460"/>
                        <a:pt x="89931" y="212145"/>
                        <a:pt x="87425" y="210019"/>
                      </a:cubicBezTo>
                      <a:lnTo>
                        <a:pt x="84921" y="204888"/>
                      </a:lnTo>
                      <a:lnTo>
                        <a:pt x="95263" y="190647"/>
                      </a:lnTo>
                      <a:close/>
                      <a:moveTo>
                        <a:pt x="692020" y="183029"/>
                      </a:moveTo>
                      <a:cubicBezTo>
                        <a:pt x="699667" y="183029"/>
                        <a:pt x="705867" y="188290"/>
                        <a:pt x="705867" y="194779"/>
                      </a:cubicBezTo>
                      <a:cubicBezTo>
                        <a:pt x="705867" y="201268"/>
                        <a:pt x="699667" y="206529"/>
                        <a:pt x="692020" y="206529"/>
                      </a:cubicBezTo>
                      <a:cubicBezTo>
                        <a:pt x="684372" y="206529"/>
                        <a:pt x="678172" y="201268"/>
                        <a:pt x="678172" y="194779"/>
                      </a:cubicBezTo>
                      <a:cubicBezTo>
                        <a:pt x="678172" y="188290"/>
                        <a:pt x="684372" y="183029"/>
                        <a:pt x="692020" y="183029"/>
                      </a:cubicBezTo>
                      <a:close/>
                      <a:moveTo>
                        <a:pt x="934578" y="175896"/>
                      </a:moveTo>
                      <a:cubicBezTo>
                        <a:pt x="942225" y="175896"/>
                        <a:pt x="948425" y="181156"/>
                        <a:pt x="948425" y="187645"/>
                      </a:cubicBezTo>
                      <a:cubicBezTo>
                        <a:pt x="948425" y="194135"/>
                        <a:pt x="942225" y="199395"/>
                        <a:pt x="934578" y="199395"/>
                      </a:cubicBezTo>
                      <a:cubicBezTo>
                        <a:pt x="926931" y="199395"/>
                        <a:pt x="920731" y="194135"/>
                        <a:pt x="920731" y="187645"/>
                      </a:cubicBezTo>
                      <a:cubicBezTo>
                        <a:pt x="920731" y="181156"/>
                        <a:pt x="926931" y="175896"/>
                        <a:pt x="934578" y="175896"/>
                      </a:cubicBezTo>
                      <a:close/>
                      <a:moveTo>
                        <a:pt x="604548" y="162977"/>
                      </a:moveTo>
                      <a:cubicBezTo>
                        <a:pt x="612196" y="162977"/>
                        <a:pt x="618396" y="168238"/>
                        <a:pt x="618396" y="174727"/>
                      </a:cubicBezTo>
                      <a:cubicBezTo>
                        <a:pt x="618396" y="181216"/>
                        <a:pt x="612196" y="186477"/>
                        <a:pt x="604548" y="186477"/>
                      </a:cubicBezTo>
                      <a:cubicBezTo>
                        <a:pt x="596901" y="186477"/>
                        <a:pt x="590701" y="181216"/>
                        <a:pt x="590701" y="174727"/>
                      </a:cubicBezTo>
                      <a:cubicBezTo>
                        <a:pt x="590701" y="168238"/>
                        <a:pt x="596901" y="162977"/>
                        <a:pt x="604548" y="162977"/>
                      </a:cubicBezTo>
                      <a:close/>
                      <a:moveTo>
                        <a:pt x="793839" y="157111"/>
                      </a:moveTo>
                      <a:cubicBezTo>
                        <a:pt x="801486" y="157111"/>
                        <a:pt x="807686" y="162372"/>
                        <a:pt x="807686" y="168861"/>
                      </a:cubicBezTo>
                      <a:cubicBezTo>
                        <a:pt x="807686" y="175350"/>
                        <a:pt x="801486" y="180611"/>
                        <a:pt x="793839" y="180611"/>
                      </a:cubicBezTo>
                      <a:cubicBezTo>
                        <a:pt x="786191" y="180611"/>
                        <a:pt x="779992" y="175350"/>
                        <a:pt x="779992" y="168861"/>
                      </a:cubicBezTo>
                      <a:cubicBezTo>
                        <a:pt x="779992" y="162372"/>
                        <a:pt x="786191" y="157111"/>
                        <a:pt x="793839" y="157111"/>
                      </a:cubicBezTo>
                      <a:close/>
                      <a:moveTo>
                        <a:pt x="240589" y="147336"/>
                      </a:moveTo>
                      <a:cubicBezTo>
                        <a:pt x="248237" y="147336"/>
                        <a:pt x="254437" y="152596"/>
                        <a:pt x="254437" y="159086"/>
                      </a:cubicBezTo>
                      <a:cubicBezTo>
                        <a:pt x="254437" y="165575"/>
                        <a:pt x="248237" y="170835"/>
                        <a:pt x="240589" y="170835"/>
                      </a:cubicBezTo>
                      <a:cubicBezTo>
                        <a:pt x="232942" y="170835"/>
                        <a:pt x="226742" y="165575"/>
                        <a:pt x="226742" y="159086"/>
                      </a:cubicBezTo>
                      <a:cubicBezTo>
                        <a:pt x="226742" y="152596"/>
                        <a:pt x="232942" y="147336"/>
                        <a:pt x="240589" y="147336"/>
                      </a:cubicBezTo>
                      <a:close/>
                      <a:moveTo>
                        <a:pt x="165313" y="140264"/>
                      </a:moveTo>
                      <a:cubicBezTo>
                        <a:pt x="172960" y="140264"/>
                        <a:pt x="179160" y="145525"/>
                        <a:pt x="179160" y="152014"/>
                      </a:cubicBezTo>
                      <a:cubicBezTo>
                        <a:pt x="179160" y="158503"/>
                        <a:pt x="172960" y="163764"/>
                        <a:pt x="165313" y="163764"/>
                      </a:cubicBezTo>
                      <a:cubicBezTo>
                        <a:pt x="157665" y="163764"/>
                        <a:pt x="151465" y="158503"/>
                        <a:pt x="151465" y="152014"/>
                      </a:cubicBezTo>
                      <a:cubicBezTo>
                        <a:pt x="151465" y="145525"/>
                        <a:pt x="157665" y="140264"/>
                        <a:pt x="165313" y="140264"/>
                      </a:cubicBezTo>
                      <a:close/>
                      <a:moveTo>
                        <a:pt x="411191" y="119509"/>
                      </a:moveTo>
                      <a:cubicBezTo>
                        <a:pt x="418839" y="119509"/>
                        <a:pt x="425039" y="124770"/>
                        <a:pt x="425039" y="131259"/>
                      </a:cubicBezTo>
                      <a:cubicBezTo>
                        <a:pt x="425039" y="137748"/>
                        <a:pt x="418839" y="143008"/>
                        <a:pt x="411191" y="143008"/>
                      </a:cubicBezTo>
                      <a:cubicBezTo>
                        <a:pt x="403544" y="143008"/>
                        <a:pt x="397344" y="137748"/>
                        <a:pt x="397344" y="131259"/>
                      </a:cubicBezTo>
                      <a:cubicBezTo>
                        <a:pt x="397344" y="124770"/>
                        <a:pt x="403544" y="119509"/>
                        <a:pt x="411191" y="119509"/>
                      </a:cubicBezTo>
                      <a:close/>
                      <a:moveTo>
                        <a:pt x="884030" y="118938"/>
                      </a:moveTo>
                      <a:cubicBezTo>
                        <a:pt x="891677" y="118938"/>
                        <a:pt x="897877" y="124199"/>
                        <a:pt x="897877" y="130688"/>
                      </a:cubicBezTo>
                      <a:cubicBezTo>
                        <a:pt x="897877" y="137177"/>
                        <a:pt x="891677" y="142438"/>
                        <a:pt x="884030" y="142438"/>
                      </a:cubicBezTo>
                      <a:cubicBezTo>
                        <a:pt x="876382" y="142438"/>
                        <a:pt x="870182" y="137177"/>
                        <a:pt x="870182" y="130688"/>
                      </a:cubicBezTo>
                      <a:cubicBezTo>
                        <a:pt x="870182" y="124199"/>
                        <a:pt x="876382" y="118938"/>
                        <a:pt x="884030" y="118938"/>
                      </a:cubicBezTo>
                      <a:close/>
                      <a:moveTo>
                        <a:pt x="661555" y="116603"/>
                      </a:moveTo>
                      <a:cubicBezTo>
                        <a:pt x="669202" y="116603"/>
                        <a:pt x="675402" y="121863"/>
                        <a:pt x="675402" y="128352"/>
                      </a:cubicBezTo>
                      <a:cubicBezTo>
                        <a:pt x="675402" y="134842"/>
                        <a:pt x="669202" y="140102"/>
                        <a:pt x="661555" y="140102"/>
                      </a:cubicBezTo>
                      <a:cubicBezTo>
                        <a:pt x="653907" y="140102"/>
                        <a:pt x="647708" y="134842"/>
                        <a:pt x="647708" y="128352"/>
                      </a:cubicBezTo>
                      <a:cubicBezTo>
                        <a:pt x="647708" y="121863"/>
                        <a:pt x="653907" y="116603"/>
                        <a:pt x="661555" y="116603"/>
                      </a:cubicBezTo>
                      <a:close/>
                      <a:moveTo>
                        <a:pt x="755671" y="99686"/>
                      </a:moveTo>
                      <a:cubicBezTo>
                        <a:pt x="763319" y="99686"/>
                        <a:pt x="769519" y="104947"/>
                        <a:pt x="769519" y="111436"/>
                      </a:cubicBezTo>
                      <a:cubicBezTo>
                        <a:pt x="769519" y="117925"/>
                        <a:pt x="763319" y="123186"/>
                        <a:pt x="755671" y="123186"/>
                      </a:cubicBezTo>
                      <a:cubicBezTo>
                        <a:pt x="748024" y="123186"/>
                        <a:pt x="741824" y="117925"/>
                        <a:pt x="741824" y="111436"/>
                      </a:cubicBezTo>
                      <a:cubicBezTo>
                        <a:pt x="741824" y="104947"/>
                        <a:pt x="748024" y="99686"/>
                        <a:pt x="755671" y="99686"/>
                      </a:cubicBezTo>
                      <a:close/>
                      <a:moveTo>
                        <a:pt x="323720" y="99457"/>
                      </a:moveTo>
                      <a:cubicBezTo>
                        <a:pt x="331368" y="99457"/>
                        <a:pt x="337567" y="104717"/>
                        <a:pt x="337567" y="111207"/>
                      </a:cubicBezTo>
                      <a:cubicBezTo>
                        <a:pt x="337567" y="117696"/>
                        <a:pt x="331368" y="122956"/>
                        <a:pt x="323720" y="122956"/>
                      </a:cubicBezTo>
                      <a:cubicBezTo>
                        <a:pt x="316073" y="122956"/>
                        <a:pt x="309873" y="117696"/>
                        <a:pt x="309873" y="111207"/>
                      </a:cubicBezTo>
                      <a:cubicBezTo>
                        <a:pt x="309873" y="104717"/>
                        <a:pt x="316073" y="99457"/>
                        <a:pt x="323720" y="99457"/>
                      </a:cubicBezTo>
                      <a:close/>
                      <a:moveTo>
                        <a:pt x="513010" y="93591"/>
                      </a:moveTo>
                      <a:cubicBezTo>
                        <a:pt x="520658" y="93591"/>
                        <a:pt x="526858" y="98852"/>
                        <a:pt x="526858" y="105341"/>
                      </a:cubicBezTo>
                      <a:cubicBezTo>
                        <a:pt x="526858" y="111830"/>
                        <a:pt x="520658" y="117091"/>
                        <a:pt x="513010" y="117091"/>
                      </a:cubicBezTo>
                      <a:cubicBezTo>
                        <a:pt x="505363" y="117091"/>
                        <a:pt x="499163" y="111830"/>
                        <a:pt x="499163" y="105341"/>
                      </a:cubicBezTo>
                      <a:cubicBezTo>
                        <a:pt x="499163" y="98852"/>
                        <a:pt x="505363" y="93591"/>
                        <a:pt x="513010" y="93591"/>
                      </a:cubicBezTo>
                      <a:close/>
                      <a:moveTo>
                        <a:pt x="822837" y="63520"/>
                      </a:moveTo>
                      <a:cubicBezTo>
                        <a:pt x="830484" y="63520"/>
                        <a:pt x="836684" y="68781"/>
                        <a:pt x="836684" y="75270"/>
                      </a:cubicBezTo>
                      <a:cubicBezTo>
                        <a:pt x="836684" y="81759"/>
                        <a:pt x="830484" y="87020"/>
                        <a:pt x="822837" y="87020"/>
                      </a:cubicBezTo>
                      <a:cubicBezTo>
                        <a:pt x="815190" y="87020"/>
                        <a:pt x="808990" y="81759"/>
                        <a:pt x="808990" y="75270"/>
                      </a:cubicBezTo>
                      <a:cubicBezTo>
                        <a:pt x="808990" y="68781"/>
                        <a:pt x="815190" y="63520"/>
                        <a:pt x="822837" y="63520"/>
                      </a:cubicBezTo>
                      <a:close/>
                      <a:moveTo>
                        <a:pt x="231954" y="60811"/>
                      </a:moveTo>
                      <a:lnTo>
                        <a:pt x="239692" y="63531"/>
                      </a:lnTo>
                      <a:cubicBezTo>
                        <a:pt x="242197" y="65657"/>
                        <a:pt x="243747" y="68595"/>
                        <a:pt x="243747" y="71839"/>
                      </a:cubicBezTo>
                      <a:cubicBezTo>
                        <a:pt x="243747" y="78328"/>
                        <a:pt x="237548" y="83589"/>
                        <a:pt x="229900" y="83589"/>
                      </a:cubicBezTo>
                      <a:cubicBezTo>
                        <a:pt x="226077" y="83589"/>
                        <a:pt x="222615" y="82274"/>
                        <a:pt x="220109" y="80148"/>
                      </a:cubicBezTo>
                      <a:lnTo>
                        <a:pt x="216425" y="72600"/>
                      </a:lnTo>
                      <a:close/>
                      <a:moveTo>
                        <a:pt x="611007" y="59645"/>
                      </a:moveTo>
                      <a:cubicBezTo>
                        <a:pt x="618654" y="59645"/>
                        <a:pt x="624854" y="64906"/>
                        <a:pt x="624854" y="71395"/>
                      </a:cubicBezTo>
                      <a:cubicBezTo>
                        <a:pt x="624854" y="77884"/>
                        <a:pt x="618654" y="83145"/>
                        <a:pt x="611007" y="83145"/>
                      </a:cubicBezTo>
                      <a:cubicBezTo>
                        <a:pt x="603359" y="83145"/>
                        <a:pt x="597159" y="77884"/>
                        <a:pt x="597159" y="71395"/>
                      </a:cubicBezTo>
                      <a:cubicBezTo>
                        <a:pt x="597159" y="64906"/>
                        <a:pt x="603359" y="59645"/>
                        <a:pt x="611007" y="59645"/>
                      </a:cubicBezTo>
                      <a:close/>
                      <a:moveTo>
                        <a:pt x="380727" y="53082"/>
                      </a:moveTo>
                      <a:cubicBezTo>
                        <a:pt x="388374" y="53082"/>
                        <a:pt x="394574" y="58343"/>
                        <a:pt x="394574" y="64832"/>
                      </a:cubicBezTo>
                      <a:cubicBezTo>
                        <a:pt x="394574" y="71321"/>
                        <a:pt x="388374" y="76582"/>
                        <a:pt x="380727" y="76582"/>
                      </a:cubicBezTo>
                      <a:cubicBezTo>
                        <a:pt x="373079" y="76582"/>
                        <a:pt x="366879" y="71321"/>
                        <a:pt x="366879" y="64832"/>
                      </a:cubicBezTo>
                      <a:cubicBezTo>
                        <a:pt x="366879" y="58343"/>
                        <a:pt x="373079" y="53082"/>
                        <a:pt x="380727" y="53082"/>
                      </a:cubicBezTo>
                      <a:close/>
                      <a:moveTo>
                        <a:pt x="474843" y="36166"/>
                      </a:moveTo>
                      <a:cubicBezTo>
                        <a:pt x="482490" y="36166"/>
                        <a:pt x="488690" y="41427"/>
                        <a:pt x="488690" y="47916"/>
                      </a:cubicBezTo>
                      <a:cubicBezTo>
                        <a:pt x="488690" y="54405"/>
                        <a:pt x="482490" y="59666"/>
                        <a:pt x="474843" y="59666"/>
                      </a:cubicBezTo>
                      <a:cubicBezTo>
                        <a:pt x="467196" y="59666"/>
                        <a:pt x="460996" y="54405"/>
                        <a:pt x="460996" y="47916"/>
                      </a:cubicBezTo>
                      <a:cubicBezTo>
                        <a:pt x="460996" y="41427"/>
                        <a:pt x="467196" y="36166"/>
                        <a:pt x="474843" y="36166"/>
                      </a:cubicBezTo>
                      <a:close/>
                      <a:moveTo>
                        <a:pt x="751717" y="17957"/>
                      </a:moveTo>
                      <a:lnTo>
                        <a:pt x="754885" y="19000"/>
                      </a:lnTo>
                      <a:lnTo>
                        <a:pt x="766082" y="24376"/>
                      </a:lnTo>
                      <a:lnTo>
                        <a:pt x="768227" y="28771"/>
                      </a:lnTo>
                      <a:cubicBezTo>
                        <a:pt x="768227" y="35260"/>
                        <a:pt x="762027" y="40520"/>
                        <a:pt x="754380" y="40520"/>
                      </a:cubicBezTo>
                      <a:cubicBezTo>
                        <a:pt x="746732" y="40520"/>
                        <a:pt x="740532" y="35260"/>
                        <a:pt x="740532" y="28771"/>
                      </a:cubicBezTo>
                      <a:cubicBezTo>
                        <a:pt x="740532" y="25527"/>
                        <a:pt x="742082" y="22589"/>
                        <a:pt x="744588" y="20463"/>
                      </a:cubicBezTo>
                      <a:close/>
                      <a:moveTo>
                        <a:pt x="679103" y="9949"/>
                      </a:moveTo>
                      <a:cubicBezTo>
                        <a:pt x="686750" y="9949"/>
                        <a:pt x="692950" y="15210"/>
                        <a:pt x="692950" y="21699"/>
                      </a:cubicBezTo>
                      <a:cubicBezTo>
                        <a:pt x="692950" y="28188"/>
                        <a:pt x="686750" y="33449"/>
                        <a:pt x="679103" y="33449"/>
                      </a:cubicBezTo>
                      <a:cubicBezTo>
                        <a:pt x="671456" y="33449"/>
                        <a:pt x="665256" y="28188"/>
                        <a:pt x="665256" y="21699"/>
                      </a:cubicBezTo>
                      <a:cubicBezTo>
                        <a:pt x="665256" y="15210"/>
                        <a:pt x="671456" y="9949"/>
                        <a:pt x="679103" y="9949"/>
                      </a:cubicBezTo>
                      <a:close/>
                      <a:moveTo>
                        <a:pt x="343942" y="8047"/>
                      </a:moveTo>
                      <a:lnTo>
                        <a:pt x="339970" y="16184"/>
                      </a:lnTo>
                      <a:cubicBezTo>
                        <a:pt x="337464" y="18310"/>
                        <a:pt x="334002" y="19625"/>
                        <a:pt x="330178" y="19625"/>
                      </a:cubicBezTo>
                      <a:cubicBezTo>
                        <a:pt x="326355" y="19625"/>
                        <a:pt x="322893" y="18310"/>
                        <a:pt x="320387" y="16184"/>
                      </a:cubicBezTo>
                      <a:lnTo>
                        <a:pt x="320226" y="15854"/>
                      </a:lnTo>
                      <a:close/>
                      <a:moveTo>
                        <a:pt x="542009" y="0"/>
                      </a:moveTo>
                      <a:cubicBezTo>
                        <a:pt x="549656" y="0"/>
                        <a:pt x="555856" y="5261"/>
                        <a:pt x="555856" y="11750"/>
                      </a:cubicBezTo>
                      <a:cubicBezTo>
                        <a:pt x="555856" y="18239"/>
                        <a:pt x="549656" y="23499"/>
                        <a:pt x="542009" y="23499"/>
                      </a:cubicBezTo>
                      <a:cubicBezTo>
                        <a:pt x="534361" y="23499"/>
                        <a:pt x="528161" y="18239"/>
                        <a:pt x="528161" y="11750"/>
                      </a:cubicBezTo>
                      <a:cubicBezTo>
                        <a:pt x="528161" y="5261"/>
                        <a:pt x="534361" y="0"/>
                        <a:pt x="542009" y="0"/>
                      </a:cubicBezTo>
                      <a:close/>
                    </a:path>
                  </a:pathLst>
                </a:custGeom>
                <a:solidFill>
                  <a:srgbClr val="FF66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B5F09A6-7D77-4619-BB8B-BC955CD04A48}"/>
                    </a:ext>
                  </a:extLst>
                </p:cNvPr>
                <p:cNvSpPr/>
                <p:nvPr/>
              </p:nvSpPr>
              <p:spPr>
                <a:xfrm>
                  <a:off x="3006507" y="2592455"/>
                  <a:ext cx="180975" cy="15510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496B3963-639F-4ADE-B8F7-8C43B790BC5A}"/>
                    </a:ext>
                  </a:extLst>
                </p:cNvPr>
                <p:cNvSpPr/>
                <p:nvPr/>
              </p:nvSpPr>
              <p:spPr>
                <a:xfrm>
                  <a:off x="2343808" y="3090745"/>
                  <a:ext cx="957574" cy="280978"/>
                </a:xfrm>
                <a:custGeom>
                  <a:avLst/>
                  <a:gdLst>
                    <a:gd name="connsiteX0" fmla="*/ 0 w 957574"/>
                    <a:gd name="connsiteY0" fmla="*/ 0 h 280978"/>
                    <a:gd name="connsiteX1" fmla="*/ 1472 w 957574"/>
                    <a:gd name="connsiteY1" fmla="*/ 1092 h 280978"/>
                    <a:gd name="connsiteX2" fmla="*/ 20424 w 957574"/>
                    <a:gd name="connsiteY2" fmla="*/ 10889 h 280978"/>
                    <a:gd name="connsiteX3" fmla="*/ 46212 w 957574"/>
                    <a:gd name="connsiteY3" fmla="*/ 46399 h 280978"/>
                    <a:gd name="connsiteX4" fmla="*/ 479794 w 957574"/>
                    <a:gd name="connsiteY4" fmla="*/ 217229 h 280978"/>
                    <a:gd name="connsiteX5" fmla="*/ 913376 w 957574"/>
                    <a:gd name="connsiteY5" fmla="*/ 46399 h 280978"/>
                    <a:gd name="connsiteX6" fmla="*/ 937421 w 957574"/>
                    <a:gd name="connsiteY6" fmla="*/ 13288 h 280978"/>
                    <a:gd name="connsiteX7" fmla="*/ 957574 w 957574"/>
                    <a:gd name="connsiteY7" fmla="*/ 2871 h 280978"/>
                    <a:gd name="connsiteX8" fmla="*/ 951370 w 957574"/>
                    <a:gd name="connsiteY8" fmla="*/ 19568 h 280978"/>
                    <a:gd name="connsiteX9" fmla="*/ 479320 w 957574"/>
                    <a:gd name="connsiteY9" fmla="*/ 280978 h 280978"/>
                    <a:gd name="connsiteX10" fmla="*/ 7270 w 957574"/>
                    <a:gd name="connsiteY10" fmla="*/ 19568 h 280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7574" h="280978">
                      <a:moveTo>
                        <a:pt x="0" y="0"/>
                      </a:moveTo>
                      <a:lnTo>
                        <a:pt x="1472" y="1092"/>
                      </a:lnTo>
                      <a:lnTo>
                        <a:pt x="20424" y="10889"/>
                      </a:lnTo>
                      <a:lnTo>
                        <a:pt x="46212" y="46399"/>
                      </a:lnTo>
                      <a:cubicBezTo>
                        <a:pt x="149271" y="150729"/>
                        <a:pt x="305237" y="217229"/>
                        <a:pt x="479794" y="217229"/>
                      </a:cubicBezTo>
                      <a:cubicBezTo>
                        <a:pt x="654351" y="217229"/>
                        <a:pt x="810317" y="150729"/>
                        <a:pt x="913376" y="46399"/>
                      </a:cubicBezTo>
                      <a:lnTo>
                        <a:pt x="937421" y="13288"/>
                      </a:lnTo>
                      <a:lnTo>
                        <a:pt x="957574" y="2871"/>
                      </a:lnTo>
                      <a:lnTo>
                        <a:pt x="951370" y="19568"/>
                      </a:lnTo>
                      <a:cubicBezTo>
                        <a:pt x="873597" y="173188"/>
                        <a:pt x="691526" y="280978"/>
                        <a:pt x="479320" y="280978"/>
                      </a:cubicBezTo>
                      <a:cubicBezTo>
                        <a:pt x="267114" y="280978"/>
                        <a:pt x="85043" y="173188"/>
                        <a:pt x="7270" y="19568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E82394D0-9CAB-4D5B-8E5C-38F8E740C251}"/>
                  </a:ext>
                </a:extLst>
              </p:cNvPr>
              <p:cNvGrpSpPr/>
              <p:nvPr/>
            </p:nvGrpSpPr>
            <p:grpSpPr>
              <a:xfrm>
                <a:off x="8317313" y="3942421"/>
                <a:ext cx="894510" cy="681014"/>
                <a:chOff x="2250569" y="2506163"/>
                <a:chExt cx="1136911" cy="865560"/>
              </a:xfrm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DE71F167-6FE1-4293-9604-F4C3CC92C7B0}"/>
                    </a:ext>
                  </a:extLst>
                </p:cNvPr>
                <p:cNvSpPr/>
                <p:nvPr/>
              </p:nvSpPr>
              <p:spPr>
                <a:xfrm>
                  <a:off x="2250569" y="2506163"/>
                  <a:ext cx="1136910" cy="856022"/>
                </a:xfrm>
                <a:custGeom>
                  <a:avLst/>
                  <a:gdLst>
                    <a:gd name="connsiteX0" fmla="*/ 573352 w 1136910"/>
                    <a:gd name="connsiteY0" fmla="*/ 0 h 856022"/>
                    <a:gd name="connsiteX1" fmla="*/ 1045402 w 1136910"/>
                    <a:gd name="connsiteY1" fmla="*/ 261410 h 856022"/>
                    <a:gd name="connsiteX2" fmla="*/ 1073505 w 1136910"/>
                    <a:gd name="connsiteY2" fmla="*/ 337046 h 856022"/>
                    <a:gd name="connsiteX3" fmla="*/ 1092238 w 1136910"/>
                    <a:gd name="connsiteY3" fmla="*/ 349320 h 856022"/>
                    <a:gd name="connsiteX4" fmla="*/ 1136910 w 1136910"/>
                    <a:gd name="connsiteY4" fmla="*/ 428011 h 856022"/>
                    <a:gd name="connsiteX5" fmla="*/ 1092238 w 1136910"/>
                    <a:gd name="connsiteY5" fmla="*/ 506702 h 856022"/>
                    <a:gd name="connsiteX6" fmla="*/ 1073505 w 1136910"/>
                    <a:gd name="connsiteY6" fmla="*/ 518976 h 856022"/>
                    <a:gd name="connsiteX7" fmla="*/ 1045402 w 1136910"/>
                    <a:gd name="connsiteY7" fmla="*/ 594612 h 856022"/>
                    <a:gd name="connsiteX8" fmla="*/ 573352 w 1136910"/>
                    <a:gd name="connsiteY8" fmla="*/ 856022 h 856022"/>
                    <a:gd name="connsiteX9" fmla="*/ 101302 w 1136910"/>
                    <a:gd name="connsiteY9" fmla="*/ 594612 h 856022"/>
                    <a:gd name="connsiteX10" fmla="*/ 76351 w 1136910"/>
                    <a:gd name="connsiteY10" fmla="*/ 527459 h 856022"/>
                    <a:gd name="connsiteX11" fmla="*/ 44672 w 1136910"/>
                    <a:gd name="connsiteY11" fmla="*/ 506702 h 856022"/>
                    <a:gd name="connsiteX12" fmla="*/ 0 w 1136910"/>
                    <a:gd name="connsiteY12" fmla="*/ 428011 h 856022"/>
                    <a:gd name="connsiteX13" fmla="*/ 44672 w 1136910"/>
                    <a:gd name="connsiteY13" fmla="*/ 349320 h 856022"/>
                    <a:gd name="connsiteX14" fmla="*/ 76351 w 1136910"/>
                    <a:gd name="connsiteY14" fmla="*/ 328564 h 856022"/>
                    <a:gd name="connsiteX15" fmla="*/ 101302 w 1136910"/>
                    <a:gd name="connsiteY15" fmla="*/ 261410 h 856022"/>
                    <a:gd name="connsiteX16" fmla="*/ 573352 w 1136910"/>
                    <a:gd name="connsiteY16" fmla="*/ 0 h 856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36910" h="856022">
                      <a:moveTo>
                        <a:pt x="573352" y="0"/>
                      </a:moveTo>
                      <a:cubicBezTo>
                        <a:pt x="785558" y="0"/>
                        <a:pt x="967629" y="107790"/>
                        <a:pt x="1045402" y="261410"/>
                      </a:cubicBezTo>
                      <a:lnTo>
                        <a:pt x="1073505" y="337046"/>
                      </a:lnTo>
                      <a:lnTo>
                        <a:pt x="1092238" y="349320"/>
                      </a:lnTo>
                      <a:cubicBezTo>
                        <a:pt x="1121003" y="373506"/>
                        <a:pt x="1136910" y="400098"/>
                        <a:pt x="1136910" y="428011"/>
                      </a:cubicBezTo>
                      <a:cubicBezTo>
                        <a:pt x="1136910" y="455924"/>
                        <a:pt x="1121003" y="482516"/>
                        <a:pt x="1092238" y="506702"/>
                      </a:cubicBezTo>
                      <a:lnTo>
                        <a:pt x="1073505" y="518976"/>
                      </a:lnTo>
                      <a:lnTo>
                        <a:pt x="1045402" y="594612"/>
                      </a:lnTo>
                      <a:cubicBezTo>
                        <a:pt x="967629" y="748232"/>
                        <a:pt x="785558" y="856022"/>
                        <a:pt x="573352" y="856022"/>
                      </a:cubicBezTo>
                      <a:cubicBezTo>
                        <a:pt x="361146" y="856022"/>
                        <a:pt x="179075" y="748232"/>
                        <a:pt x="101302" y="594612"/>
                      </a:cubicBezTo>
                      <a:lnTo>
                        <a:pt x="76351" y="527459"/>
                      </a:lnTo>
                      <a:lnTo>
                        <a:pt x="44672" y="506702"/>
                      </a:lnTo>
                      <a:cubicBezTo>
                        <a:pt x="15907" y="482516"/>
                        <a:pt x="0" y="455924"/>
                        <a:pt x="0" y="428011"/>
                      </a:cubicBezTo>
                      <a:cubicBezTo>
                        <a:pt x="0" y="400098"/>
                        <a:pt x="15907" y="373506"/>
                        <a:pt x="44672" y="349320"/>
                      </a:cubicBezTo>
                      <a:lnTo>
                        <a:pt x="76351" y="328564"/>
                      </a:lnTo>
                      <a:lnTo>
                        <a:pt x="101302" y="261410"/>
                      </a:lnTo>
                      <a:cubicBezTo>
                        <a:pt x="179075" y="107790"/>
                        <a:pt x="361146" y="0"/>
                        <a:pt x="573352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C000"/>
                    </a:gs>
                    <a:gs pos="0">
                      <a:srgbClr val="FFFF99"/>
                    </a:gs>
                    <a:gs pos="6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CA2740B3-6EE7-4726-95A5-B996D4FF751F}"/>
                    </a:ext>
                  </a:extLst>
                </p:cNvPr>
                <p:cNvSpPr/>
                <p:nvPr/>
              </p:nvSpPr>
              <p:spPr>
                <a:xfrm>
                  <a:off x="2291145" y="2535679"/>
                  <a:ext cx="1096335" cy="831850"/>
                </a:xfrm>
                <a:custGeom>
                  <a:avLst/>
                  <a:gdLst>
                    <a:gd name="connsiteX0" fmla="*/ 505095 w 1096335"/>
                    <a:gd name="connsiteY0" fmla="*/ 817167 h 831850"/>
                    <a:gd name="connsiteX1" fmla="*/ 518942 w 1096335"/>
                    <a:gd name="connsiteY1" fmla="*/ 828917 h 831850"/>
                    <a:gd name="connsiteX2" fmla="*/ 517510 w 1096335"/>
                    <a:gd name="connsiteY2" fmla="*/ 831850 h 831850"/>
                    <a:gd name="connsiteX3" fmla="*/ 491889 w 1096335"/>
                    <a:gd name="connsiteY3" fmla="*/ 830231 h 831850"/>
                    <a:gd name="connsiteX4" fmla="*/ 491248 w 1096335"/>
                    <a:gd name="connsiteY4" fmla="*/ 828917 h 831850"/>
                    <a:gd name="connsiteX5" fmla="*/ 505095 w 1096335"/>
                    <a:gd name="connsiteY5" fmla="*/ 817167 h 831850"/>
                    <a:gd name="connsiteX6" fmla="*/ 319544 w 1096335"/>
                    <a:gd name="connsiteY6" fmla="*/ 777927 h 831850"/>
                    <a:gd name="connsiteX7" fmla="*/ 333391 w 1096335"/>
                    <a:gd name="connsiteY7" fmla="*/ 789676 h 831850"/>
                    <a:gd name="connsiteX8" fmla="*/ 329853 w 1096335"/>
                    <a:gd name="connsiteY8" fmla="*/ 796924 h 831850"/>
                    <a:gd name="connsiteX9" fmla="*/ 310669 w 1096335"/>
                    <a:gd name="connsiteY9" fmla="*/ 790609 h 831850"/>
                    <a:gd name="connsiteX10" fmla="*/ 306272 w 1096335"/>
                    <a:gd name="connsiteY10" fmla="*/ 788497 h 831850"/>
                    <a:gd name="connsiteX11" fmla="*/ 309752 w 1096335"/>
                    <a:gd name="connsiteY11" fmla="*/ 781368 h 831850"/>
                    <a:gd name="connsiteX12" fmla="*/ 319544 w 1096335"/>
                    <a:gd name="connsiteY12" fmla="*/ 777927 h 831850"/>
                    <a:gd name="connsiteX13" fmla="*/ 562102 w 1096335"/>
                    <a:gd name="connsiteY13" fmla="*/ 770793 h 831850"/>
                    <a:gd name="connsiteX14" fmla="*/ 575949 w 1096335"/>
                    <a:gd name="connsiteY14" fmla="*/ 782543 h 831850"/>
                    <a:gd name="connsiteX15" fmla="*/ 562102 w 1096335"/>
                    <a:gd name="connsiteY15" fmla="*/ 794293 h 831850"/>
                    <a:gd name="connsiteX16" fmla="*/ 548254 w 1096335"/>
                    <a:gd name="connsiteY16" fmla="*/ 782543 h 831850"/>
                    <a:gd name="connsiteX17" fmla="*/ 562102 w 1096335"/>
                    <a:gd name="connsiteY17" fmla="*/ 770793 h 831850"/>
                    <a:gd name="connsiteX18" fmla="*/ 777880 w 1096335"/>
                    <a:gd name="connsiteY18" fmla="*/ 766030 h 831850"/>
                    <a:gd name="connsiteX19" fmla="*/ 787671 w 1096335"/>
                    <a:gd name="connsiteY19" fmla="*/ 769472 h 831850"/>
                    <a:gd name="connsiteX20" fmla="*/ 789804 w 1096335"/>
                    <a:gd name="connsiteY20" fmla="*/ 773841 h 831850"/>
                    <a:gd name="connsiteX21" fmla="*/ 767369 w 1096335"/>
                    <a:gd name="connsiteY21" fmla="*/ 784614 h 831850"/>
                    <a:gd name="connsiteX22" fmla="*/ 764032 w 1096335"/>
                    <a:gd name="connsiteY22" fmla="*/ 777780 h 831850"/>
                    <a:gd name="connsiteX23" fmla="*/ 777880 w 1096335"/>
                    <a:gd name="connsiteY23" fmla="*/ 766030 h 831850"/>
                    <a:gd name="connsiteX24" fmla="*/ 656218 w 1096335"/>
                    <a:gd name="connsiteY24" fmla="*/ 753877 h 831850"/>
                    <a:gd name="connsiteX25" fmla="*/ 670065 w 1096335"/>
                    <a:gd name="connsiteY25" fmla="*/ 765627 h 831850"/>
                    <a:gd name="connsiteX26" fmla="*/ 656218 w 1096335"/>
                    <a:gd name="connsiteY26" fmla="*/ 777376 h 831850"/>
                    <a:gd name="connsiteX27" fmla="*/ 642371 w 1096335"/>
                    <a:gd name="connsiteY27" fmla="*/ 765627 h 831850"/>
                    <a:gd name="connsiteX28" fmla="*/ 656218 w 1096335"/>
                    <a:gd name="connsiteY28" fmla="*/ 753877 h 831850"/>
                    <a:gd name="connsiteX29" fmla="*/ 421363 w 1096335"/>
                    <a:gd name="connsiteY29" fmla="*/ 752009 h 831850"/>
                    <a:gd name="connsiteX30" fmla="*/ 435210 w 1096335"/>
                    <a:gd name="connsiteY30" fmla="*/ 763759 h 831850"/>
                    <a:gd name="connsiteX31" fmla="*/ 421363 w 1096335"/>
                    <a:gd name="connsiteY31" fmla="*/ 775508 h 831850"/>
                    <a:gd name="connsiteX32" fmla="*/ 407515 w 1096335"/>
                    <a:gd name="connsiteY32" fmla="*/ 763759 h 831850"/>
                    <a:gd name="connsiteX33" fmla="*/ 421363 w 1096335"/>
                    <a:gd name="connsiteY33" fmla="*/ 752009 h 831850"/>
                    <a:gd name="connsiteX34" fmla="*/ 723384 w 1096335"/>
                    <a:gd name="connsiteY34" fmla="*/ 717711 h 831850"/>
                    <a:gd name="connsiteX35" fmla="*/ 737231 w 1096335"/>
                    <a:gd name="connsiteY35" fmla="*/ 729460 h 831850"/>
                    <a:gd name="connsiteX36" fmla="*/ 723384 w 1096335"/>
                    <a:gd name="connsiteY36" fmla="*/ 741210 h 831850"/>
                    <a:gd name="connsiteX37" fmla="*/ 709536 w 1096335"/>
                    <a:gd name="connsiteY37" fmla="*/ 729460 h 831850"/>
                    <a:gd name="connsiteX38" fmla="*/ 723384 w 1096335"/>
                    <a:gd name="connsiteY38" fmla="*/ 717711 h 831850"/>
                    <a:gd name="connsiteX39" fmla="*/ 845976 w 1096335"/>
                    <a:gd name="connsiteY39" fmla="*/ 716334 h 831850"/>
                    <a:gd name="connsiteX40" fmla="*/ 859823 w 1096335"/>
                    <a:gd name="connsiteY40" fmla="*/ 728083 h 831850"/>
                    <a:gd name="connsiteX41" fmla="*/ 859197 w 1096335"/>
                    <a:gd name="connsiteY41" fmla="*/ 729366 h 831850"/>
                    <a:gd name="connsiteX42" fmla="*/ 845588 w 1096335"/>
                    <a:gd name="connsiteY42" fmla="*/ 739697 h 831850"/>
                    <a:gd name="connsiteX43" fmla="*/ 836185 w 1096335"/>
                    <a:gd name="connsiteY43" fmla="*/ 736392 h 831850"/>
                    <a:gd name="connsiteX44" fmla="*/ 832129 w 1096335"/>
                    <a:gd name="connsiteY44" fmla="*/ 728083 h 831850"/>
                    <a:gd name="connsiteX45" fmla="*/ 845976 w 1096335"/>
                    <a:gd name="connsiteY45" fmla="*/ 716334 h 831850"/>
                    <a:gd name="connsiteX46" fmla="*/ 511553 w 1096335"/>
                    <a:gd name="connsiteY46" fmla="*/ 713836 h 831850"/>
                    <a:gd name="connsiteX47" fmla="*/ 525401 w 1096335"/>
                    <a:gd name="connsiteY47" fmla="*/ 725585 h 831850"/>
                    <a:gd name="connsiteX48" fmla="*/ 511553 w 1096335"/>
                    <a:gd name="connsiteY48" fmla="*/ 737335 h 831850"/>
                    <a:gd name="connsiteX49" fmla="*/ 497706 w 1096335"/>
                    <a:gd name="connsiteY49" fmla="*/ 725585 h 831850"/>
                    <a:gd name="connsiteX50" fmla="*/ 511553 w 1096335"/>
                    <a:gd name="connsiteY50" fmla="*/ 713836 h 831850"/>
                    <a:gd name="connsiteX51" fmla="*/ 289079 w 1096335"/>
                    <a:gd name="connsiteY51" fmla="*/ 711500 h 831850"/>
                    <a:gd name="connsiteX52" fmla="*/ 302926 w 1096335"/>
                    <a:gd name="connsiteY52" fmla="*/ 723250 h 831850"/>
                    <a:gd name="connsiteX53" fmla="*/ 289079 w 1096335"/>
                    <a:gd name="connsiteY53" fmla="*/ 735000 h 831850"/>
                    <a:gd name="connsiteX54" fmla="*/ 275232 w 1096335"/>
                    <a:gd name="connsiteY54" fmla="*/ 723250 h 831850"/>
                    <a:gd name="connsiteX55" fmla="*/ 289079 w 1096335"/>
                    <a:gd name="connsiteY55" fmla="*/ 711500 h 831850"/>
                    <a:gd name="connsiteX56" fmla="*/ 383195 w 1096335"/>
                    <a:gd name="connsiteY56" fmla="*/ 694584 h 831850"/>
                    <a:gd name="connsiteX57" fmla="*/ 397042 w 1096335"/>
                    <a:gd name="connsiteY57" fmla="*/ 706334 h 831850"/>
                    <a:gd name="connsiteX58" fmla="*/ 383195 w 1096335"/>
                    <a:gd name="connsiteY58" fmla="*/ 718083 h 831850"/>
                    <a:gd name="connsiteX59" fmla="*/ 369348 w 1096335"/>
                    <a:gd name="connsiteY59" fmla="*/ 706334 h 831850"/>
                    <a:gd name="connsiteX60" fmla="*/ 383195 w 1096335"/>
                    <a:gd name="connsiteY60" fmla="*/ 694584 h 831850"/>
                    <a:gd name="connsiteX61" fmla="*/ 654926 w 1096335"/>
                    <a:gd name="connsiteY61" fmla="*/ 671211 h 831850"/>
                    <a:gd name="connsiteX62" fmla="*/ 668774 w 1096335"/>
                    <a:gd name="connsiteY62" fmla="*/ 682961 h 831850"/>
                    <a:gd name="connsiteX63" fmla="*/ 654926 w 1096335"/>
                    <a:gd name="connsiteY63" fmla="*/ 694711 h 831850"/>
                    <a:gd name="connsiteX64" fmla="*/ 641079 w 1096335"/>
                    <a:gd name="connsiteY64" fmla="*/ 682961 h 831850"/>
                    <a:gd name="connsiteX65" fmla="*/ 654926 w 1096335"/>
                    <a:gd name="connsiteY65" fmla="*/ 671211 h 831850"/>
                    <a:gd name="connsiteX66" fmla="*/ 579650 w 1096335"/>
                    <a:gd name="connsiteY66" fmla="*/ 664140 h 831850"/>
                    <a:gd name="connsiteX67" fmla="*/ 593497 w 1096335"/>
                    <a:gd name="connsiteY67" fmla="*/ 675889 h 831850"/>
                    <a:gd name="connsiteX68" fmla="*/ 579650 w 1096335"/>
                    <a:gd name="connsiteY68" fmla="*/ 687639 h 831850"/>
                    <a:gd name="connsiteX69" fmla="*/ 565802 w 1096335"/>
                    <a:gd name="connsiteY69" fmla="*/ 675889 h 831850"/>
                    <a:gd name="connsiteX70" fmla="*/ 579650 w 1096335"/>
                    <a:gd name="connsiteY70" fmla="*/ 664140 h 831850"/>
                    <a:gd name="connsiteX71" fmla="*/ 450361 w 1096335"/>
                    <a:gd name="connsiteY71" fmla="*/ 658418 h 831850"/>
                    <a:gd name="connsiteX72" fmla="*/ 464208 w 1096335"/>
                    <a:gd name="connsiteY72" fmla="*/ 670167 h 831850"/>
                    <a:gd name="connsiteX73" fmla="*/ 450361 w 1096335"/>
                    <a:gd name="connsiteY73" fmla="*/ 681917 h 831850"/>
                    <a:gd name="connsiteX74" fmla="*/ 436513 w 1096335"/>
                    <a:gd name="connsiteY74" fmla="*/ 670167 h 831850"/>
                    <a:gd name="connsiteX75" fmla="*/ 450361 w 1096335"/>
                    <a:gd name="connsiteY75" fmla="*/ 658418 h 831850"/>
                    <a:gd name="connsiteX76" fmla="*/ 238531 w 1096335"/>
                    <a:gd name="connsiteY76" fmla="*/ 654543 h 831850"/>
                    <a:gd name="connsiteX77" fmla="*/ 252378 w 1096335"/>
                    <a:gd name="connsiteY77" fmla="*/ 666292 h 831850"/>
                    <a:gd name="connsiteX78" fmla="*/ 238531 w 1096335"/>
                    <a:gd name="connsiteY78" fmla="*/ 678042 h 831850"/>
                    <a:gd name="connsiteX79" fmla="*/ 224683 w 1096335"/>
                    <a:gd name="connsiteY79" fmla="*/ 666292 h 831850"/>
                    <a:gd name="connsiteX80" fmla="*/ 238531 w 1096335"/>
                    <a:gd name="connsiteY80" fmla="*/ 654543 h 831850"/>
                    <a:gd name="connsiteX81" fmla="*/ 825529 w 1096335"/>
                    <a:gd name="connsiteY81" fmla="*/ 643384 h 831850"/>
                    <a:gd name="connsiteX82" fmla="*/ 839376 w 1096335"/>
                    <a:gd name="connsiteY82" fmla="*/ 655134 h 831850"/>
                    <a:gd name="connsiteX83" fmla="*/ 825529 w 1096335"/>
                    <a:gd name="connsiteY83" fmla="*/ 666884 h 831850"/>
                    <a:gd name="connsiteX84" fmla="*/ 811681 w 1096335"/>
                    <a:gd name="connsiteY84" fmla="*/ 655134 h 831850"/>
                    <a:gd name="connsiteX85" fmla="*/ 825529 w 1096335"/>
                    <a:gd name="connsiteY85" fmla="*/ 643384 h 831850"/>
                    <a:gd name="connsiteX86" fmla="*/ 104630 w 1096335"/>
                    <a:gd name="connsiteY86" fmla="*/ 631859 h 831850"/>
                    <a:gd name="connsiteX87" fmla="*/ 112158 w 1096335"/>
                    <a:gd name="connsiteY87" fmla="*/ 634505 h 831850"/>
                    <a:gd name="connsiteX88" fmla="*/ 116214 w 1096335"/>
                    <a:gd name="connsiteY88" fmla="*/ 642813 h 831850"/>
                    <a:gd name="connsiteX89" fmla="*/ 114755 w 1096335"/>
                    <a:gd name="connsiteY89" fmla="*/ 645802 h 831850"/>
                    <a:gd name="connsiteX90" fmla="*/ 738057 w 1096335"/>
                    <a:gd name="connsiteY90" fmla="*/ 623332 h 831850"/>
                    <a:gd name="connsiteX91" fmla="*/ 751905 w 1096335"/>
                    <a:gd name="connsiteY91" fmla="*/ 635082 h 831850"/>
                    <a:gd name="connsiteX92" fmla="*/ 738057 w 1096335"/>
                    <a:gd name="connsiteY92" fmla="*/ 646832 h 831850"/>
                    <a:gd name="connsiteX93" fmla="*/ 724210 w 1096335"/>
                    <a:gd name="connsiteY93" fmla="*/ 635082 h 831850"/>
                    <a:gd name="connsiteX94" fmla="*/ 738057 w 1096335"/>
                    <a:gd name="connsiteY94" fmla="*/ 623332 h 831850"/>
                    <a:gd name="connsiteX95" fmla="*/ 927348 w 1096335"/>
                    <a:gd name="connsiteY95" fmla="*/ 617466 h 831850"/>
                    <a:gd name="connsiteX96" fmla="*/ 941195 w 1096335"/>
                    <a:gd name="connsiteY96" fmla="*/ 629216 h 831850"/>
                    <a:gd name="connsiteX97" fmla="*/ 927348 w 1096335"/>
                    <a:gd name="connsiteY97" fmla="*/ 640966 h 831850"/>
                    <a:gd name="connsiteX98" fmla="*/ 913500 w 1096335"/>
                    <a:gd name="connsiteY98" fmla="*/ 629216 h 831850"/>
                    <a:gd name="connsiteX99" fmla="*/ 927348 w 1096335"/>
                    <a:gd name="connsiteY99" fmla="*/ 617466 h 831850"/>
                    <a:gd name="connsiteX100" fmla="*/ 381903 w 1096335"/>
                    <a:gd name="connsiteY100" fmla="*/ 611918 h 831850"/>
                    <a:gd name="connsiteX101" fmla="*/ 395751 w 1096335"/>
                    <a:gd name="connsiteY101" fmla="*/ 623668 h 831850"/>
                    <a:gd name="connsiteX102" fmla="*/ 381903 w 1096335"/>
                    <a:gd name="connsiteY102" fmla="*/ 635418 h 831850"/>
                    <a:gd name="connsiteX103" fmla="*/ 368056 w 1096335"/>
                    <a:gd name="connsiteY103" fmla="*/ 623668 h 831850"/>
                    <a:gd name="connsiteX104" fmla="*/ 381903 w 1096335"/>
                    <a:gd name="connsiteY104" fmla="*/ 611918 h 831850"/>
                    <a:gd name="connsiteX105" fmla="*/ 542418 w 1096335"/>
                    <a:gd name="connsiteY105" fmla="*/ 609883 h 831850"/>
                    <a:gd name="connsiteX106" fmla="*/ 556265 w 1096335"/>
                    <a:gd name="connsiteY106" fmla="*/ 621632 h 831850"/>
                    <a:gd name="connsiteX107" fmla="*/ 542418 w 1096335"/>
                    <a:gd name="connsiteY107" fmla="*/ 633382 h 831850"/>
                    <a:gd name="connsiteX108" fmla="*/ 528571 w 1096335"/>
                    <a:gd name="connsiteY108" fmla="*/ 621632 h 831850"/>
                    <a:gd name="connsiteX109" fmla="*/ 542418 w 1096335"/>
                    <a:gd name="connsiteY109" fmla="*/ 609883 h 831850"/>
                    <a:gd name="connsiteX110" fmla="*/ 306627 w 1096335"/>
                    <a:gd name="connsiteY110" fmla="*/ 604847 h 831850"/>
                    <a:gd name="connsiteX111" fmla="*/ 320474 w 1096335"/>
                    <a:gd name="connsiteY111" fmla="*/ 616596 h 831850"/>
                    <a:gd name="connsiteX112" fmla="*/ 306627 w 1096335"/>
                    <a:gd name="connsiteY112" fmla="*/ 628346 h 831850"/>
                    <a:gd name="connsiteX113" fmla="*/ 292780 w 1096335"/>
                    <a:gd name="connsiteY113" fmla="*/ 616596 h 831850"/>
                    <a:gd name="connsiteX114" fmla="*/ 306627 w 1096335"/>
                    <a:gd name="connsiteY114" fmla="*/ 604847 h 831850"/>
                    <a:gd name="connsiteX115" fmla="*/ 169533 w 1096335"/>
                    <a:gd name="connsiteY115" fmla="*/ 594897 h 831850"/>
                    <a:gd name="connsiteX116" fmla="*/ 183380 w 1096335"/>
                    <a:gd name="connsiteY116" fmla="*/ 606647 h 831850"/>
                    <a:gd name="connsiteX117" fmla="*/ 169533 w 1096335"/>
                    <a:gd name="connsiteY117" fmla="*/ 618397 h 831850"/>
                    <a:gd name="connsiteX118" fmla="*/ 155685 w 1096335"/>
                    <a:gd name="connsiteY118" fmla="*/ 606647 h 831850"/>
                    <a:gd name="connsiteX119" fmla="*/ 169533 w 1096335"/>
                    <a:gd name="connsiteY119" fmla="*/ 594897 h 831850"/>
                    <a:gd name="connsiteX120" fmla="*/ 454947 w 1096335"/>
                    <a:gd name="connsiteY120" fmla="*/ 589830 h 831850"/>
                    <a:gd name="connsiteX121" fmla="*/ 468794 w 1096335"/>
                    <a:gd name="connsiteY121" fmla="*/ 601580 h 831850"/>
                    <a:gd name="connsiteX122" fmla="*/ 454947 w 1096335"/>
                    <a:gd name="connsiteY122" fmla="*/ 613330 h 831850"/>
                    <a:gd name="connsiteX123" fmla="*/ 441100 w 1096335"/>
                    <a:gd name="connsiteY123" fmla="*/ 601580 h 831850"/>
                    <a:gd name="connsiteX124" fmla="*/ 454947 w 1096335"/>
                    <a:gd name="connsiteY124" fmla="*/ 589830 h 831850"/>
                    <a:gd name="connsiteX125" fmla="*/ 644237 w 1096335"/>
                    <a:gd name="connsiteY125" fmla="*/ 583965 h 831850"/>
                    <a:gd name="connsiteX126" fmla="*/ 658084 w 1096335"/>
                    <a:gd name="connsiteY126" fmla="*/ 595714 h 831850"/>
                    <a:gd name="connsiteX127" fmla="*/ 644237 w 1096335"/>
                    <a:gd name="connsiteY127" fmla="*/ 607464 h 831850"/>
                    <a:gd name="connsiteX128" fmla="*/ 630390 w 1096335"/>
                    <a:gd name="connsiteY128" fmla="*/ 595714 h 831850"/>
                    <a:gd name="connsiteX129" fmla="*/ 644237 w 1096335"/>
                    <a:gd name="connsiteY129" fmla="*/ 583965 h 831850"/>
                    <a:gd name="connsiteX130" fmla="*/ 795064 w 1096335"/>
                    <a:gd name="connsiteY130" fmla="*/ 576958 h 831850"/>
                    <a:gd name="connsiteX131" fmla="*/ 808911 w 1096335"/>
                    <a:gd name="connsiteY131" fmla="*/ 588708 h 831850"/>
                    <a:gd name="connsiteX132" fmla="*/ 795064 w 1096335"/>
                    <a:gd name="connsiteY132" fmla="*/ 600457 h 831850"/>
                    <a:gd name="connsiteX133" fmla="*/ 781217 w 1096335"/>
                    <a:gd name="connsiteY133" fmla="*/ 588708 h 831850"/>
                    <a:gd name="connsiteX134" fmla="*/ 795064 w 1096335"/>
                    <a:gd name="connsiteY134" fmla="*/ 576958 h 831850"/>
                    <a:gd name="connsiteX135" fmla="*/ 889180 w 1096335"/>
                    <a:gd name="connsiteY135" fmla="*/ 560042 h 831850"/>
                    <a:gd name="connsiteX136" fmla="*/ 903028 w 1096335"/>
                    <a:gd name="connsiteY136" fmla="*/ 571791 h 831850"/>
                    <a:gd name="connsiteX137" fmla="*/ 889180 w 1096335"/>
                    <a:gd name="connsiteY137" fmla="*/ 583541 h 831850"/>
                    <a:gd name="connsiteX138" fmla="*/ 875333 w 1096335"/>
                    <a:gd name="connsiteY138" fmla="*/ 571791 h 831850"/>
                    <a:gd name="connsiteX139" fmla="*/ 889180 w 1096335"/>
                    <a:gd name="connsiteY139" fmla="*/ 560042 h 831850"/>
                    <a:gd name="connsiteX140" fmla="*/ 101075 w 1096335"/>
                    <a:gd name="connsiteY140" fmla="*/ 548398 h 831850"/>
                    <a:gd name="connsiteX141" fmla="*/ 114923 w 1096335"/>
                    <a:gd name="connsiteY141" fmla="*/ 560148 h 831850"/>
                    <a:gd name="connsiteX142" fmla="*/ 101075 w 1096335"/>
                    <a:gd name="connsiteY142" fmla="*/ 571898 h 831850"/>
                    <a:gd name="connsiteX143" fmla="*/ 87228 w 1096335"/>
                    <a:gd name="connsiteY143" fmla="*/ 560148 h 831850"/>
                    <a:gd name="connsiteX144" fmla="*/ 101075 w 1096335"/>
                    <a:gd name="connsiteY144" fmla="*/ 548398 h 831850"/>
                    <a:gd name="connsiteX145" fmla="*/ 258247 w 1096335"/>
                    <a:gd name="connsiteY145" fmla="*/ 546362 h 831850"/>
                    <a:gd name="connsiteX146" fmla="*/ 272094 w 1096335"/>
                    <a:gd name="connsiteY146" fmla="*/ 558112 h 831850"/>
                    <a:gd name="connsiteX147" fmla="*/ 258247 w 1096335"/>
                    <a:gd name="connsiteY147" fmla="*/ 569862 h 831850"/>
                    <a:gd name="connsiteX148" fmla="*/ 244400 w 1096335"/>
                    <a:gd name="connsiteY148" fmla="*/ 558112 h 831850"/>
                    <a:gd name="connsiteX149" fmla="*/ 258247 w 1096335"/>
                    <a:gd name="connsiteY149" fmla="*/ 546362 h 831850"/>
                    <a:gd name="connsiteX150" fmla="*/ 511953 w 1096335"/>
                    <a:gd name="connsiteY150" fmla="*/ 543456 h 831850"/>
                    <a:gd name="connsiteX151" fmla="*/ 525801 w 1096335"/>
                    <a:gd name="connsiteY151" fmla="*/ 555206 h 831850"/>
                    <a:gd name="connsiteX152" fmla="*/ 511953 w 1096335"/>
                    <a:gd name="connsiteY152" fmla="*/ 566956 h 831850"/>
                    <a:gd name="connsiteX153" fmla="*/ 498106 w 1096335"/>
                    <a:gd name="connsiteY153" fmla="*/ 555206 h 831850"/>
                    <a:gd name="connsiteX154" fmla="*/ 511953 w 1096335"/>
                    <a:gd name="connsiteY154" fmla="*/ 543456 h 831850"/>
                    <a:gd name="connsiteX155" fmla="*/ 606070 w 1096335"/>
                    <a:gd name="connsiteY155" fmla="*/ 526540 h 831850"/>
                    <a:gd name="connsiteX156" fmla="*/ 619917 w 1096335"/>
                    <a:gd name="connsiteY156" fmla="*/ 538290 h 831850"/>
                    <a:gd name="connsiteX157" fmla="*/ 606070 w 1096335"/>
                    <a:gd name="connsiteY157" fmla="*/ 550039 h 831850"/>
                    <a:gd name="connsiteX158" fmla="*/ 592222 w 1096335"/>
                    <a:gd name="connsiteY158" fmla="*/ 538290 h 831850"/>
                    <a:gd name="connsiteX159" fmla="*/ 606070 w 1096335"/>
                    <a:gd name="connsiteY159" fmla="*/ 526540 h 831850"/>
                    <a:gd name="connsiteX160" fmla="*/ 170776 w 1096335"/>
                    <a:gd name="connsiteY160" fmla="*/ 526310 h 831850"/>
                    <a:gd name="connsiteX161" fmla="*/ 184623 w 1096335"/>
                    <a:gd name="connsiteY161" fmla="*/ 538060 h 831850"/>
                    <a:gd name="connsiteX162" fmla="*/ 170776 w 1096335"/>
                    <a:gd name="connsiteY162" fmla="*/ 549810 h 831850"/>
                    <a:gd name="connsiteX163" fmla="*/ 156929 w 1096335"/>
                    <a:gd name="connsiteY163" fmla="*/ 538060 h 831850"/>
                    <a:gd name="connsiteX164" fmla="*/ 170776 w 1096335"/>
                    <a:gd name="connsiteY164" fmla="*/ 526310 h 831850"/>
                    <a:gd name="connsiteX165" fmla="*/ 956346 w 1096335"/>
                    <a:gd name="connsiteY165" fmla="*/ 523875 h 831850"/>
                    <a:gd name="connsiteX166" fmla="*/ 970193 w 1096335"/>
                    <a:gd name="connsiteY166" fmla="*/ 535625 h 831850"/>
                    <a:gd name="connsiteX167" fmla="*/ 956346 w 1096335"/>
                    <a:gd name="connsiteY167" fmla="*/ 547375 h 831850"/>
                    <a:gd name="connsiteX168" fmla="*/ 942499 w 1096335"/>
                    <a:gd name="connsiteY168" fmla="*/ 535625 h 831850"/>
                    <a:gd name="connsiteX169" fmla="*/ 956346 w 1096335"/>
                    <a:gd name="connsiteY169" fmla="*/ 523875 h 831850"/>
                    <a:gd name="connsiteX170" fmla="*/ 360066 w 1096335"/>
                    <a:gd name="connsiteY170" fmla="*/ 520444 h 831850"/>
                    <a:gd name="connsiteX171" fmla="*/ 373913 w 1096335"/>
                    <a:gd name="connsiteY171" fmla="*/ 532194 h 831850"/>
                    <a:gd name="connsiteX172" fmla="*/ 360066 w 1096335"/>
                    <a:gd name="connsiteY172" fmla="*/ 543944 h 831850"/>
                    <a:gd name="connsiteX173" fmla="*/ 346219 w 1096335"/>
                    <a:gd name="connsiteY173" fmla="*/ 532194 h 831850"/>
                    <a:gd name="connsiteX174" fmla="*/ 360066 w 1096335"/>
                    <a:gd name="connsiteY174" fmla="*/ 520444 h 831850"/>
                    <a:gd name="connsiteX175" fmla="*/ 744516 w 1096335"/>
                    <a:gd name="connsiteY175" fmla="*/ 520000 h 831850"/>
                    <a:gd name="connsiteX176" fmla="*/ 758363 w 1096335"/>
                    <a:gd name="connsiteY176" fmla="*/ 531750 h 831850"/>
                    <a:gd name="connsiteX177" fmla="*/ 744516 w 1096335"/>
                    <a:gd name="connsiteY177" fmla="*/ 543500 h 831850"/>
                    <a:gd name="connsiteX178" fmla="*/ 730668 w 1096335"/>
                    <a:gd name="connsiteY178" fmla="*/ 531750 h 831850"/>
                    <a:gd name="connsiteX179" fmla="*/ 744516 w 1096335"/>
                    <a:gd name="connsiteY179" fmla="*/ 520000 h 831850"/>
                    <a:gd name="connsiteX180" fmla="*/ 673235 w 1096335"/>
                    <a:gd name="connsiteY180" fmla="*/ 490374 h 831850"/>
                    <a:gd name="connsiteX181" fmla="*/ 687083 w 1096335"/>
                    <a:gd name="connsiteY181" fmla="*/ 502123 h 831850"/>
                    <a:gd name="connsiteX182" fmla="*/ 673235 w 1096335"/>
                    <a:gd name="connsiteY182" fmla="*/ 513873 h 831850"/>
                    <a:gd name="connsiteX183" fmla="*/ 659388 w 1096335"/>
                    <a:gd name="connsiteY183" fmla="*/ 502123 h 831850"/>
                    <a:gd name="connsiteX184" fmla="*/ 673235 w 1096335"/>
                    <a:gd name="connsiteY184" fmla="*/ 490374 h 831850"/>
                    <a:gd name="connsiteX185" fmla="*/ 461405 w 1096335"/>
                    <a:gd name="connsiteY185" fmla="*/ 486499 h 831850"/>
                    <a:gd name="connsiteX186" fmla="*/ 475252 w 1096335"/>
                    <a:gd name="connsiteY186" fmla="*/ 498248 h 831850"/>
                    <a:gd name="connsiteX187" fmla="*/ 461405 w 1096335"/>
                    <a:gd name="connsiteY187" fmla="*/ 509998 h 831850"/>
                    <a:gd name="connsiteX188" fmla="*/ 447558 w 1096335"/>
                    <a:gd name="connsiteY188" fmla="*/ 498248 h 831850"/>
                    <a:gd name="connsiteX189" fmla="*/ 461405 w 1096335"/>
                    <a:gd name="connsiteY189" fmla="*/ 486499 h 831850"/>
                    <a:gd name="connsiteX190" fmla="*/ 227782 w 1096335"/>
                    <a:gd name="connsiteY190" fmla="*/ 479936 h 831850"/>
                    <a:gd name="connsiteX191" fmla="*/ 241630 w 1096335"/>
                    <a:gd name="connsiteY191" fmla="*/ 491686 h 831850"/>
                    <a:gd name="connsiteX192" fmla="*/ 227782 w 1096335"/>
                    <a:gd name="connsiteY192" fmla="*/ 503435 h 831850"/>
                    <a:gd name="connsiteX193" fmla="*/ 213935 w 1096335"/>
                    <a:gd name="connsiteY193" fmla="*/ 491686 h 831850"/>
                    <a:gd name="connsiteX194" fmla="*/ 227782 w 1096335"/>
                    <a:gd name="connsiteY194" fmla="*/ 479936 h 831850"/>
                    <a:gd name="connsiteX195" fmla="*/ 887889 w 1096335"/>
                    <a:gd name="connsiteY195" fmla="*/ 477376 h 831850"/>
                    <a:gd name="connsiteX196" fmla="*/ 901736 w 1096335"/>
                    <a:gd name="connsiteY196" fmla="*/ 489126 h 831850"/>
                    <a:gd name="connsiteX197" fmla="*/ 887889 w 1096335"/>
                    <a:gd name="connsiteY197" fmla="*/ 500876 h 831850"/>
                    <a:gd name="connsiteX198" fmla="*/ 874041 w 1096335"/>
                    <a:gd name="connsiteY198" fmla="*/ 489126 h 831850"/>
                    <a:gd name="connsiteX199" fmla="*/ 887889 w 1096335"/>
                    <a:gd name="connsiteY199" fmla="*/ 477376 h 831850"/>
                    <a:gd name="connsiteX200" fmla="*/ 1045060 w 1096335"/>
                    <a:gd name="connsiteY200" fmla="*/ 475340 h 831850"/>
                    <a:gd name="connsiteX201" fmla="*/ 1054852 w 1096335"/>
                    <a:gd name="connsiteY201" fmla="*/ 478782 h 831850"/>
                    <a:gd name="connsiteX202" fmla="*/ 1055184 w 1096335"/>
                    <a:gd name="connsiteY202" fmla="*/ 479461 h 831850"/>
                    <a:gd name="connsiteX203" fmla="*/ 1051663 w 1096335"/>
                    <a:gd name="connsiteY203" fmla="*/ 483495 h 831850"/>
                    <a:gd name="connsiteX204" fmla="*/ 1034839 w 1096335"/>
                    <a:gd name="connsiteY204" fmla="*/ 494518 h 831850"/>
                    <a:gd name="connsiteX205" fmla="*/ 1031213 w 1096335"/>
                    <a:gd name="connsiteY205" fmla="*/ 487090 h 831850"/>
                    <a:gd name="connsiteX206" fmla="*/ 1045060 w 1096335"/>
                    <a:gd name="connsiteY206" fmla="*/ 475340 h 831850"/>
                    <a:gd name="connsiteX207" fmla="*/ 812612 w 1096335"/>
                    <a:gd name="connsiteY207" fmla="*/ 470304 h 831850"/>
                    <a:gd name="connsiteX208" fmla="*/ 826460 w 1096335"/>
                    <a:gd name="connsiteY208" fmla="*/ 482054 h 831850"/>
                    <a:gd name="connsiteX209" fmla="*/ 812612 w 1096335"/>
                    <a:gd name="connsiteY209" fmla="*/ 493804 h 831850"/>
                    <a:gd name="connsiteX210" fmla="*/ 798765 w 1096335"/>
                    <a:gd name="connsiteY210" fmla="*/ 482054 h 831850"/>
                    <a:gd name="connsiteX211" fmla="*/ 812612 w 1096335"/>
                    <a:gd name="connsiteY211" fmla="*/ 470304 h 831850"/>
                    <a:gd name="connsiteX212" fmla="*/ 321899 w 1096335"/>
                    <a:gd name="connsiteY212" fmla="*/ 463019 h 831850"/>
                    <a:gd name="connsiteX213" fmla="*/ 335746 w 1096335"/>
                    <a:gd name="connsiteY213" fmla="*/ 474769 h 831850"/>
                    <a:gd name="connsiteX214" fmla="*/ 321899 w 1096335"/>
                    <a:gd name="connsiteY214" fmla="*/ 486519 h 831850"/>
                    <a:gd name="connsiteX215" fmla="*/ 308051 w 1096335"/>
                    <a:gd name="connsiteY215" fmla="*/ 474769 h 831850"/>
                    <a:gd name="connsiteX216" fmla="*/ 321899 w 1096335"/>
                    <a:gd name="connsiteY216" fmla="*/ 463019 h 831850"/>
                    <a:gd name="connsiteX217" fmla="*/ 52711 w 1096335"/>
                    <a:gd name="connsiteY217" fmla="*/ 457930 h 831850"/>
                    <a:gd name="connsiteX218" fmla="*/ 66559 w 1096335"/>
                    <a:gd name="connsiteY218" fmla="*/ 469680 h 831850"/>
                    <a:gd name="connsiteX219" fmla="*/ 52711 w 1096335"/>
                    <a:gd name="connsiteY219" fmla="*/ 481429 h 831850"/>
                    <a:gd name="connsiteX220" fmla="*/ 38864 w 1096335"/>
                    <a:gd name="connsiteY220" fmla="*/ 469680 h 831850"/>
                    <a:gd name="connsiteX221" fmla="*/ 52711 w 1096335"/>
                    <a:gd name="connsiteY221" fmla="*/ 457930 h 831850"/>
                    <a:gd name="connsiteX222" fmla="*/ 957589 w 1096335"/>
                    <a:gd name="connsiteY222" fmla="*/ 455288 h 831850"/>
                    <a:gd name="connsiteX223" fmla="*/ 971436 w 1096335"/>
                    <a:gd name="connsiteY223" fmla="*/ 467038 h 831850"/>
                    <a:gd name="connsiteX224" fmla="*/ 957589 w 1096335"/>
                    <a:gd name="connsiteY224" fmla="*/ 478788 h 831850"/>
                    <a:gd name="connsiteX225" fmla="*/ 943742 w 1096335"/>
                    <a:gd name="connsiteY225" fmla="*/ 467038 h 831850"/>
                    <a:gd name="connsiteX226" fmla="*/ 957589 w 1096335"/>
                    <a:gd name="connsiteY226" fmla="*/ 455288 h 831850"/>
                    <a:gd name="connsiteX227" fmla="*/ 604778 w 1096335"/>
                    <a:gd name="connsiteY227" fmla="*/ 443874 h 831850"/>
                    <a:gd name="connsiteX228" fmla="*/ 618625 w 1096335"/>
                    <a:gd name="connsiteY228" fmla="*/ 455624 h 831850"/>
                    <a:gd name="connsiteX229" fmla="*/ 604778 w 1096335"/>
                    <a:gd name="connsiteY229" fmla="*/ 467374 h 831850"/>
                    <a:gd name="connsiteX230" fmla="*/ 590931 w 1096335"/>
                    <a:gd name="connsiteY230" fmla="*/ 455624 h 831850"/>
                    <a:gd name="connsiteX231" fmla="*/ 604778 w 1096335"/>
                    <a:gd name="connsiteY231" fmla="*/ 443874 h 831850"/>
                    <a:gd name="connsiteX232" fmla="*/ 529502 w 1096335"/>
                    <a:gd name="connsiteY232" fmla="*/ 436803 h 831850"/>
                    <a:gd name="connsiteX233" fmla="*/ 543349 w 1096335"/>
                    <a:gd name="connsiteY233" fmla="*/ 448552 h 831850"/>
                    <a:gd name="connsiteX234" fmla="*/ 529502 w 1096335"/>
                    <a:gd name="connsiteY234" fmla="*/ 460302 h 831850"/>
                    <a:gd name="connsiteX235" fmla="*/ 515654 w 1096335"/>
                    <a:gd name="connsiteY235" fmla="*/ 448552 h 831850"/>
                    <a:gd name="connsiteX236" fmla="*/ 529502 w 1096335"/>
                    <a:gd name="connsiteY236" fmla="*/ 436803 h 831850"/>
                    <a:gd name="connsiteX237" fmla="*/ 389064 w 1096335"/>
                    <a:gd name="connsiteY237" fmla="*/ 426853 h 831850"/>
                    <a:gd name="connsiteX238" fmla="*/ 402912 w 1096335"/>
                    <a:gd name="connsiteY238" fmla="*/ 438603 h 831850"/>
                    <a:gd name="connsiteX239" fmla="*/ 389064 w 1096335"/>
                    <a:gd name="connsiteY239" fmla="*/ 450353 h 831850"/>
                    <a:gd name="connsiteX240" fmla="*/ 375217 w 1096335"/>
                    <a:gd name="connsiteY240" fmla="*/ 438603 h 831850"/>
                    <a:gd name="connsiteX241" fmla="*/ 389064 w 1096335"/>
                    <a:gd name="connsiteY241" fmla="*/ 426853 h 831850"/>
                    <a:gd name="connsiteX242" fmla="*/ 177234 w 1096335"/>
                    <a:gd name="connsiteY242" fmla="*/ 422978 h 831850"/>
                    <a:gd name="connsiteX243" fmla="*/ 191081 w 1096335"/>
                    <a:gd name="connsiteY243" fmla="*/ 434728 h 831850"/>
                    <a:gd name="connsiteX244" fmla="*/ 177234 w 1096335"/>
                    <a:gd name="connsiteY244" fmla="*/ 446478 h 831850"/>
                    <a:gd name="connsiteX245" fmla="*/ 163387 w 1096335"/>
                    <a:gd name="connsiteY245" fmla="*/ 434728 h 831850"/>
                    <a:gd name="connsiteX246" fmla="*/ 177234 w 1096335"/>
                    <a:gd name="connsiteY246" fmla="*/ 422978 h 831850"/>
                    <a:gd name="connsiteX247" fmla="*/ 737706 w 1096335"/>
                    <a:gd name="connsiteY247" fmla="*/ 412826 h 831850"/>
                    <a:gd name="connsiteX248" fmla="*/ 751553 w 1096335"/>
                    <a:gd name="connsiteY248" fmla="*/ 424575 h 831850"/>
                    <a:gd name="connsiteX249" fmla="*/ 737706 w 1096335"/>
                    <a:gd name="connsiteY249" fmla="*/ 436325 h 831850"/>
                    <a:gd name="connsiteX250" fmla="*/ 723858 w 1096335"/>
                    <a:gd name="connsiteY250" fmla="*/ 424575 h 831850"/>
                    <a:gd name="connsiteX251" fmla="*/ 737706 w 1096335"/>
                    <a:gd name="connsiteY251" fmla="*/ 412826 h 831850"/>
                    <a:gd name="connsiteX252" fmla="*/ 1014596 w 1096335"/>
                    <a:gd name="connsiteY252" fmla="*/ 408914 h 831850"/>
                    <a:gd name="connsiteX253" fmla="*/ 1028443 w 1096335"/>
                    <a:gd name="connsiteY253" fmla="*/ 420664 h 831850"/>
                    <a:gd name="connsiteX254" fmla="*/ 1014596 w 1096335"/>
                    <a:gd name="connsiteY254" fmla="*/ 432413 h 831850"/>
                    <a:gd name="connsiteX255" fmla="*/ 1000748 w 1096335"/>
                    <a:gd name="connsiteY255" fmla="*/ 420664 h 831850"/>
                    <a:gd name="connsiteX256" fmla="*/ 1014596 w 1096335"/>
                    <a:gd name="connsiteY256" fmla="*/ 408914 h 831850"/>
                    <a:gd name="connsiteX257" fmla="*/ 1095606 w 1096335"/>
                    <a:gd name="connsiteY257" fmla="*/ 402230 h 831850"/>
                    <a:gd name="connsiteX258" fmla="*/ 1096335 w 1096335"/>
                    <a:gd name="connsiteY258" fmla="*/ 404804 h 831850"/>
                    <a:gd name="connsiteX259" fmla="*/ 1095985 w 1096335"/>
                    <a:gd name="connsiteY259" fmla="*/ 406040 h 831850"/>
                    <a:gd name="connsiteX260" fmla="*/ 1094865 w 1096335"/>
                    <a:gd name="connsiteY260" fmla="*/ 403747 h 831850"/>
                    <a:gd name="connsiteX261" fmla="*/ 14544 w 1096335"/>
                    <a:gd name="connsiteY261" fmla="*/ 400505 h 831850"/>
                    <a:gd name="connsiteX262" fmla="*/ 28391 w 1096335"/>
                    <a:gd name="connsiteY262" fmla="*/ 412255 h 831850"/>
                    <a:gd name="connsiteX263" fmla="*/ 14544 w 1096335"/>
                    <a:gd name="connsiteY263" fmla="*/ 424004 h 831850"/>
                    <a:gd name="connsiteX264" fmla="*/ 697 w 1096335"/>
                    <a:gd name="connsiteY264" fmla="*/ 412255 h 831850"/>
                    <a:gd name="connsiteX265" fmla="*/ 14544 w 1096335"/>
                    <a:gd name="connsiteY265" fmla="*/ 400505 h 831850"/>
                    <a:gd name="connsiteX266" fmla="*/ 650234 w 1096335"/>
                    <a:gd name="connsiteY266" fmla="*/ 392774 h 831850"/>
                    <a:gd name="connsiteX267" fmla="*/ 664081 w 1096335"/>
                    <a:gd name="connsiteY267" fmla="*/ 404523 h 831850"/>
                    <a:gd name="connsiteX268" fmla="*/ 650234 w 1096335"/>
                    <a:gd name="connsiteY268" fmla="*/ 416273 h 831850"/>
                    <a:gd name="connsiteX269" fmla="*/ 636387 w 1096335"/>
                    <a:gd name="connsiteY269" fmla="*/ 404523 h 831850"/>
                    <a:gd name="connsiteX270" fmla="*/ 650234 w 1096335"/>
                    <a:gd name="connsiteY270" fmla="*/ 392774 h 831850"/>
                    <a:gd name="connsiteX271" fmla="*/ 839525 w 1096335"/>
                    <a:gd name="connsiteY271" fmla="*/ 386908 h 831850"/>
                    <a:gd name="connsiteX272" fmla="*/ 853372 w 1096335"/>
                    <a:gd name="connsiteY272" fmla="*/ 398658 h 831850"/>
                    <a:gd name="connsiteX273" fmla="*/ 839525 w 1096335"/>
                    <a:gd name="connsiteY273" fmla="*/ 410407 h 831850"/>
                    <a:gd name="connsiteX274" fmla="*/ 825677 w 1096335"/>
                    <a:gd name="connsiteY274" fmla="*/ 398658 h 831850"/>
                    <a:gd name="connsiteX275" fmla="*/ 839525 w 1096335"/>
                    <a:gd name="connsiteY275" fmla="*/ 386908 h 831850"/>
                    <a:gd name="connsiteX276" fmla="*/ 320607 w 1096335"/>
                    <a:gd name="connsiteY276" fmla="*/ 380354 h 831850"/>
                    <a:gd name="connsiteX277" fmla="*/ 334454 w 1096335"/>
                    <a:gd name="connsiteY277" fmla="*/ 392104 h 831850"/>
                    <a:gd name="connsiteX278" fmla="*/ 320607 w 1096335"/>
                    <a:gd name="connsiteY278" fmla="*/ 403854 h 831850"/>
                    <a:gd name="connsiteX279" fmla="*/ 306760 w 1096335"/>
                    <a:gd name="connsiteY279" fmla="*/ 392104 h 831850"/>
                    <a:gd name="connsiteX280" fmla="*/ 320607 w 1096335"/>
                    <a:gd name="connsiteY280" fmla="*/ 380354 h 831850"/>
                    <a:gd name="connsiteX281" fmla="*/ 245331 w 1096335"/>
                    <a:gd name="connsiteY281" fmla="*/ 373282 h 831850"/>
                    <a:gd name="connsiteX282" fmla="*/ 259178 w 1096335"/>
                    <a:gd name="connsiteY282" fmla="*/ 385032 h 831850"/>
                    <a:gd name="connsiteX283" fmla="*/ 245331 w 1096335"/>
                    <a:gd name="connsiteY283" fmla="*/ 396782 h 831850"/>
                    <a:gd name="connsiteX284" fmla="*/ 231483 w 1096335"/>
                    <a:gd name="connsiteY284" fmla="*/ 385032 h 831850"/>
                    <a:gd name="connsiteX285" fmla="*/ 245331 w 1096335"/>
                    <a:gd name="connsiteY285" fmla="*/ 373282 h 831850"/>
                    <a:gd name="connsiteX286" fmla="*/ 444555 w 1096335"/>
                    <a:gd name="connsiteY286" fmla="*/ 365539 h 831850"/>
                    <a:gd name="connsiteX287" fmla="*/ 458403 w 1096335"/>
                    <a:gd name="connsiteY287" fmla="*/ 377289 h 831850"/>
                    <a:gd name="connsiteX288" fmla="*/ 444555 w 1096335"/>
                    <a:gd name="connsiteY288" fmla="*/ 389038 h 831850"/>
                    <a:gd name="connsiteX289" fmla="*/ 430708 w 1096335"/>
                    <a:gd name="connsiteY289" fmla="*/ 377289 h 831850"/>
                    <a:gd name="connsiteX290" fmla="*/ 444555 w 1096335"/>
                    <a:gd name="connsiteY290" fmla="*/ 365539 h 831850"/>
                    <a:gd name="connsiteX291" fmla="*/ 81710 w 1096335"/>
                    <a:gd name="connsiteY291" fmla="*/ 364339 h 831850"/>
                    <a:gd name="connsiteX292" fmla="*/ 95557 w 1096335"/>
                    <a:gd name="connsiteY292" fmla="*/ 376088 h 831850"/>
                    <a:gd name="connsiteX293" fmla="*/ 81710 w 1096335"/>
                    <a:gd name="connsiteY293" fmla="*/ 387838 h 831850"/>
                    <a:gd name="connsiteX294" fmla="*/ 67862 w 1096335"/>
                    <a:gd name="connsiteY294" fmla="*/ 376088 h 831850"/>
                    <a:gd name="connsiteX295" fmla="*/ 81710 w 1096335"/>
                    <a:gd name="connsiteY295" fmla="*/ 364339 h 831850"/>
                    <a:gd name="connsiteX296" fmla="*/ 964047 w 1096335"/>
                    <a:gd name="connsiteY296" fmla="*/ 351956 h 831850"/>
                    <a:gd name="connsiteX297" fmla="*/ 977895 w 1096335"/>
                    <a:gd name="connsiteY297" fmla="*/ 363706 h 831850"/>
                    <a:gd name="connsiteX298" fmla="*/ 964047 w 1096335"/>
                    <a:gd name="connsiteY298" fmla="*/ 375456 h 831850"/>
                    <a:gd name="connsiteX299" fmla="*/ 950200 w 1096335"/>
                    <a:gd name="connsiteY299" fmla="*/ 363706 h 831850"/>
                    <a:gd name="connsiteX300" fmla="*/ 964047 w 1096335"/>
                    <a:gd name="connsiteY300" fmla="*/ 351956 h 831850"/>
                    <a:gd name="connsiteX301" fmla="*/ 707241 w 1096335"/>
                    <a:gd name="connsiteY301" fmla="*/ 346399 h 831850"/>
                    <a:gd name="connsiteX302" fmla="*/ 721088 w 1096335"/>
                    <a:gd name="connsiteY302" fmla="*/ 358149 h 831850"/>
                    <a:gd name="connsiteX303" fmla="*/ 707241 w 1096335"/>
                    <a:gd name="connsiteY303" fmla="*/ 369899 h 831850"/>
                    <a:gd name="connsiteX304" fmla="*/ 693393 w 1096335"/>
                    <a:gd name="connsiteY304" fmla="*/ 358149 h 831850"/>
                    <a:gd name="connsiteX305" fmla="*/ 707241 w 1096335"/>
                    <a:gd name="connsiteY305" fmla="*/ 346399 h 831850"/>
                    <a:gd name="connsiteX306" fmla="*/ 357084 w 1096335"/>
                    <a:gd name="connsiteY306" fmla="*/ 345487 h 831850"/>
                    <a:gd name="connsiteX307" fmla="*/ 370931 w 1096335"/>
                    <a:gd name="connsiteY307" fmla="*/ 357236 h 831850"/>
                    <a:gd name="connsiteX308" fmla="*/ 357084 w 1096335"/>
                    <a:gd name="connsiteY308" fmla="*/ 368986 h 831850"/>
                    <a:gd name="connsiteX309" fmla="*/ 343237 w 1096335"/>
                    <a:gd name="connsiteY309" fmla="*/ 357236 h 831850"/>
                    <a:gd name="connsiteX310" fmla="*/ 357084 w 1096335"/>
                    <a:gd name="connsiteY310" fmla="*/ 345487 h 831850"/>
                    <a:gd name="connsiteX311" fmla="*/ 546374 w 1096335"/>
                    <a:gd name="connsiteY311" fmla="*/ 339621 h 831850"/>
                    <a:gd name="connsiteX312" fmla="*/ 560222 w 1096335"/>
                    <a:gd name="connsiteY312" fmla="*/ 351371 h 831850"/>
                    <a:gd name="connsiteX313" fmla="*/ 546374 w 1096335"/>
                    <a:gd name="connsiteY313" fmla="*/ 363120 h 831850"/>
                    <a:gd name="connsiteX314" fmla="*/ 532527 w 1096335"/>
                    <a:gd name="connsiteY314" fmla="*/ 351371 h 831850"/>
                    <a:gd name="connsiteX315" fmla="*/ 546374 w 1096335"/>
                    <a:gd name="connsiteY315" fmla="*/ 339621 h 831850"/>
                    <a:gd name="connsiteX316" fmla="*/ 801357 w 1096335"/>
                    <a:gd name="connsiteY316" fmla="*/ 329483 h 831850"/>
                    <a:gd name="connsiteX317" fmla="*/ 815204 w 1096335"/>
                    <a:gd name="connsiteY317" fmla="*/ 341233 h 831850"/>
                    <a:gd name="connsiteX318" fmla="*/ 801357 w 1096335"/>
                    <a:gd name="connsiteY318" fmla="*/ 352982 h 831850"/>
                    <a:gd name="connsiteX319" fmla="*/ 787510 w 1096335"/>
                    <a:gd name="connsiteY319" fmla="*/ 341233 h 831850"/>
                    <a:gd name="connsiteX320" fmla="*/ 801357 w 1096335"/>
                    <a:gd name="connsiteY320" fmla="*/ 329483 h 831850"/>
                    <a:gd name="connsiteX321" fmla="*/ 15513 w 1096335"/>
                    <a:gd name="connsiteY321" fmla="*/ 318634 h 831850"/>
                    <a:gd name="connsiteX322" fmla="*/ 23044 w 1096335"/>
                    <a:gd name="connsiteY322" fmla="*/ 321281 h 831850"/>
                    <a:gd name="connsiteX323" fmla="*/ 27100 w 1096335"/>
                    <a:gd name="connsiteY323" fmla="*/ 329589 h 831850"/>
                    <a:gd name="connsiteX324" fmla="*/ 13252 w 1096335"/>
                    <a:gd name="connsiteY324" fmla="*/ 341339 h 831850"/>
                    <a:gd name="connsiteX325" fmla="*/ 3461 w 1096335"/>
                    <a:gd name="connsiteY325" fmla="*/ 337898 h 831850"/>
                    <a:gd name="connsiteX326" fmla="*/ 0 w 1096335"/>
                    <a:gd name="connsiteY326" fmla="*/ 330807 h 831850"/>
                    <a:gd name="connsiteX327" fmla="*/ 4097 w 1096335"/>
                    <a:gd name="connsiteY327" fmla="*/ 326113 h 831850"/>
                    <a:gd name="connsiteX328" fmla="*/ 178229 w 1096335"/>
                    <a:gd name="connsiteY328" fmla="*/ 313345 h 831850"/>
                    <a:gd name="connsiteX329" fmla="*/ 192077 w 1096335"/>
                    <a:gd name="connsiteY329" fmla="*/ 325094 h 831850"/>
                    <a:gd name="connsiteX330" fmla="*/ 178229 w 1096335"/>
                    <a:gd name="connsiteY330" fmla="*/ 336844 h 831850"/>
                    <a:gd name="connsiteX331" fmla="*/ 164382 w 1096335"/>
                    <a:gd name="connsiteY331" fmla="*/ 325094 h 831850"/>
                    <a:gd name="connsiteX332" fmla="*/ 178229 w 1096335"/>
                    <a:gd name="connsiteY332" fmla="*/ 313345 h 831850"/>
                    <a:gd name="connsiteX333" fmla="*/ 1029034 w 1096335"/>
                    <a:gd name="connsiteY333" fmla="*/ 303353 h 831850"/>
                    <a:gd name="connsiteX334" fmla="*/ 1032930 w 1096335"/>
                    <a:gd name="connsiteY334" fmla="*/ 313839 h 831850"/>
                    <a:gd name="connsiteX335" fmla="*/ 1042889 w 1096335"/>
                    <a:gd name="connsiteY335" fmla="*/ 320364 h 831850"/>
                    <a:gd name="connsiteX336" fmla="*/ 1041935 w 1096335"/>
                    <a:gd name="connsiteY336" fmla="*/ 322319 h 831850"/>
                    <a:gd name="connsiteX337" fmla="*/ 1032144 w 1096335"/>
                    <a:gd name="connsiteY337" fmla="*/ 325760 h 831850"/>
                    <a:gd name="connsiteX338" fmla="*/ 1018297 w 1096335"/>
                    <a:gd name="connsiteY338" fmla="*/ 314010 h 831850"/>
                    <a:gd name="connsiteX339" fmla="*/ 1022353 w 1096335"/>
                    <a:gd name="connsiteY339" fmla="*/ 305702 h 831850"/>
                    <a:gd name="connsiteX340" fmla="*/ 414091 w 1096335"/>
                    <a:gd name="connsiteY340" fmla="*/ 299112 h 831850"/>
                    <a:gd name="connsiteX341" fmla="*/ 427938 w 1096335"/>
                    <a:gd name="connsiteY341" fmla="*/ 310862 h 831850"/>
                    <a:gd name="connsiteX342" fmla="*/ 414091 w 1096335"/>
                    <a:gd name="connsiteY342" fmla="*/ 322612 h 831850"/>
                    <a:gd name="connsiteX343" fmla="*/ 400243 w 1096335"/>
                    <a:gd name="connsiteY343" fmla="*/ 310862 h 831850"/>
                    <a:gd name="connsiteX344" fmla="*/ 414091 w 1096335"/>
                    <a:gd name="connsiteY344" fmla="*/ 299112 h 831850"/>
                    <a:gd name="connsiteX345" fmla="*/ 868523 w 1096335"/>
                    <a:gd name="connsiteY345" fmla="*/ 293316 h 831850"/>
                    <a:gd name="connsiteX346" fmla="*/ 882370 w 1096335"/>
                    <a:gd name="connsiteY346" fmla="*/ 305066 h 831850"/>
                    <a:gd name="connsiteX347" fmla="*/ 868523 w 1096335"/>
                    <a:gd name="connsiteY347" fmla="*/ 316816 h 831850"/>
                    <a:gd name="connsiteX348" fmla="*/ 854675 w 1096335"/>
                    <a:gd name="connsiteY348" fmla="*/ 305066 h 831850"/>
                    <a:gd name="connsiteX349" fmla="*/ 868523 w 1096335"/>
                    <a:gd name="connsiteY349" fmla="*/ 293316 h 831850"/>
                    <a:gd name="connsiteX350" fmla="*/ 90758 w 1096335"/>
                    <a:gd name="connsiteY350" fmla="*/ 293292 h 831850"/>
                    <a:gd name="connsiteX351" fmla="*/ 104605 w 1096335"/>
                    <a:gd name="connsiteY351" fmla="*/ 305042 h 831850"/>
                    <a:gd name="connsiteX352" fmla="*/ 90758 w 1096335"/>
                    <a:gd name="connsiteY352" fmla="*/ 316792 h 831850"/>
                    <a:gd name="connsiteX353" fmla="*/ 76911 w 1096335"/>
                    <a:gd name="connsiteY353" fmla="*/ 305042 h 831850"/>
                    <a:gd name="connsiteX354" fmla="*/ 90758 w 1096335"/>
                    <a:gd name="connsiteY354" fmla="*/ 293292 h 831850"/>
                    <a:gd name="connsiteX355" fmla="*/ 656692 w 1096335"/>
                    <a:gd name="connsiteY355" fmla="*/ 289441 h 831850"/>
                    <a:gd name="connsiteX356" fmla="*/ 670540 w 1096335"/>
                    <a:gd name="connsiteY356" fmla="*/ 301191 h 831850"/>
                    <a:gd name="connsiteX357" fmla="*/ 656692 w 1096335"/>
                    <a:gd name="connsiteY357" fmla="*/ 312941 h 831850"/>
                    <a:gd name="connsiteX358" fmla="*/ 642845 w 1096335"/>
                    <a:gd name="connsiteY358" fmla="*/ 301191 h 831850"/>
                    <a:gd name="connsiteX359" fmla="*/ 656692 w 1096335"/>
                    <a:gd name="connsiteY359" fmla="*/ 289441 h 831850"/>
                    <a:gd name="connsiteX360" fmla="*/ 280048 w 1096335"/>
                    <a:gd name="connsiteY360" fmla="*/ 287426 h 831850"/>
                    <a:gd name="connsiteX361" fmla="*/ 293896 w 1096335"/>
                    <a:gd name="connsiteY361" fmla="*/ 299176 h 831850"/>
                    <a:gd name="connsiteX362" fmla="*/ 280048 w 1096335"/>
                    <a:gd name="connsiteY362" fmla="*/ 310926 h 831850"/>
                    <a:gd name="connsiteX363" fmla="*/ 266201 w 1096335"/>
                    <a:gd name="connsiteY363" fmla="*/ 299176 h 831850"/>
                    <a:gd name="connsiteX364" fmla="*/ 280048 w 1096335"/>
                    <a:gd name="connsiteY364" fmla="*/ 287426 h 831850"/>
                    <a:gd name="connsiteX365" fmla="*/ 508207 w 1096335"/>
                    <a:gd name="connsiteY365" fmla="*/ 282195 h 831850"/>
                    <a:gd name="connsiteX366" fmla="*/ 522054 w 1096335"/>
                    <a:gd name="connsiteY366" fmla="*/ 293945 h 831850"/>
                    <a:gd name="connsiteX367" fmla="*/ 508207 w 1096335"/>
                    <a:gd name="connsiteY367" fmla="*/ 305695 h 831850"/>
                    <a:gd name="connsiteX368" fmla="*/ 494359 w 1096335"/>
                    <a:gd name="connsiteY368" fmla="*/ 293945 h 831850"/>
                    <a:gd name="connsiteX369" fmla="*/ 508207 w 1096335"/>
                    <a:gd name="connsiteY369" fmla="*/ 282195 h 831850"/>
                    <a:gd name="connsiteX370" fmla="*/ 147765 w 1096335"/>
                    <a:gd name="connsiteY370" fmla="*/ 246918 h 831850"/>
                    <a:gd name="connsiteX371" fmla="*/ 161612 w 1096335"/>
                    <a:gd name="connsiteY371" fmla="*/ 258667 h 831850"/>
                    <a:gd name="connsiteX372" fmla="*/ 147765 w 1096335"/>
                    <a:gd name="connsiteY372" fmla="*/ 270417 h 831850"/>
                    <a:gd name="connsiteX373" fmla="*/ 133917 w 1096335"/>
                    <a:gd name="connsiteY373" fmla="*/ 258667 h 831850"/>
                    <a:gd name="connsiteX374" fmla="*/ 147765 w 1096335"/>
                    <a:gd name="connsiteY374" fmla="*/ 246918 h 831850"/>
                    <a:gd name="connsiteX375" fmla="*/ 800065 w 1096335"/>
                    <a:gd name="connsiteY375" fmla="*/ 246817 h 831850"/>
                    <a:gd name="connsiteX376" fmla="*/ 813913 w 1096335"/>
                    <a:gd name="connsiteY376" fmla="*/ 258567 h 831850"/>
                    <a:gd name="connsiteX377" fmla="*/ 800065 w 1096335"/>
                    <a:gd name="connsiteY377" fmla="*/ 270316 h 831850"/>
                    <a:gd name="connsiteX378" fmla="*/ 786218 w 1096335"/>
                    <a:gd name="connsiteY378" fmla="*/ 258567 h 831850"/>
                    <a:gd name="connsiteX379" fmla="*/ 800065 w 1096335"/>
                    <a:gd name="connsiteY379" fmla="*/ 246817 h 831850"/>
                    <a:gd name="connsiteX380" fmla="*/ 575372 w 1096335"/>
                    <a:gd name="connsiteY380" fmla="*/ 246029 h 831850"/>
                    <a:gd name="connsiteX381" fmla="*/ 589220 w 1096335"/>
                    <a:gd name="connsiteY381" fmla="*/ 257779 h 831850"/>
                    <a:gd name="connsiteX382" fmla="*/ 575372 w 1096335"/>
                    <a:gd name="connsiteY382" fmla="*/ 269529 h 831850"/>
                    <a:gd name="connsiteX383" fmla="*/ 561525 w 1096335"/>
                    <a:gd name="connsiteY383" fmla="*/ 257779 h 831850"/>
                    <a:gd name="connsiteX384" fmla="*/ 575372 w 1096335"/>
                    <a:gd name="connsiteY384" fmla="*/ 246029 h 831850"/>
                    <a:gd name="connsiteX385" fmla="*/ 965043 w 1096335"/>
                    <a:gd name="connsiteY385" fmla="*/ 242322 h 831850"/>
                    <a:gd name="connsiteX386" fmla="*/ 978890 w 1096335"/>
                    <a:gd name="connsiteY386" fmla="*/ 254072 h 831850"/>
                    <a:gd name="connsiteX387" fmla="*/ 965043 w 1096335"/>
                    <a:gd name="connsiteY387" fmla="*/ 265822 h 831850"/>
                    <a:gd name="connsiteX388" fmla="*/ 951195 w 1096335"/>
                    <a:gd name="connsiteY388" fmla="*/ 254072 h 831850"/>
                    <a:gd name="connsiteX389" fmla="*/ 965043 w 1096335"/>
                    <a:gd name="connsiteY389" fmla="*/ 242322 h 831850"/>
                    <a:gd name="connsiteX390" fmla="*/ 363542 w 1096335"/>
                    <a:gd name="connsiteY390" fmla="*/ 242154 h 831850"/>
                    <a:gd name="connsiteX391" fmla="*/ 377390 w 1096335"/>
                    <a:gd name="connsiteY391" fmla="*/ 253904 h 831850"/>
                    <a:gd name="connsiteX392" fmla="*/ 363542 w 1096335"/>
                    <a:gd name="connsiteY392" fmla="*/ 265654 h 831850"/>
                    <a:gd name="connsiteX393" fmla="*/ 349695 w 1096335"/>
                    <a:gd name="connsiteY393" fmla="*/ 253904 h 831850"/>
                    <a:gd name="connsiteX394" fmla="*/ 363542 w 1096335"/>
                    <a:gd name="connsiteY394" fmla="*/ 242154 h 831850"/>
                    <a:gd name="connsiteX395" fmla="*/ 724789 w 1096335"/>
                    <a:gd name="connsiteY395" fmla="*/ 239745 h 831850"/>
                    <a:gd name="connsiteX396" fmla="*/ 738636 w 1096335"/>
                    <a:gd name="connsiteY396" fmla="*/ 251495 h 831850"/>
                    <a:gd name="connsiteX397" fmla="*/ 724789 w 1096335"/>
                    <a:gd name="connsiteY397" fmla="*/ 263245 h 831850"/>
                    <a:gd name="connsiteX398" fmla="*/ 710941 w 1096335"/>
                    <a:gd name="connsiteY398" fmla="*/ 251495 h 831850"/>
                    <a:gd name="connsiteX399" fmla="*/ 724789 w 1096335"/>
                    <a:gd name="connsiteY399" fmla="*/ 239745 h 831850"/>
                    <a:gd name="connsiteX400" fmla="*/ 241881 w 1096335"/>
                    <a:gd name="connsiteY400" fmla="*/ 230001 h 831850"/>
                    <a:gd name="connsiteX401" fmla="*/ 255728 w 1096335"/>
                    <a:gd name="connsiteY401" fmla="*/ 241751 h 831850"/>
                    <a:gd name="connsiteX402" fmla="*/ 241881 w 1096335"/>
                    <a:gd name="connsiteY402" fmla="*/ 253501 h 831850"/>
                    <a:gd name="connsiteX403" fmla="*/ 228034 w 1096335"/>
                    <a:gd name="connsiteY403" fmla="*/ 241751 h 831850"/>
                    <a:gd name="connsiteX404" fmla="*/ 241881 w 1096335"/>
                    <a:gd name="connsiteY404" fmla="*/ 230001 h 831850"/>
                    <a:gd name="connsiteX405" fmla="*/ 877571 w 1096335"/>
                    <a:gd name="connsiteY405" fmla="*/ 222270 h 831850"/>
                    <a:gd name="connsiteX406" fmla="*/ 891419 w 1096335"/>
                    <a:gd name="connsiteY406" fmla="*/ 234020 h 831850"/>
                    <a:gd name="connsiteX407" fmla="*/ 877571 w 1096335"/>
                    <a:gd name="connsiteY407" fmla="*/ 245770 h 831850"/>
                    <a:gd name="connsiteX408" fmla="*/ 863724 w 1096335"/>
                    <a:gd name="connsiteY408" fmla="*/ 234020 h 831850"/>
                    <a:gd name="connsiteX409" fmla="*/ 877571 w 1096335"/>
                    <a:gd name="connsiteY409" fmla="*/ 222270 h 831850"/>
                    <a:gd name="connsiteX410" fmla="*/ 506915 w 1096335"/>
                    <a:gd name="connsiteY410" fmla="*/ 199530 h 831850"/>
                    <a:gd name="connsiteX411" fmla="*/ 520762 w 1096335"/>
                    <a:gd name="connsiteY411" fmla="*/ 211280 h 831850"/>
                    <a:gd name="connsiteX412" fmla="*/ 506915 w 1096335"/>
                    <a:gd name="connsiteY412" fmla="*/ 223030 h 831850"/>
                    <a:gd name="connsiteX413" fmla="*/ 493068 w 1096335"/>
                    <a:gd name="connsiteY413" fmla="*/ 211280 h 831850"/>
                    <a:gd name="connsiteX414" fmla="*/ 506915 w 1096335"/>
                    <a:gd name="connsiteY414" fmla="*/ 199530 h 831850"/>
                    <a:gd name="connsiteX415" fmla="*/ 309047 w 1096335"/>
                    <a:gd name="connsiteY415" fmla="*/ 193835 h 831850"/>
                    <a:gd name="connsiteX416" fmla="*/ 322894 w 1096335"/>
                    <a:gd name="connsiteY416" fmla="*/ 205585 h 831850"/>
                    <a:gd name="connsiteX417" fmla="*/ 309047 w 1096335"/>
                    <a:gd name="connsiteY417" fmla="*/ 217335 h 831850"/>
                    <a:gd name="connsiteX418" fmla="*/ 295199 w 1096335"/>
                    <a:gd name="connsiteY418" fmla="*/ 205585 h 831850"/>
                    <a:gd name="connsiteX419" fmla="*/ 309047 w 1096335"/>
                    <a:gd name="connsiteY419" fmla="*/ 193835 h 831850"/>
                    <a:gd name="connsiteX420" fmla="*/ 431639 w 1096335"/>
                    <a:gd name="connsiteY420" fmla="*/ 192458 h 831850"/>
                    <a:gd name="connsiteX421" fmla="*/ 445486 w 1096335"/>
                    <a:gd name="connsiteY421" fmla="*/ 204208 h 831850"/>
                    <a:gd name="connsiteX422" fmla="*/ 431639 w 1096335"/>
                    <a:gd name="connsiteY422" fmla="*/ 215958 h 831850"/>
                    <a:gd name="connsiteX423" fmla="*/ 417791 w 1096335"/>
                    <a:gd name="connsiteY423" fmla="*/ 204208 h 831850"/>
                    <a:gd name="connsiteX424" fmla="*/ 431639 w 1096335"/>
                    <a:gd name="connsiteY424" fmla="*/ 192458 h 831850"/>
                    <a:gd name="connsiteX425" fmla="*/ 97216 w 1096335"/>
                    <a:gd name="connsiteY425" fmla="*/ 189960 h 831850"/>
                    <a:gd name="connsiteX426" fmla="*/ 111064 w 1096335"/>
                    <a:gd name="connsiteY426" fmla="*/ 201710 h 831850"/>
                    <a:gd name="connsiteX427" fmla="*/ 97216 w 1096335"/>
                    <a:gd name="connsiteY427" fmla="*/ 213460 h 831850"/>
                    <a:gd name="connsiteX428" fmla="*/ 87425 w 1096335"/>
                    <a:gd name="connsiteY428" fmla="*/ 210019 h 831850"/>
                    <a:gd name="connsiteX429" fmla="*/ 84921 w 1096335"/>
                    <a:gd name="connsiteY429" fmla="*/ 204888 h 831850"/>
                    <a:gd name="connsiteX430" fmla="*/ 95263 w 1096335"/>
                    <a:gd name="connsiteY430" fmla="*/ 190647 h 831850"/>
                    <a:gd name="connsiteX431" fmla="*/ 692020 w 1096335"/>
                    <a:gd name="connsiteY431" fmla="*/ 183029 h 831850"/>
                    <a:gd name="connsiteX432" fmla="*/ 705867 w 1096335"/>
                    <a:gd name="connsiteY432" fmla="*/ 194779 h 831850"/>
                    <a:gd name="connsiteX433" fmla="*/ 692020 w 1096335"/>
                    <a:gd name="connsiteY433" fmla="*/ 206529 h 831850"/>
                    <a:gd name="connsiteX434" fmla="*/ 678172 w 1096335"/>
                    <a:gd name="connsiteY434" fmla="*/ 194779 h 831850"/>
                    <a:gd name="connsiteX435" fmla="*/ 692020 w 1096335"/>
                    <a:gd name="connsiteY435" fmla="*/ 183029 h 831850"/>
                    <a:gd name="connsiteX436" fmla="*/ 934578 w 1096335"/>
                    <a:gd name="connsiteY436" fmla="*/ 175896 h 831850"/>
                    <a:gd name="connsiteX437" fmla="*/ 948425 w 1096335"/>
                    <a:gd name="connsiteY437" fmla="*/ 187645 h 831850"/>
                    <a:gd name="connsiteX438" fmla="*/ 934578 w 1096335"/>
                    <a:gd name="connsiteY438" fmla="*/ 199395 h 831850"/>
                    <a:gd name="connsiteX439" fmla="*/ 920731 w 1096335"/>
                    <a:gd name="connsiteY439" fmla="*/ 187645 h 831850"/>
                    <a:gd name="connsiteX440" fmla="*/ 934578 w 1096335"/>
                    <a:gd name="connsiteY440" fmla="*/ 175896 h 831850"/>
                    <a:gd name="connsiteX441" fmla="*/ 604548 w 1096335"/>
                    <a:gd name="connsiteY441" fmla="*/ 162977 h 831850"/>
                    <a:gd name="connsiteX442" fmla="*/ 618396 w 1096335"/>
                    <a:gd name="connsiteY442" fmla="*/ 174727 h 831850"/>
                    <a:gd name="connsiteX443" fmla="*/ 604548 w 1096335"/>
                    <a:gd name="connsiteY443" fmla="*/ 186477 h 831850"/>
                    <a:gd name="connsiteX444" fmla="*/ 590701 w 1096335"/>
                    <a:gd name="connsiteY444" fmla="*/ 174727 h 831850"/>
                    <a:gd name="connsiteX445" fmla="*/ 604548 w 1096335"/>
                    <a:gd name="connsiteY445" fmla="*/ 162977 h 831850"/>
                    <a:gd name="connsiteX446" fmla="*/ 793839 w 1096335"/>
                    <a:gd name="connsiteY446" fmla="*/ 157111 h 831850"/>
                    <a:gd name="connsiteX447" fmla="*/ 807686 w 1096335"/>
                    <a:gd name="connsiteY447" fmla="*/ 168861 h 831850"/>
                    <a:gd name="connsiteX448" fmla="*/ 793839 w 1096335"/>
                    <a:gd name="connsiteY448" fmla="*/ 180611 h 831850"/>
                    <a:gd name="connsiteX449" fmla="*/ 779992 w 1096335"/>
                    <a:gd name="connsiteY449" fmla="*/ 168861 h 831850"/>
                    <a:gd name="connsiteX450" fmla="*/ 793839 w 1096335"/>
                    <a:gd name="connsiteY450" fmla="*/ 157111 h 831850"/>
                    <a:gd name="connsiteX451" fmla="*/ 240589 w 1096335"/>
                    <a:gd name="connsiteY451" fmla="*/ 147336 h 831850"/>
                    <a:gd name="connsiteX452" fmla="*/ 254437 w 1096335"/>
                    <a:gd name="connsiteY452" fmla="*/ 159086 h 831850"/>
                    <a:gd name="connsiteX453" fmla="*/ 240589 w 1096335"/>
                    <a:gd name="connsiteY453" fmla="*/ 170835 h 831850"/>
                    <a:gd name="connsiteX454" fmla="*/ 226742 w 1096335"/>
                    <a:gd name="connsiteY454" fmla="*/ 159086 h 831850"/>
                    <a:gd name="connsiteX455" fmla="*/ 240589 w 1096335"/>
                    <a:gd name="connsiteY455" fmla="*/ 147336 h 831850"/>
                    <a:gd name="connsiteX456" fmla="*/ 165313 w 1096335"/>
                    <a:gd name="connsiteY456" fmla="*/ 140264 h 831850"/>
                    <a:gd name="connsiteX457" fmla="*/ 179160 w 1096335"/>
                    <a:gd name="connsiteY457" fmla="*/ 152014 h 831850"/>
                    <a:gd name="connsiteX458" fmla="*/ 165313 w 1096335"/>
                    <a:gd name="connsiteY458" fmla="*/ 163764 h 831850"/>
                    <a:gd name="connsiteX459" fmla="*/ 151465 w 1096335"/>
                    <a:gd name="connsiteY459" fmla="*/ 152014 h 831850"/>
                    <a:gd name="connsiteX460" fmla="*/ 165313 w 1096335"/>
                    <a:gd name="connsiteY460" fmla="*/ 140264 h 831850"/>
                    <a:gd name="connsiteX461" fmla="*/ 411191 w 1096335"/>
                    <a:gd name="connsiteY461" fmla="*/ 119509 h 831850"/>
                    <a:gd name="connsiteX462" fmla="*/ 425039 w 1096335"/>
                    <a:gd name="connsiteY462" fmla="*/ 131259 h 831850"/>
                    <a:gd name="connsiteX463" fmla="*/ 411191 w 1096335"/>
                    <a:gd name="connsiteY463" fmla="*/ 143008 h 831850"/>
                    <a:gd name="connsiteX464" fmla="*/ 397344 w 1096335"/>
                    <a:gd name="connsiteY464" fmla="*/ 131259 h 831850"/>
                    <a:gd name="connsiteX465" fmla="*/ 411191 w 1096335"/>
                    <a:gd name="connsiteY465" fmla="*/ 119509 h 831850"/>
                    <a:gd name="connsiteX466" fmla="*/ 884030 w 1096335"/>
                    <a:gd name="connsiteY466" fmla="*/ 118938 h 831850"/>
                    <a:gd name="connsiteX467" fmla="*/ 897877 w 1096335"/>
                    <a:gd name="connsiteY467" fmla="*/ 130688 h 831850"/>
                    <a:gd name="connsiteX468" fmla="*/ 884030 w 1096335"/>
                    <a:gd name="connsiteY468" fmla="*/ 142438 h 831850"/>
                    <a:gd name="connsiteX469" fmla="*/ 870182 w 1096335"/>
                    <a:gd name="connsiteY469" fmla="*/ 130688 h 831850"/>
                    <a:gd name="connsiteX470" fmla="*/ 884030 w 1096335"/>
                    <a:gd name="connsiteY470" fmla="*/ 118938 h 831850"/>
                    <a:gd name="connsiteX471" fmla="*/ 661555 w 1096335"/>
                    <a:gd name="connsiteY471" fmla="*/ 116603 h 831850"/>
                    <a:gd name="connsiteX472" fmla="*/ 675402 w 1096335"/>
                    <a:gd name="connsiteY472" fmla="*/ 128352 h 831850"/>
                    <a:gd name="connsiteX473" fmla="*/ 661555 w 1096335"/>
                    <a:gd name="connsiteY473" fmla="*/ 140102 h 831850"/>
                    <a:gd name="connsiteX474" fmla="*/ 647708 w 1096335"/>
                    <a:gd name="connsiteY474" fmla="*/ 128352 h 831850"/>
                    <a:gd name="connsiteX475" fmla="*/ 661555 w 1096335"/>
                    <a:gd name="connsiteY475" fmla="*/ 116603 h 831850"/>
                    <a:gd name="connsiteX476" fmla="*/ 755671 w 1096335"/>
                    <a:gd name="connsiteY476" fmla="*/ 99686 h 831850"/>
                    <a:gd name="connsiteX477" fmla="*/ 769519 w 1096335"/>
                    <a:gd name="connsiteY477" fmla="*/ 111436 h 831850"/>
                    <a:gd name="connsiteX478" fmla="*/ 755671 w 1096335"/>
                    <a:gd name="connsiteY478" fmla="*/ 123186 h 831850"/>
                    <a:gd name="connsiteX479" fmla="*/ 741824 w 1096335"/>
                    <a:gd name="connsiteY479" fmla="*/ 111436 h 831850"/>
                    <a:gd name="connsiteX480" fmla="*/ 755671 w 1096335"/>
                    <a:gd name="connsiteY480" fmla="*/ 99686 h 831850"/>
                    <a:gd name="connsiteX481" fmla="*/ 323720 w 1096335"/>
                    <a:gd name="connsiteY481" fmla="*/ 99457 h 831850"/>
                    <a:gd name="connsiteX482" fmla="*/ 337567 w 1096335"/>
                    <a:gd name="connsiteY482" fmla="*/ 111207 h 831850"/>
                    <a:gd name="connsiteX483" fmla="*/ 323720 w 1096335"/>
                    <a:gd name="connsiteY483" fmla="*/ 122956 h 831850"/>
                    <a:gd name="connsiteX484" fmla="*/ 309873 w 1096335"/>
                    <a:gd name="connsiteY484" fmla="*/ 111207 h 831850"/>
                    <a:gd name="connsiteX485" fmla="*/ 323720 w 1096335"/>
                    <a:gd name="connsiteY485" fmla="*/ 99457 h 831850"/>
                    <a:gd name="connsiteX486" fmla="*/ 513010 w 1096335"/>
                    <a:gd name="connsiteY486" fmla="*/ 93591 h 831850"/>
                    <a:gd name="connsiteX487" fmla="*/ 526858 w 1096335"/>
                    <a:gd name="connsiteY487" fmla="*/ 105341 h 831850"/>
                    <a:gd name="connsiteX488" fmla="*/ 513010 w 1096335"/>
                    <a:gd name="connsiteY488" fmla="*/ 117091 h 831850"/>
                    <a:gd name="connsiteX489" fmla="*/ 499163 w 1096335"/>
                    <a:gd name="connsiteY489" fmla="*/ 105341 h 831850"/>
                    <a:gd name="connsiteX490" fmla="*/ 513010 w 1096335"/>
                    <a:gd name="connsiteY490" fmla="*/ 93591 h 831850"/>
                    <a:gd name="connsiteX491" fmla="*/ 822837 w 1096335"/>
                    <a:gd name="connsiteY491" fmla="*/ 63520 h 831850"/>
                    <a:gd name="connsiteX492" fmla="*/ 836684 w 1096335"/>
                    <a:gd name="connsiteY492" fmla="*/ 75270 h 831850"/>
                    <a:gd name="connsiteX493" fmla="*/ 822837 w 1096335"/>
                    <a:gd name="connsiteY493" fmla="*/ 87020 h 831850"/>
                    <a:gd name="connsiteX494" fmla="*/ 808990 w 1096335"/>
                    <a:gd name="connsiteY494" fmla="*/ 75270 h 831850"/>
                    <a:gd name="connsiteX495" fmla="*/ 822837 w 1096335"/>
                    <a:gd name="connsiteY495" fmla="*/ 63520 h 831850"/>
                    <a:gd name="connsiteX496" fmla="*/ 231954 w 1096335"/>
                    <a:gd name="connsiteY496" fmla="*/ 60811 h 831850"/>
                    <a:gd name="connsiteX497" fmla="*/ 239692 w 1096335"/>
                    <a:gd name="connsiteY497" fmla="*/ 63531 h 831850"/>
                    <a:gd name="connsiteX498" fmla="*/ 243747 w 1096335"/>
                    <a:gd name="connsiteY498" fmla="*/ 71839 h 831850"/>
                    <a:gd name="connsiteX499" fmla="*/ 229900 w 1096335"/>
                    <a:gd name="connsiteY499" fmla="*/ 83589 h 831850"/>
                    <a:gd name="connsiteX500" fmla="*/ 220109 w 1096335"/>
                    <a:gd name="connsiteY500" fmla="*/ 80148 h 831850"/>
                    <a:gd name="connsiteX501" fmla="*/ 216425 w 1096335"/>
                    <a:gd name="connsiteY501" fmla="*/ 72600 h 831850"/>
                    <a:gd name="connsiteX502" fmla="*/ 611007 w 1096335"/>
                    <a:gd name="connsiteY502" fmla="*/ 59645 h 831850"/>
                    <a:gd name="connsiteX503" fmla="*/ 624854 w 1096335"/>
                    <a:gd name="connsiteY503" fmla="*/ 71395 h 831850"/>
                    <a:gd name="connsiteX504" fmla="*/ 611007 w 1096335"/>
                    <a:gd name="connsiteY504" fmla="*/ 83145 h 831850"/>
                    <a:gd name="connsiteX505" fmla="*/ 597159 w 1096335"/>
                    <a:gd name="connsiteY505" fmla="*/ 71395 h 831850"/>
                    <a:gd name="connsiteX506" fmla="*/ 611007 w 1096335"/>
                    <a:gd name="connsiteY506" fmla="*/ 59645 h 831850"/>
                    <a:gd name="connsiteX507" fmla="*/ 380727 w 1096335"/>
                    <a:gd name="connsiteY507" fmla="*/ 53082 h 831850"/>
                    <a:gd name="connsiteX508" fmla="*/ 394574 w 1096335"/>
                    <a:gd name="connsiteY508" fmla="*/ 64832 h 831850"/>
                    <a:gd name="connsiteX509" fmla="*/ 380727 w 1096335"/>
                    <a:gd name="connsiteY509" fmla="*/ 76582 h 831850"/>
                    <a:gd name="connsiteX510" fmla="*/ 366879 w 1096335"/>
                    <a:gd name="connsiteY510" fmla="*/ 64832 h 831850"/>
                    <a:gd name="connsiteX511" fmla="*/ 380727 w 1096335"/>
                    <a:gd name="connsiteY511" fmla="*/ 53082 h 831850"/>
                    <a:gd name="connsiteX512" fmla="*/ 474843 w 1096335"/>
                    <a:gd name="connsiteY512" fmla="*/ 36166 h 831850"/>
                    <a:gd name="connsiteX513" fmla="*/ 488690 w 1096335"/>
                    <a:gd name="connsiteY513" fmla="*/ 47916 h 831850"/>
                    <a:gd name="connsiteX514" fmla="*/ 474843 w 1096335"/>
                    <a:gd name="connsiteY514" fmla="*/ 59666 h 831850"/>
                    <a:gd name="connsiteX515" fmla="*/ 460996 w 1096335"/>
                    <a:gd name="connsiteY515" fmla="*/ 47916 h 831850"/>
                    <a:gd name="connsiteX516" fmla="*/ 474843 w 1096335"/>
                    <a:gd name="connsiteY516" fmla="*/ 36166 h 831850"/>
                    <a:gd name="connsiteX517" fmla="*/ 751717 w 1096335"/>
                    <a:gd name="connsiteY517" fmla="*/ 17957 h 831850"/>
                    <a:gd name="connsiteX518" fmla="*/ 754885 w 1096335"/>
                    <a:gd name="connsiteY518" fmla="*/ 19000 h 831850"/>
                    <a:gd name="connsiteX519" fmla="*/ 766082 w 1096335"/>
                    <a:gd name="connsiteY519" fmla="*/ 24376 h 831850"/>
                    <a:gd name="connsiteX520" fmla="*/ 768227 w 1096335"/>
                    <a:gd name="connsiteY520" fmla="*/ 28771 h 831850"/>
                    <a:gd name="connsiteX521" fmla="*/ 754380 w 1096335"/>
                    <a:gd name="connsiteY521" fmla="*/ 40520 h 831850"/>
                    <a:gd name="connsiteX522" fmla="*/ 740532 w 1096335"/>
                    <a:gd name="connsiteY522" fmla="*/ 28771 h 831850"/>
                    <a:gd name="connsiteX523" fmla="*/ 744588 w 1096335"/>
                    <a:gd name="connsiteY523" fmla="*/ 20463 h 831850"/>
                    <a:gd name="connsiteX524" fmla="*/ 679103 w 1096335"/>
                    <a:gd name="connsiteY524" fmla="*/ 9949 h 831850"/>
                    <a:gd name="connsiteX525" fmla="*/ 692950 w 1096335"/>
                    <a:gd name="connsiteY525" fmla="*/ 21699 h 831850"/>
                    <a:gd name="connsiteX526" fmla="*/ 679103 w 1096335"/>
                    <a:gd name="connsiteY526" fmla="*/ 33449 h 831850"/>
                    <a:gd name="connsiteX527" fmla="*/ 665256 w 1096335"/>
                    <a:gd name="connsiteY527" fmla="*/ 21699 h 831850"/>
                    <a:gd name="connsiteX528" fmla="*/ 679103 w 1096335"/>
                    <a:gd name="connsiteY528" fmla="*/ 9949 h 831850"/>
                    <a:gd name="connsiteX529" fmla="*/ 343942 w 1096335"/>
                    <a:gd name="connsiteY529" fmla="*/ 8047 h 831850"/>
                    <a:gd name="connsiteX530" fmla="*/ 339970 w 1096335"/>
                    <a:gd name="connsiteY530" fmla="*/ 16184 h 831850"/>
                    <a:gd name="connsiteX531" fmla="*/ 330178 w 1096335"/>
                    <a:gd name="connsiteY531" fmla="*/ 19625 h 831850"/>
                    <a:gd name="connsiteX532" fmla="*/ 320387 w 1096335"/>
                    <a:gd name="connsiteY532" fmla="*/ 16184 h 831850"/>
                    <a:gd name="connsiteX533" fmla="*/ 320226 w 1096335"/>
                    <a:gd name="connsiteY533" fmla="*/ 15854 h 831850"/>
                    <a:gd name="connsiteX534" fmla="*/ 542009 w 1096335"/>
                    <a:gd name="connsiteY534" fmla="*/ 0 h 831850"/>
                    <a:gd name="connsiteX535" fmla="*/ 555856 w 1096335"/>
                    <a:gd name="connsiteY535" fmla="*/ 11750 h 831850"/>
                    <a:gd name="connsiteX536" fmla="*/ 542009 w 1096335"/>
                    <a:gd name="connsiteY536" fmla="*/ 23499 h 831850"/>
                    <a:gd name="connsiteX537" fmla="*/ 528161 w 1096335"/>
                    <a:gd name="connsiteY537" fmla="*/ 11750 h 831850"/>
                    <a:gd name="connsiteX538" fmla="*/ 542009 w 1096335"/>
                    <a:gd name="connsiteY538" fmla="*/ 0 h 831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</a:cxnLst>
                  <a:rect l="l" t="t" r="r" b="b"/>
                  <a:pathLst>
                    <a:path w="1096335" h="831850">
                      <a:moveTo>
                        <a:pt x="505095" y="817167"/>
                      </a:moveTo>
                      <a:cubicBezTo>
                        <a:pt x="512742" y="817167"/>
                        <a:pt x="518942" y="822428"/>
                        <a:pt x="518942" y="828917"/>
                      </a:cubicBezTo>
                      <a:lnTo>
                        <a:pt x="517510" y="831850"/>
                      </a:lnTo>
                      <a:lnTo>
                        <a:pt x="491889" y="830231"/>
                      </a:lnTo>
                      <a:lnTo>
                        <a:pt x="491248" y="828917"/>
                      </a:lnTo>
                      <a:cubicBezTo>
                        <a:pt x="491248" y="822428"/>
                        <a:pt x="497448" y="817167"/>
                        <a:pt x="505095" y="817167"/>
                      </a:cubicBezTo>
                      <a:close/>
                      <a:moveTo>
                        <a:pt x="319544" y="777927"/>
                      </a:moveTo>
                      <a:cubicBezTo>
                        <a:pt x="327191" y="777927"/>
                        <a:pt x="333391" y="783187"/>
                        <a:pt x="333391" y="789676"/>
                      </a:cubicBezTo>
                      <a:lnTo>
                        <a:pt x="329853" y="796924"/>
                      </a:lnTo>
                      <a:lnTo>
                        <a:pt x="310669" y="790609"/>
                      </a:lnTo>
                      <a:lnTo>
                        <a:pt x="306272" y="788497"/>
                      </a:lnTo>
                      <a:lnTo>
                        <a:pt x="309752" y="781368"/>
                      </a:lnTo>
                      <a:cubicBezTo>
                        <a:pt x="312258" y="779242"/>
                        <a:pt x="315720" y="777927"/>
                        <a:pt x="319544" y="777927"/>
                      </a:cubicBezTo>
                      <a:close/>
                      <a:moveTo>
                        <a:pt x="562102" y="770793"/>
                      </a:moveTo>
                      <a:cubicBezTo>
                        <a:pt x="569749" y="770793"/>
                        <a:pt x="575949" y="776054"/>
                        <a:pt x="575949" y="782543"/>
                      </a:cubicBezTo>
                      <a:cubicBezTo>
                        <a:pt x="575949" y="789032"/>
                        <a:pt x="569749" y="794293"/>
                        <a:pt x="562102" y="794293"/>
                      </a:cubicBezTo>
                      <a:cubicBezTo>
                        <a:pt x="554454" y="794293"/>
                        <a:pt x="548254" y="789032"/>
                        <a:pt x="548254" y="782543"/>
                      </a:cubicBezTo>
                      <a:cubicBezTo>
                        <a:pt x="548254" y="776054"/>
                        <a:pt x="554454" y="770793"/>
                        <a:pt x="562102" y="770793"/>
                      </a:cubicBezTo>
                      <a:close/>
                      <a:moveTo>
                        <a:pt x="777880" y="766030"/>
                      </a:moveTo>
                      <a:cubicBezTo>
                        <a:pt x="781704" y="766030"/>
                        <a:pt x="785165" y="767345"/>
                        <a:pt x="787671" y="769472"/>
                      </a:cubicBezTo>
                      <a:lnTo>
                        <a:pt x="789804" y="773841"/>
                      </a:lnTo>
                      <a:lnTo>
                        <a:pt x="767369" y="784614"/>
                      </a:lnTo>
                      <a:lnTo>
                        <a:pt x="764032" y="777780"/>
                      </a:lnTo>
                      <a:cubicBezTo>
                        <a:pt x="764032" y="771290"/>
                        <a:pt x="770232" y="766030"/>
                        <a:pt x="777880" y="766030"/>
                      </a:cubicBezTo>
                      <a:close/>
                      <a:moveTo>
                        <a:pt x="656218" y="753877"/>
                      </a:moveTo>
                      <a:cubicBezTo>
                        <a:pt x="663865" y="753877"/>
                        <a:pt x="670065" y="759137"/>
                        <a:pt x="670065" y="765627"/>
                      </a:cubicBezTo>
                      <a:cubicBezTo>
                        <a:pt x="670065" y="772116"/>
                        <a:pt x="663865" y="777376"/>
                        <a:pt x="656218" y="777376"/>
                      </a:cubicBezTo>
                      <a:cubicBezTo>
                        <a:pt x="648570" y="777376"/>
                        <a:pt x="642371" y="772116"/>
                        <a:pt x="642371" y="765627"/>
                      </a:cubicBezTo>
                      <a:cubicBezTo>
                        <a:pt x="642371" y="759137"/>
                        <a:pt x="648570" y="753877"/>
                        <a:pt x="656218" y="753877"/>
                      </a:cubicBezTo>
                      <a:close/>
                      <a:moveTo>
                        <a:pt x="421363" y="752009"/>
                      </a:moveTo>
                      <a:cubicBezTo>
                        <a:pt x="429010" y="752009"/>
                        <a:pt x="435210" y="757269"/>
                        <a:pt x="435210" y="763759"/>
                      </a:cubicBezTo>
                      <a:cubicBezTo>
                        <a:pt x="435210" y="770248"/>
                        <a:pt x="429010" y="775508"/>
                        <a:pt x="421363" y="775508"/>
                      </a:cubicBezTo>
                      <a:cubicBezTo>
                        <a:pt x="413715" y="775508"/>
                        <a:pt x="407515" y="770248"/>
                        <a:pt x="407515" y="763759"/>
                      </a:cubicBezTo>
                      <a:cubicBezTo>
                        <a:pt x="407515" y="757269"/>
                        <a:pt x="413715" y="752009"/>
                        <a:pt x="421363" y="752009"/>
                      </a:cubicBezTo>
                      <a:close/>
                      <a:moveTo>
                        <a:pt x="723384" y="717711"/>
                      </a:moveTo>
                      <a:cubicBezTo>
                        <a:pt x="731031" y="717711"/>
                        <a:pt x="737231" y="722971"/>
                        <a:pt x="737231" y="729460"/>
                      </a:cubicBezTo>
                      <a:cubicBezTo>
                        <a:pt x="737231" y="735949"/>
                        <a:pt x="731031" y="741210"/>
                        <a:pt x="723384" y="741210"/>
                      </a:cubicBezTo>
                      <a:cubicBezTo>
                        <a:pt x="715736" y="741210"/>
                        <a:pt x="709536" y="735949"/>
                        <a:pt x="709536" y="729460"/>
                      </a:cubicBezTo>
                      <a:cubicBezTo>
                        <a:pt x="709536" y="722971"/>
                        <a:pt x="715736" y="717711"/>
                        <a:pt x="723384" y="717711"/>
                      </a:cubicBezTo>
                      <a:close/>
                      <a:moveTo>
                        <a:pt x="845976" y="716334"/>
                      </a:moveTo>
                      <a:cubicBezTo>
                        <a:pt x="853623" y="716334"/>
                        <a:pt x="859823" y="721594"/>
                        <a:pt x="859823" y="728083"/>
                      </a:cubicBezTo>
                      <a:lnTo>
                        <a:pt x="859197" y="729366"/>
                      </a:lnTo>
                      <a:lnTo>
                        <a:pt x="845588" y="739697"/>
                      </a:lnTo>
                      <a:lnTo>
                        <a:pt x="836185" y="736392"/>
                      </a:lnTo>
                      <a:cubicBezTo>
                        <a:pt x="833679" y="734266"/>
                        <a:pt x="832129" y="731328"/>
                        <a:pt x="832129" y="728083"/>
                      </a:cubicBezTo>
                      <a:cubicBezTo>
                        <a:pt x="832129" y="721594"/>
                        <a:pt x="838329" y="716334"/>
                        <a:pt x="845976" y="716334"/>
                      </a:cubicBezTo>
                      <a:close/>
                      <a:moveTo>
                        <a:pt x="511553" y="713836"/>
                      </a:moveTo>
                      <a:cubicBezTo>
                        <a:pt x="519201" y="713836"/>
                        <a:pt x="525401" y="719096"/>
                        <a:pt x="525401" y="725585"/>
                      </a:cubicBezTo>
                      <a:cubicBezTo>
                        <a:pt x="525401" y="732075"/>
                        <a:pt x="519201" y="737335"/>
                        <a:pt x="511553" y="737335"/>
                      </a:cubicBezTo>
                      <a:cubicBezTo>
                        <a:pt x="503906" y="737335"/>
                        <a:pt x="497706" y="732075"/>
                        <a:pt x="497706" y="725585"/>
                      </a:cubicBezTo>
                      <a:cubicBezTo>
                        <a:pt x="497706" y="719096"/>
                        <a:pt x="503906" y="713836"/>
                        <a:pt x="511553" y="713836"/>
                      </a:cubicBezTo>
                      <a:close/>
                      <a:moveTo>
                        <a:pt x="289079" y="711500"/>
                      </a:moveTo>
                      <a:cubicBezTo>
                        <a:pt x="296726" y="711500"/>
                        <a:pt x="302926" y="716761"/>
                        <a:pt x="302926" y="723250"/>
                      </a:cubicBezTo>
                      <a:cubicBezTo>
                        <a:pt x="302926" y="729739"/>
                        <a:pt x="296726" y="735000"/>
                        <a:pt x="289079" y="735000"/>
                      </a:cubicBezTo>
                      <a:cubicBezTo>
                        <a:pt x="281431" y="735000"/>
                        <a:pt x="275232" y="729739"/>
                        <a:pt x="275232" y="723250"/>
                      </a:cubicBezTo>
                      <a:cubicBezTo>
                        <a:pt x="275232" y="716761"/>
                        <a:pt x="281431" y="711500"/>
                        <a:pt x="289079" y="711500"/>
                      </a:cubicBezTo>
                      <a:close/>
                      <a:moveTo>
                        <a:pt x="383195" y="694584"/>
                      </a:moveTo>
                      <a:cubicBezTo>
                        <a:pt x="390842" y="694584"/>
                        <a:pt x="397042" y="699844"/>
                        <a:pt x="397042" y="706334"/>
                      </a:cubicBezTo>
                      <a:cubicBezTo>
                        <a:pt x="397042" y="712823"/>
                        <a:pt x="390842" y="718083"/>
                        <a:pt x="383195" y="718083"/>
                      </a:cubicBezTo>
                      <a:cubicBezTo>
                        <a:pt x="375548" y="718083"/>
                        <a:pt x="369348" y="712823"/>
                        <a:pt x="369348" y="706334"/>
                      </a:cubicBezTo>
                      <a:cubicBezTo>
                        <a:pt x="369348" y="699844"/>
                        <a:pt x="375548" y="694584"/>
                        <a:pt x="383195" y="694584"/>
                      </a:cubicBezTo>
                      <a:close/>
                      <a:moveTo>
                        <a:pt x="654926" y="671211"/>
                      </a:moveTo>
                      <a:cubicBezTo>
                        <a:pt x="662574" y="671211"/>
                        <a:pt x="668774" y="676472"/>
                        <a:pt x="668774" y="682961"/>
                      </a:cubicBezTo>
                      <a:cubicBezTo>
                        <a:pt x="668774" y="689450"/>
                        <a:pt x="662574" y="694711"/>
                        <a:pt x="654926" y="694711"/>
                      </a:cubicBezTo>
                      <a:cubicBezTo>
                        <a:pt x="647279" y="694711"/>
                        <a:pt x="641079" y="689450"/>
                        <a:pt x="641079" y="682961"/>
                      </a:cubicBezTo>
                      <a:cubicBezTo>
                        <a:pt x="641079" y="676472"/>
                        <a:pt x="647279" y="671211"/>
                        <a:pt x="654926" y="671211"/>
                      </a:cubicBezTo>
                      <a:close/>
                      <a:moveTo>
                        <a:pt x="579650" y="664140"/>
                      </a:moveTo>
                      <a:cubicBezTo>
                        <a:pt x="587297" y="664140"/>
                        <a:pt x="593497" y="669400"/>
                        <a:pt x="593497" y="675889"/>
                      </a:cubicBezTo>
                      <a:cubicBezTo>
                        <a:pt x="593497" y="682378"/>
                        <a:pt x="587297" y="687639"/>
                        <a:pt x="579650" y="687639"/>
                      </a:cubicBezTo>
                      <a:cubicBezTo>
                        <a:pt x="572002" y="687639"/>
                        <a:pt x="565802" y="682378"/>
                        <a:pt x="565802" y="675889"/>
                      </a:cubicBezTo>
                      <a:cubicBezTo>
                        <a:pt x="565802" y="669400"/>
                        <a:pt x="572002" y="664140"/>
                        <a:pt x="579650" y="664140"/>
                      </a:cubicBezTo>
                      <a:close/>
                      <a:moveTo>
                        <a:pt x="450361" y="658418"/>
                      </a:moveTo>
                      <a:cubicBezTo>
                        <a:pt x="458008" y="658418"/>
                        <a:pt x="464208" y="663678"/>
                        <a:pt x="464208" y="670167"/>
                      </a:cubicBezTo>
                      <a:cubicBezTo>
                        <a:pt x="464208" y="676657"/>
                        <a:pt x="458008" y="681917"/>
                        <a:pt x="450361" y="681917"/>
                      </a:cubicBezTo>
                      <a:cubicBezTo>
                        <a:pt x="442713" y="681917"/>
                        <a:pt x="436513" y="676657"/>
                        <a:pt x="436513" y="670167"/>
                      </a:cubicBezTo>
                      <a:cubicBezTo>
                        <a:pt x="436513" y="663678"/>
                        <a:pt x="442713" y="658418"/>
                        <a:pt x="450361" y="658418"/>
                      </a:cubicBezTo>
                      <a:close/>
                      <a:moveTo>
                        <a:pt x="238531" y="654543"/>
                      </a:moveTo>
                      <a:cubicBezTo>
                        <a:pt x="246178" y="654543"/>
                        <a:pt x="252378" y="659803"/>
                        <a:pt x="252378" y="666292"/>
                      </a:cubicBezTo>
                      <a:cubicBezTo>
                        <a:pt x="252378" y="672782"/>
                        <a:pt x="246178" y="678042"/>
                        <a:pt x="238531" y="678042"/>
                      </a:cubicBezTo>
                      <a:cubicBezTo>
                        <a:pt x="230883" y="678042"/>
                        <a:pt x="224683" y="672782"/>
                        <a:pt x="224683" y="666292"/>
                      </a:cubicBezTo>
                      <a:cubicBezTo>
                        <a:pt x="224683" y="659803"/>
                        <a:pt x="230883" y="654543"/>
                        <a:pt x="238531" y="654543"/>
                      </a:cubicBezTo>
                      <a:close/>
                      <a:moveTo>
                        <a:pt x="825529" y="643384"/>
                      </a:moveTo>
                      <a:cubicBezTo>
                        <a:pt x="833176" y="643384"/>
                        <a:pt x="839376" y="648645"/>
                        <a:pt x="839376" y="655134"/>
                      </a:cubicBezTo>
                      <a:cubicBezTo>
                        <a:pt x="839376" y="661623"/>
                        <a:pt x="833176" y="666884"/>
                        <a:pt x="825529" y="666884"/>
                      </a:cubicBezTo>
                      <a:cubicBezTo>
                        <a:pt x="817881" y="666884"/>
                        <a:pt x="811681" y="661623"/>
                        <a:pt x="811681" y="655134"/>
                      </a:cubicBezTo>
                      <a:cubicBezTo>
                        <a:pt x="811681" y="648645"/>
                        <a:pt x="817881" y="643384"/>
                        <a:pt x="825529" y="643384"/>
                      </a:cubicBezTo>
                      <a:close/>
                      <a:moveTo>
                        <a:pt x="104630" y="631859"/>
                      </a:moveTo>
                      <a:lnTo>
                        <a:pt x="112158" y="634505"/>
                      </a:lnTo>
                      <a:cubicBezTo>
                        <a:pt x="114664" y="636632"/>
                        <a:pt x="116214" y="639569"/>
                        <a:pt x="116214" y="642813"/>
                      </a:cubicBezTo>
                      <a:lnTo>
                        <a:pt x="114755" y="645802"/>
                      </a:lnTo>
                      <a:close/>
                      <a:moveTo>
                        <a:pt x="738057" y="623332"/>
                      </a:moveTo>
                      <a:cubicBezTo>
                        <a:pt x="745705" y="623332"/>
                        <a:pt x="751905" y="628593"/>
                        <a:pt x="751905" y="635082"/>
                      </a:cubicBezTo>
                      <a:cubicBezTo>
                        <a:pt x="751905" y="641571"/>
                        <a:pt x="745705" y="646832"/>
                        <a:pt x="738057" y="646832"/>
                      </a:cubicBezTo>
                      <a:cubicBezTo>
                        <a:pt x="730410" y="646832"/>
                        <a:pt x="724210" y="641571"/>
                        <a:pt x="724210" y="635082"/>
                      </a:cubicBezTo>
                      <a:cubicBezTo>
                        <a:pt x="724210" y="628593"/>
                        <a:pt x="730410" y="623332"/>
                        <a:pt x="738057" y="623332"/>
                      </a:cubicBezTo>
                      <a:close/>
                      <a:moveTo>
                        <a:pt x="927348" y="617466"/>
                      </a:moveTo>
                      <a:cubicBezTo>
                        <a:pt x="934995" y="617466"/>
                        <a:pt x="941195" y="622727"/>
                        <a:pt x="941195" y="629216"/>
                      </a:cubicBezTo>
                      <a:cubicBezTo>
                        <a:pt x="941195" y="635705"/>
                        <a:pt x="934995" y="640966"/>
                        <a:pt x="927348" y="640966"/>
                      </a:cubicBezTo>
                      <a:cubicBezTo>
                        <a:pt x="919700" y="640966"/>
                        <a:pt x="913500" y="635705"/>
                        <a:pt x="913500" y="629216"/>
                      </a:cubicBezTo>
                      <a:cubicBezTo>
                        <a:pt x="913500" y="622727"/>
                        <a:pt x="919700" y="617466"/>
                        <a:pt x="927348" y="617466"/>
                      </a:cubicBezTo>
                      <a:close/>
                      <a:moveTo>
                        <a:pt x="381903" y="611918"/>
                      </a:moveTo>
                      <a:cubicBezTo>
                        <a:pt x="389551" y="611918"/>
                        <a:pt x="395751" y="617179"/>
                        <a:pt x="395751" y="623668"/>
                      </a:cubicBezTo>
                      <a:cubicBezTo>
                        <a:pt x="395751" y="630157"/>
                        <a:pt x="389551" y="635418"/>
                        <a:pt x="381903" y="635418"/>
                      </a:cubicBezTo>
                      <a:cubicBezTo>
                        <a:pt x="374256" y="635418"/>
                        <a:pt x="368056" y="630157"/>
                        <a:pt x="368056" y="623668"/>
                      </a:cubicBezTo>
                      <a:cubicBezTo>
                        <a:pt x="368056" y="617179"/>
                        <a:pt x="374256" y="611918"/>
                        <a:pt x="381903" y="611918"/>
                      </a:cubicBezTo>
                      <a:close/>
                      <a:moveTo>
                        <a:pt x="542418" y="609883"/>
                      </a:moveTo>
                      <a:cubicBezTo>
                        <a:pt x="550065" y="609883"/>
                        <a:pt x="556265" y="615143"/>
                        <a:pt x="556265" y="621632"/>
                      </a:cubicBezTo>
                      <a:cubicBezTo>
                        <a:pt x="556265" y="628121"/>
                        <a:pt x="550065" y="633382"/>
                        <a:pt x="542418" y="633382"/>
                      </a:cubicBezTo>
                      <a:cubicBezTo>
                        <a:pt x="534771" y="633382"/>
                        <a:pt x="528571" y="628121"/>
                        <a:pt x="528571" y="621632"/>
                      </a:cubicBezTo>
                      <a:cubicBezTo>
                        <a:pt x="528571" y="615143"/>
                        <a:pt x="534771" y="609883"/>
                        <a:pt x="542418" y="609883"/>
                      </a:cubicBezTo>
                      <a:close/>
                      <a:moveTo>
                        <a:pt x="306627" y="604847"/>
                      </a:moveTo>
                      <a:cubicBezTo>
                        <a:pt x="314274" y="604847"/>
                        <a:pt x="320474" y="610107"/>
                        <a:pt x="320474" y="616596"/>
                      </a:cubicBezTo>
                      <a:cubicBezTo>
                        <a:pt x="320474" y="623085"/>
                        <a:pt x="314274" y="628346"/>
                        <a:pt x="306627" y="628346"/>
                      </a:cubicBezTo>
                      <a:cubicBezTo>
                        <a:pt x="298980" y="628346"/>
                        <a:pt x="292780" y="623085"/>
                        <a:pt x="292780" y="616596"/>
                      </a:cubicBezTo>
                      <a:cubicBezTo>
                        <a:pt x="292780" y="610107"/>
                        <a:pt x="298980" y="604847"/>
                        <a:pt x="306627" y="604847"/>
                      </a:cubicBezTo>
                      <a:close/>
                      <a:moveTo>
                        <a:pt x="169533" y="594897"/>
                      </a:moveTo>
                      <a:cubicBezTo>
                        <a:pt x="177180" y="594897"/>
                        <a:pt x="183380" y="600158"/>
                        <a:pt x="183380" y="606647"/>
                      </a:cubicBezTo>
                      <a:cubicBezTo>
                        <a:pt x="183380" y="613136"/>
                        <a:pt x="177180" y="618397"/>
                        <a:pt x="169533" y="618397"/>
                      </a:cubicBezTo>
                      <a:cubicBezTo>
                        <a:pt x="161885" y="618397"/>
                        <a:pt x="155685" y="613136"/>
                        <a:pt x="155685" y="606647"/>
                      </a:cubicBezTo>
                      <a:cubicBezTo>
                        <a:pt x="155685" y="600158"/>
                        <a:pt x="161885" y="594897"/>
                        <a:pt x="169533" y="594897"/>
                      </a:cubicBezTo>
                      <a:close/>
                      <a:moveTo>
                        <a:pt x="454947" y="589830"/>
                      </a:moveTo>
                      <a:cubicBezTo>
                        <a:pt x="462594" y="589830"/>
                        <a:pt x="468794" y="595091"/>
                        <a:pt x="468794" y="601580"/>
                      </a:cubicBezTo>
                      <a:cubicBezTo>
                        <a:pt x="468794" y="608069"/>
                        <a:pt x="462594" y="613330"/>
                        <a:pt x="454947" y="613330"/>
                      </a:cubicBezTo>
                      <a:cubicBezTo>
                        <a:pt x="447299" y="613330"/>
                        <a:pt x="441100" y="608069"/>
                        <a:pt x="441100" y="601580"/>
                      </a:cubicBezTo>
                      <a:cubicBezTo>
                        <a:pt x="441100" y="595091"/>
                        <a:pt x="447299" y="589830"/>
                        <a:pt x="454947" y="589830"/>
                      </a:cubicBezTo>
                      <a:close/>
                      <a:moveTo>
                        <a:pt x="644237" y="583965"/>
                      </a:moveTo>
                      <a:cubicBezTo>
                        <a:pt x="651885" y="583965"/>
                        <a:pt x="658084" y="589225"/>
                        <a:pt x="658084" y="595714"/>
                      </a:cubicBezTo>
                      <a:cubicBezTo>
                        <a:pt x="658084" y="602204"/>
                        <a:pt x="651885" y="607464"/>
                        <a:pt x="644237" y="607464"/>
                      </a:cubicBezTo>
                      <a:cubicBezTo>
                        <a:pt x="636590" y="607464"/>
                        <a:pt x="630390" y="602204"/>
                        <a:pt x="630390" y="595714"/>
                      </a:cubicBezTo>
                      <a:cubicBezTo>
                        <a:pt x="630390" y="589225"/>
                        <a:pt x="636590" y="583965"/>
                        <a:pt x="644237" y="583965"/>
                      </a:cubicBezTo>
                      <a:close/>
                      <a:moveTo>
                        <a:pt x="795064" y="576958"/>
                      </a:moveTo>
                      <a:cubicBezTo>
                        <a:pt x="802711" y="576958"/>
                        <a:pt x="808911" y="582219"/>
                        <a:pt x="808911" y="588708"/>
                      </a:cubicBezTo>
                      <a:cubicBezTo>
                        <a:pt x="808911" y="595197"/>
                        <a:pt x="802711" y="600457"/>
                        <a:pt x="795064" y="600457"/>
                      </a:cubicBezTo>
                      <a:cubicBezTo>
                        <a:pt x="787417" y="600457"/>
                        <a:pt x="781217" y="595197"/>
                        <a:pt x="781217" y="588708"/>
                      </a:cubicBezTo>
                      <a:cubicBezTo>
                        <a:pt x="781217" y="582219"/>
                        <a:pt x="787417" y="576958"/>
                        <a:pt x="795064" y="576958"/>
                      </a:cubicBezTo>
                      <a:close/>
                      <a:moveTo>
                        <a:pt x="889180" y="560042"/>
                      </a:moveTo>
                      <a:cubicBezTo>
                        <a:pt x="896828" y="560042"/>
                        <a:pt x="903028" y="565302"/>
                        <a:pt x="903028" y="571791"/>
                      </a:cubicBezTo>
                      <a:cubicBezTo>
                        <a:pt x="903028" y="578280"/>
                        <a:pt x="896828" y="583541"/>
                        <a:pt x="889180" y="583541"/>
                      </a:cubicBezTo>
                      <a:cubicBezTo>
                        <a:pt x="881533" y="583541"/>
                        <a:pt x="875333" y="578280"/>
                        <a:pt x="875333" y="571791"/>
                      </a:cubicBezTo>
                      <a:cubicBezTo>
                        <a:pt x="875333" y="565302"/>
                        <a:pt x="881533" y="560042"/>
                        <a:pt x="889180" y="560042"/>
                      </a:cubicBezTo>
                      <a:close/>
                      <a:moveTo>
                        <a:pt x="101075" y="548398"/>
                      </a:moveTo>
                      <a:cubicBezTo>
                        <a:pt x="108723" y="548398"/>
                        <a:pt x="114923" y="553659"/>
                        <a:pt x="114923" y="560148"/>
                      </a:cubicBezTo>
                      <a:cubicBezTo>
                        <a:pt x="114923" y="566637"/>
                        <a:pt x="108723" y="571898"/>
                        <a:pt x="101075" y="571898"/>
                      </a:cubicBezTo>
                      <a:cubicBezTo>
                        <a:pt x="93428" y="571898"/>
                        <a:pt x="87228" y="566637"/>
                        <a:pt x="87228" y="560148"/>
                      </a:cubicBezTo>
                      <a:cubicBezTo>
                        <a:pt x="87228" y="553659"/>
                        <a:pt x="93428" y="548398"/>
                        <a:pt x="101075" y="548398"/>
                      </a:cubicBezTo>
                      <a:close/>
                      <a:moveTo>
                        <a:pt x="258247" y="546362"/>
                      </a:moveTo>
                      <a:cubicBezTo>
                        <a:pt x="265895" y="546362"/>
                        <a:pt x="272094" y="551623"/>
                        <a:pt x="272094" y="558112"/>
                      </a:cubicBezTo>
                      <a:cubicBezTo>
                        <a:pt x="272094" y="564601"/>
                        <a:pt x="265895" y="569862"/>
                        <a:pt x="258247" y="569862"/>
                      </a:cubicBezTo>
                      <a:cubicBezTo>
                        <a:pt x="250600" y="569862"/>
                        <a:pt x="244400" y="564601"/>
                        <a:pt x="244400" y="558112"/>
                      </a:cubicBezTo>
                      <a:cubicBezTo>
                        <a:pt x="244400" y="551623"/>
                        <a:pt x="250600" y="546362"/>
                        <a:pt x="258247" y="546362"/>
                      </a:cubicBezTo>
                      <a:close/>
                      <a:moveTo>
                        <a:pt x="511953" y="543456"/>
                      </a:moveTo>
                      <a:cubicBezTo>
                        <a:pt x="519601" y="543456"/>
                        <a:pt x="525801" y="548717"/>
                        <a:pt x="525801" y="555206"/>
                      </a:cubicBezTo>
                      <a:cubicBezTo>
                        <a:pt x="525801" y="561695"/>
                        <a:pt x="519601" y="566956"/>
                        <a:pt x="511953" y="566956"/>
                      </a:cubicBezTo>
                      <a:cubicBezTo>
                        <a:pt x="504306" y="566956"/>
                        <a:pt x="498106" y="561695"/>
                        <a:pt x="498106" y="555206"/>
                      </a:cubicBezTo>
                      <a:cubicBezTo>
                        <a:pt x="498106" y="548717"/>
                        <a:pt x="504306" y="543456"/>
                        <a:pt x="511953" y="543456"/>
                      </a:cubicBezTo>
                      <a:close/>
                      <a:moveTo>
                        <a:pt x="606070" y="526540"/>
                      </a:moveTo>
                      <a:cubicBezTo>
                        <a:pt x="613717" y="526540"/>
                        <a:pt x="619917" y="531800"/>
                        <a:pt x="619917" y="538290"/>
                      </a:cubicBezTo>
                      <a:cubicBezTo>
                        <a:pt x="619917" y="544779"/>
                        <a:pt x="613717" y="550039"/>
                        <a:pt x="606070" y="550039"/>
                      </a:cubicBezTo>
                      <a:cubicBezTo>
                        <a:pt x="598422" y="550039"/>
                        <a:pt x="592222" y="544779"/>
                        <a:pt x="592222" y="538290"/>
                      </a:cubicBezTo>
                      <a:cubicBezTo>
                        <a:pt x="592222" y="531800"/>
                        <a:pt x="598422" y="526540"/>
                        <a:pt x="606070" y="526540"/>
                      </a:cubicBezTo>
                      <a:close/>
                      <a:moveTo>
                        <a:pt x="170776" y="526310"/>
                      </a:moveTo>
                      <a:cubicBezTo>
                        <a:pt x="178423" y="526310"/>
                        <a:pt x="184623" y="531571"/>
                        <a:pt x="184623" y="538060"/>
                      </a:cubicBezTo>
                      <a:cubicBezTo>
                        <a:pt x="184623" y="544549"/>
                        <a:pt x="178423" y="549810"/>
                        <a:pt x="170776" y="549810"/>
                      </a:cubicBezTo>
                      <a:cubicBezTo>
                        <a:pt x="163128" y="549810"/>
                        <a:pt x="156929" y="544549"/>
                        <a:pt x="156929" y="538060"/>
                      </a:cubicBezTo>
                      <a:cubicBezTo>
                        <a:pt x="156929" y="531571"/>
                        <a:pt x="163128" y="526310"/>
                        <a:pt x="170776" y="526310"/>
                      </a:cubicBezTo>
                      <a:close/>
                      <a:moveTo>
                        <a:pt x="956346" y="523875"/>
                      </a:moveTo>
                      <a:cubicBezTo>
                        <a:pt x="963993" y="523875"/>
                        <a:pt x="970193" y="529136"/>
                        <a:pt x="970193" y="535625"/>
                      </a:cubicBezTo>
                      <a:cubicBezTo>
                        <a:pt x="970193" y="542114"/>
                        <a:pt x="963993" y="547375"/>
                        <a:pt x="956346" y="547375"/>
                      </a:cubicBezTo>
                      <a:cubicBezTo>
                        <a:pt x="948699" y="547375"/>
                        <a:pt x="942499" y="542114"/>
                        <a:pt x="942499" y="535625"/>
                      </a:cubicBezTo>
                      <a:cubicBezTo>
                        <a:pt x="942499" y="529136"/>
                        <a:pt x="948699" y="523875"/>
                        <a:pt x="956346" y="523875"/>
                      </a:cubicBezTo>
                      <a:close/>
                      <a:moveTo>
                        <a:pt x="360066" y="520444"/>
                      </a:moveTo>
                      <a:cubicBezTo>
                        <a:pt x="367714" y="520444"/>
                        <a:pt x="373913" y="525705"/>
                        <a:pt x="373913" y="532194"/>
                      </a:cubicBezTo>
                      <a:cubicBezTo>
                        <a:pt x="373913" y="538683"/>
                        <a:pt x="367714" y="543944"/>
                        <a:pt x="360066" y="543944"/>
                      </a:cubicBezTo>
                      <a:cubicBezTo>
                        <a:pt x="352419" y="543944"/>
                        <a:pt x="346219" y="538683"/>
                        <a:pt x="346219" y="532194"/>
                      </a:cubicBezTo>
                      <a:cubicBezTo>
                        <a:pt x="346219" y="525705"/>
                        <a:pt x="352419" y="520444"/>
                        <a:pt x="360066" y="520444"/>
                      </a:cubicBezTo>
                      <a:close/>
                      <a:moveTo>
                        <a:pt x="744516" y="520000"/>
                      </a:moveTo>
                      <a:cubicBezTo>
                        <a:pt x="752163" y="520000"/>
                        <a:pt x="758363" y="525261"/>
                        <a:pt x="758363" y="531750"/>
                      </a:cubicBezTo>
                      <a:cubicBezTo>
                        <a:pt x="758363" y="538239"/>
                        <a:pt x="752163" y="543500"/>
                        <a:pt x="744516" y="543500"/>
                      </a:cubicBezTo>
                      <a:cubicBezTo>
                        <a:pt x="736868" y="543500"/>
                        <a:pt x="730668" y="538239"/>
                        <a:pt x="730668" y="531750"/>
                      </a:cubicBezTo>
                      <a:cubicBezTo>
                        <a:pt x="730668" y="525261"/>
                        <a:pt x="736868" y="520000"/>
                        <a:pt x="744516" y="520000"/>
                      </a:cubicBezTo>
                      <a:close/>
                      <a:moveTo>
                        <a:pt x="673235" y="490374"/>
                      </a:moveTo>
                      <a:cubicBezTo>
                        <a:pt x="680883" y="490374"/>
                        <a:pt x="687083" y="495634"/>
                        <a:pt x="687083" y="502123"/>
                      </a:cubicBezTo>
                      <a:cubicBezTo>
                        <a:pt x="687083" y="508613"/>
                        <a:pt x="680883" y="513873"/>
                        <a:pt x="673235" y="513873"/>
                      </a:cubicBezTo>
                      <a:cubicBezTo>
                        <a:pt x="665588" y="513873"/>
                        <a:pt x="659388" y="508613"/>
                        <a:pt x="659388" y="502123"/>
                      </a:cubicBezTo>
                      <a:cubicBezTo>
                        <a:pt x="659388" y="495634"/>
                        <a:pt x="665588" y="490374"/>
                        <a:pt x="673235" y="490374"/>
                      </a:cubicBezTo>
                      <a:close/>
                      <a:moveTo>
                        <a:pt x="461405" y="486499"/>
                      </a:moveTo>
                      <a:cubicBezTo>
                        <a:pt x="469052" y="486499"/>
                        <a:pt x="475252" y="491759"/>
                        <a:pt x="475252" y="498248"/>
                      </a:cubicBezTo>
                      <a:cubicBezTo>
                        <a:pt x="475252" y="504738"/>
                        <a:pt x="469052" y="509998"/>
                        <a:pt x="461405" y="509998"/>
                      </a:cubicBezTo>
                      <a:cubicBezTo>
                        <a:pt x="453758" y="509998"/>
                        <a:pt x="447558" y="504738"/>
                        <a:pt x="447558" y="498248"/>
                      </a:cubicBezTo>
                      <a:cubicBezTo>
                        <a:pt x="447558" y="491759"/>
                        <a:pt x="453758" y="486499"/>
                        <a:pt x="461405" y="486499"/>
                      </a:cubicBezTo>
                      <a:close/>
                      <a:moveTo>
                        <a:pt x="227782" y="479936"/>
                      </a:moveTo>
                      <a:cubicBezTo>
                        <a:pt x="235430" y="479936"/>
                        <a:pt x="241630" y="485196"/>
                        <a:pt x="241630" y="491686"/>
                      </a:cubicBezTo>
                      <a:cubicBezTo>
                        <a:pt x="241630" y="498175"/>
                        <a:pt x="235430" y="503435"/>
                        <a:pt x="227782" y="503435"/>
                      </a:cubicBezTo>
                      <a:cubicBezTo>
                        <a:pt x="220135" y="503435"/>
                        <a:pt x="213935" y="498175"/>
                        <a:pt x="213935" y="491686"/>
                      </a:cubicBezTo>
                      <a:cubicBezTo>
                        <a:pt x="213935" y="485196"/>
                        <a:pt x="220135" y="479936"/>
                        <a:pt x="227782" y="479936"/>
                      </a:cubicBezTo>
                      <a:close/>
                      <a:moveTo>
                        <a:pt x="887889" y="477376"/>
                      </a:moveTo>
                      <a:cubicBezTo>
                        <a:pt x="895536" y="477376"/>
                        <a:pt x="901736" y="482637"/>
                        <a:pt x="901736" y="489126"/>
                      </a:cubicBezTo>
                      <a:cubicBezTo>
                        <a:pt x="901736" y="495615"/>
                        <a:pt x="895536" y="500876"/>
                        <a:pt x="887889" y="500876"/>
                      </a:cubicBezTo>
                      <a:cubicBezTo>
                        <a:pt x="880241" y="500876"/>
                        <a:pt x="874041" y="495615"/>
                        <a:pt x="874041" y="489126"/>
                      </a:cubicBezTo>
                      <a:cubicBezTo>
                        <a:pt x="874041" y="482637"/>
                        <a:pt x="880241" y="477376"/>
                        <a:pt x="887889" y="477376"/>
                      </a:cubicBezTo>
                      <a:close/>
                      <a:moveTo>
                        <a:pt x="1045060" y="475340"/>
                      </a:moveTo>
                      <a:cubicBezTo>
                        <a:pt x="1048884" y="475340"/>
                        <a:pt x="1052346" y="476655"/>
                        <a:pt x="1054852" y="478782"/>
                      </a:cubicBezTo>
                      <a:lnTo>
                        <a:pt x="1055184" y="479461"/>
                      </a:lnTo>
                      <a:lnTo>
                        <a:pt x="1051663" y="483495"/>
                      </a:lnTo>
                      <a:lnTo>
                        <a:pt x="1034839" y="494518"/>
                      </a:lnTo>
                      <a:lnTo>
                        <a:pt x="1031213" y="487090"/>
                      </a:lnTo>
                      <a:cubicBezTo>
                        <a:pt x="1031213" y="480601"/>
                        <a:pt x="1037413" y="475340"/>
                        <a:pt x="1045060" y="475340"/>
                      </a:cubicBezTo>
                      <a:close/>
                      <a:moveTo>
                        <a:pt x="812612" y="470304"/>
                      </a:moveTo>
                      <a:cubicBezTo>
                        <a:pt x="820260" y="470304"/>
                        <a:pt x="826460" y="475565"/>
                        <a:pt x="826460" y="482054"/>
                      </a:cubicBezTo>
                      <a:cubicBezTo>
                        <a:pt x="826460" y="488543"/>
                        <a:pt x="820260" y="493804"/>
                        <a:pt x="812612" y="493804"/>
                      </a:cubicBezTo>
                      <a:cubicBezTo>
                        <a:pt x="804965" y="493804"/>
                        <a:pt x="798765" y="488543"/>
                        <a:pt x="798765" y="482054"/>
                      </a:cubicBezTo>
                      <a:cubicBezTo>
                        <a:pt x="798765" y="475565"/>
                        <a:pt x="804965" y="470304"/>
                        <a:pt x="812612" y="470304"/>
                      </a:cubicBezTo>
                      <a:close/>
                      <a:moveTo>
                        <a:pt x="321899" y="463019"/>
                      </a:moveTo>
                      <a:cubicBezTo>
                        <a:pt x="329546" y="463019"/>
                        <a:pt x="335746" y="468280"/>
                        <a:pt x="335746" y="474769"/>
                      </a:cubicBezTo>
                      <a:cubicBezTo>
                        <a:pt x="335746" y="481258"/>
                        <a:pt x="329546" y="486519"/>
                        <a:pt x="321899" y="486519"/>
                      </a:cubicBezTo>
                      <a:cubicBezTo>
                        <a:pt x="314251" y="486519"/>
                        <a:pt x="308051" y="481258"/>
                        <a:pt x="308051" y="474769"/>
                      </a:cubicBezTo>
                      <a:cubicBezTo>
                        <a:pt x="308051" y="468280"/>
                        <a:pt x="314251" y="463019"/>
                        <a:pt x="321899" y="463019"/>
                      </a:cubicBezTo>
                      <a:close/>
                      <a:moveTo>
                        <a:pt x="52711" y="457930"/>
                      </a:moveTo>
                      <a:cubicBezTo>
                        <a:pt x="60359" y="457930"/>
                        <a:pt x="66559" y="463190"/>
                        <a:pt x="66559" y="469680"/>
                      </a:cubicBezTo>
                      <a:cubicBezTo>
                        <a:pt x="66559" y="476169"/>
                        <a:pt x="60359" y="481429"/>
                        <a:pt x="52711" y="481429"/>
                      </a:cubicBezTo>
                      <a:cubicBezTo>
                        <a:pt x="45064" y="481429"/>
                        <a:pt x="38864" y="476169"/>
                        <a:pt x="38864" y="469680"/>
                      </a:cubicBezTo>
                      <a:cubicBezTo>
                        <a:pt x="38864" y="463190"/>
                        <a:pt x="45064" y="457930"/>
                        <a:pt x="52711" y="457930"/>
                      </a:cubicBezTo>
                      <a:close/>
                      <a:moveTo>
                        <a:pt x="957589" y="455288"/>
                      </a:moveTo>
                      <a:cubicBezTo>
                        <a:pt x="965237" y="455288"/>
                        <a:pt x="971436" y="460549"/>
                        <a:pt x="971436" y="467038"/>
                      </a:cubicBezTo>
                      <a:cubicBezTo>
                        <a:pt x="971436" y="473527"/>
                        <a:pt x="965237" y="478788"/>
                        <a:pt x="957589" y="478788"/>
                      </a:cubicBezTo>
                      <a:cubicBezTo>
                        <a:pt x="949942" y="478788"/>
                        <a:pt x="943742" y="473527"/>
                        <a:pt x="943742" y="467038"/>
                      </a:cubicBezTo>
                      <a:cubicBezTo>
                        <a:pt x="943742" y="460549"/>
                        <a:pt x="949942" y="455288"/>
                        <a:pt x="957589" y="455288"/>
                      </a:cubicBezTo>
                      <a:close/>
                      <a:moveTo>
                        <a:pt x="604778" y="443874"/>
                      </a:moveTo>
                      <a:cubicBezTo>
                        <a:pt x="612425" y="443874"/>
                        <a:pt x="618625" y="449135"/>
                        <a:pt x="618625" y="455624"/>
                      </a:cubicBezTo>
                      <a:cubicBezTo>
                        <a:pt x="618625" y="462113"/>
                        <a:pt x="612425" y="467374"/>
                        <a:pt x="604778" y="467374"/>
                      </a:cubicBezTo>
                      <a:cubicBezTo>
                        <a:pt x="597131" y="467374"/>
                        <a:pt x="590931" y="462113"/>
                        <a:pt x="590931" y="455624"/>
                      </a:cubicBezTo>
                      <a:cubicBezTo>
                        <a:pt x="590931" y="449135"/>
                        <a:pt x="597131" y="443874"/>
                        <a:pt x="604778" y="443874"/>
                      </a:cubicBezTo>
                      <a:close/>
                      <a:moveTo>
                        <a:pt x="529502" y="436803"/>
                      </a:moveTo>
                      <a:cubicBezTo>
                        <a:pt x="537149" y="436803"/>
                        <a:pt x="543349" y="442063"/>
                        <a:pt x="543349" y="448552"/>
                      </a:cubicBezTo>
                      <a:cubicBezTo>
                        <a:pt x="543349" y="455041"/>
                        <a:pt x="537149" y="460302"/>
                        <a:pt x="529502" y="460302"/>
                      </a:cubicBezTo>
                      <a:cubicBezTo>
                        <a:pt x="521854" y="460302"/>
                        <a:pt x="515654" y="455041"/>
                        <a:pt x="515654" y="448552"/>
                      </a:cubicBezTo>
                      <a:cubicBezTo>
                        <a:pt x="515654" y="442063"/>
                        <a:pt x="521854" y="436803"/>
                        <a:pt x="529502" y="436803"/>
                      </a:cubicBezTo>
                      <a:close/>
                      <a:moveTo>
                        <a:pt x="389064" y="426853"/>
                      </a:moveTo>
                      <a:cubicBezTo>
                        <a:pt x="396712" y="426853"/>
                        <a:pt x="402912" y="432114"/>
                        <a:pt x="402912" y="438603"/>
                      </a:cubicBezTo>
                      <a:cubicBezTo>
                        <a:pt x="402912" y="445092"/>
                        <a:pt x="396712" y="450353"/>
                        <a:pt x="389064" y="450353"/>
                      </a:cubicBezTo>
                      <a:cubicBezTo>
                        <a:pt x="381417" y="450353"/>
                        <a:pt x="375217" y="445092"/>
                        <a:pt x="375217" y="438603"/>
                      </a:cubicBezTo>
                      <a:cubicBezTo>
                        <a:pt x="375217" y="432114"/>
                        <a:pt x="381417" y="426853"/>
                        <a:pt x="389064" y="426853"/>
                      </a:cubicBezTo>
                      <a:close/>
                      <a:moveTo>
                        <a:pt x="177234" y="422978"/>
                      </a:moveTo>
                      <a:cubicBezTo>
                        <a:pt x="184882" y="422978"/>
                        <a:pt x="191081" y="428239"/>
                        <a:pt x="191081" y="434728"/>
                      </a:cubicBezTo>
                      <a:cubicBezTo>
                        <a:pt x="191081" y="441217"/>
                        <a:pt x="184882" y="446478"/>
                        <a:pt x="177234" y="446478"/>
                      </a:cubicBezTo>
                      <a:cubicBezTo>
                        <a:pt x="169587" y="446478"/>
                        <a:pt x="163387" y="441217"/>
                        <a:pt x="163387" y="434728"/>
                      </a:cubicBezTo>
                      <a:cubicBezTo>
                        <a:pt x="163387" y="428239"/>
                        <a:pt x="169587" y="422978"/>
                        <a:pt x="177234" y="422978"/>
                      </a:cubicBezTo>
                      <a:close/>
                      <a:moveTo>
                        <a:pt x="737706" y="412826"/>
                      </a:moveTo>
                      <a:cubicBezTo>
                        <a:pt x="745353" y="412826"/>
                        <a:pt x="751553" y="418086"/>
                        <a:pt x="751553" y="424575"/>
                      </a:cubicBezTo>
                      <a:cubicBezTo>
                        <a:pt x="751553" y="431065"/>
                        <a:pt x="745353" y="436325"/>
                        <a:pt x="737706" y="436325"/>
                      </a:cubicBezTo>
                      <a:cubicBezTo>
                        <a:pt x="730058" y="436325"/>
                        <a:pt x="723858" y="431065"/>
                        <a:pt x="723858" y="424575"/>
                      </a:cubicBezTo>
                      <a:cubicBezTo>
                        <a:pt x="723858" y="418086"/>
                        <a:pt x="730058" y="412826"/>
                        <a:pt x="737706" y="412826"/>
                      </a:cubicBezTo>
                      <a:close/>
                      <a:moveTo>
                        <a:pt x="1014596" y="408914"/>
                      </a:moveTo>
                      <a:cubicBezTo>
                        <a:pt x="1022243" y="408914"/>
                        <a:pt x="1028443" y="414174"/>
                        <a:pt x="1028443" y="420664"/>
                      </a:cubicBezTo>
                      <a:cubicBezTo>
                        <a:pt x="1028443" y="427153"/>
                        <a:pt x="1022243" y="432413"/>
                        <a:pt x="1014596" y="432413"/>
                      </a:cubicBezTo>
                      <a:cubicBezTo>
                        <a:pt x="1006948" y="432413"/>
                        <a:pt x="1000748" y="427153"/>
                        <a:pt x="1000748" y="420664"/>
                      </a:cubicBezTo>
                      <a:cubicBezTo>
                        <a:pt x="1000748" y="414174"/>
                        <a:pt x="1006948" y="408914"/>
                        <a:pt x="1014596" y="408914"/>
                      </a:cubicBezTo>
                      <a:close/>
                      <a:moveTo>
                        <a:pt x="1095606" y="402230"/>
                      </a:moveTo>
                      <a:lnTo>
                        <a:pt x="1096335" y="404804"/>
                      </a:lnTo>
                      <a:lnTo>
                        <a:pt x="1095985" y="406040"/>
                      </a:lnTo>
                      <a:lnTo>
                        <a:pt x="1094865" y="403747"/>
                      </a:lnTo>
                      <a:close/>
                      <a:moveTo>
                        <a:pt x="14544" y="400505"/>
                      </a:moveTo>
                      <a:cubicBezTo>
                        <a:pt x="22191" y="400505"/>
                        <a:pt x="28391" y="405765"/>
                        <a:pt x="28391" y="412255"/>
                      </a:cubicBezTo>
                      <a:cubicBezTo>
                        <a:pt x="28391" y="418744"/>
                        <a:pt x="22191" y="424004"/>
                        <a:pt x="14544" y="424004"/>
                      </a:cubicBezTo>
                      <a:cubicBezTo>
                        <a:pt x="6896" y="424004"/>
                        <a:pt x="697" y="418744"/>
                        <a:pt x="697" y="412255"/>
                      </a:cubicBezTo>
                      <a:cubicBezTo>
                        <a:pt x="697" y="405765"/>
                        <a:pt x="6896" y="400505"/>
                        <a:pt x="14544" y="400505"/>
                      </a:cubicBezTo>
                      <a:close/>
                      <a:moveTo>
                        <a:pt x="650234" y="392774"/>
                      </a:moveTo>
                      <a:cubicBezTo>
                        <a:pt x="657881" y="392774"/>
                        <a:pt x="664081" y="398034"/>
                        <a:pt x="664081" y="404523"/>
                      </a:cubicBezTo>
                      <a:cubicBezTo>
                        <a:pt x="664081" y="411012"/>
                        <a:pt x="657881" y="416273"/>
                        <a:pt x="650234" y="416273"/>
                      </a:cubicBezTo>
                      <a:cubicBezTo>
                        <a:pt x="642587" y="416273"/>
                        <a:pt x="636387" y="411012"/>
                        <a:pt x="636387" y="404523"/>
                      </a:cubicBezTo>
                      <a:cubicBezTo>
                        <a:pt x="636387" y="398034"/>
                        <a:pt x="642587" y="392774"/>
                        <a:pt x="650234" y="392774"/>
                      </a:cubicBezTo>
                      <a:close/>
                      <a:moveTo>
                        <a:pt x="839525" y="386908"/>
                      </a:moveTo>
                      <a:cubicBezTo>
                        <a:pt x="847172" y="386908"/>
                        <a:pt x="853372" y="392168"/>
                        <a:pt x="853372" y="398658"/>
                      </a:cubicBezTo>
                      <a:cubicBezTo>
                        <a:pt x="853372" y="405147"/>
                        <a:pt x="847172" y="410407"/>
                        <a:pt x="839525" y="410407"/>
                      </a:cubicBezTo>
                      <a:cubicBezTo>
                        <a:pt x="831877" y="410407"/>
                        <a:pt x="825677" y="405147"/>
                        <a:pt x="825677" y="398658"/>
                      </a:cubicBezTo>
                      <a:cubicBezTo>
                        <a:pt x="825677" y="392168"/>
                        <a:pt x="831877" y="386908"/>
                        <a:pt x="839525" y="386908"/>
                      </a:cubicBezTo>
                      <a:close/>
                      <a:moveTo>
                        <a:pt x="320607" y="380354"/>
                      </a:moveTo>
                      <a:cubicBezTo>
                        <a:pt x="328254" y="380354"/>
                        <a:pt x="334454" y="385615"/>
                        <a:pt x="334454" y="392104"/>
                      </a:cubicBezTo>
                      <a:cubicBezTo>
                        <a:pt x="334454" y="398593"/>
                        <a:pt x="328254" y="403854"/>
                        <a:pt x="320607" y="403854"/>
                      </a:cubicBezTo>
                      <a:cubicBezTo>
                        <a:pt x="312960" y="403854"/>
                        <a:pt x="306760" y="398593"/>
                        <a:pt x="306760" y="392104"/>
                      </a:cubicBezTo>
                      <a:cubicBezTo>
                        <a:pt x="306760" y="385615"/>
                        <a:pt x="312960" y="380354"/>
                        <a:pt x="320607" y="380354"/>
                      </a:cubicBezTo>
                      <a:close/>
                      <a:moveTo>
                        <a:pt x="245331" y="373282"/>
                      </a:moveTo>
                      <a:cubicBezTo>
                        <a:pt x="252978" y="373282"/>
                        <a:pt x="259178" y="378543"/>
                        <a:pt x="259178" y="385032"/>
                      </a:cubicBezTo>
                      <a:cubicBezTo>
                        <a:pt x="259178" y="391521"/>
                        <a:pt x="252978" y="396782"/>
                        <a:pt x="245331" y="396782"/>
                      </a:cubicBezTo>
                      <a:cubicBezTo>
                        <a:pt x="237683" y="396782"/>
                        <a:pt x="231483" y="391521"/>
                        <a:pt x="231483" y="385032"/>
                      </a:cubicBezTo>
                      <a:cubicBezTo>
                        <a:pt x="231483" y="378543"/>
                        <a:pt x="237683" y="373282"/>
                        <a:pt x="245331" y="373282"/>
                      </a:cubicBezTo>
                      <a:close/>
                      <a:moveTo>
                        <a:pt x="444555" y="365539"/>
                      </a:moveTo>
                      <a:cubicBezTo>
                        <a:pt x="452203" y="365539"/>
                        <a:pt x="458403" y="370799"/>
                        <a:pt x="458403" y="377289"/>
                      </a:cubicBezTo>
                      <a:cubicBezTo>
                        <a:pt x="458403" y="383778"/>
                        <a:pt x="452203" y="389038"/>
                        <a:pt x="444555" y="389038"/>
                      </a:cubicBezTo>
                      <a:cubicBezTo>
                        <a:pt x="436908" y="389038"/>
                        <a:pt x="430708" y="383778"/>
                        <a:pt x="430708" y="377289"/>
                      </a:cubicBezTo>
                      <a:cubicBezTo>
                        <a:pt x="430708" y="370799"/>
                        <a:pt x="436908" y="365539"/>
                        <a:pt x="444555" y="365539"/>
                      </a:cubicBezTo>
                      <a:close/>
                      <a:moveTo>
                        <a:pt x="81710" y="364339"/>
                      </a:moveTo>
                      <a:cubicBezTo>
                        <a:pt x="89357" y="364339"/>
                        <a:pt x="95557" y="369599"/>
                        <a:pt x="95557" y="376088"/>
                      </a:cubicBezTo>
                      <a:cubicBezTo>
                        <a:pt x="95557" y="382578"/>
                        <a:pt x="89357" y="387838"/>
                        <a:pt x="81710" y="387838"/>
                      </a:cubicBezTo>
                      <a:cubicBezTo>
                        <a:pt x="74062" y="387838"/>
                        <a:pt x="67862" y="382578"/>
                        <a:pt x="67862" y="376088"/>
                      </a:cubicBezTo>
                      <a:cubicBezTo>
                        <a:pt x="67862" y="369599"/>
                        <a:pt x="74062" y="364339"/>
                        <a:pt x="81710" y="364339"/>
                      </a:cubicBezTo>
                      <a:close/>
                      <a:moveTo>
                        <a:pt x="964047" y="351956"/>
                      </a:moveTo>
                      <a:cubicBezTo>
                        <a:pt x="971695" y="351956"/>
                        <a:pt x="977895" y="357217"/>
                        <a:pt x="977895" y="363706"/>
                      </a:cubicBezTo>
                      <a:cubicBezTo>
                        <a:pt x="977895" y="370195"/>
                        <a:pt x="971695" y="375456"/>
                        <a:pt x="964047" y="375456"/>
                      </a:cubicBezTo>
                      <a:cubicBezTo>
                        <a:pt x="956400" y="375456"/>
                        <a:pt x="950200" y="370195"/>
                        <a:pt x="950200" y="363706"/>
                      </a:cubicBezTo>
                      <a:cubicBezTo>
                        <a:pt x="950200" y="357217"/>
                        <a:pt x="956400" y="351956"/>
                        <a:pt x="964047" y="351956"/>
                      </a:cubicBezTo>
                      <a:close/>
                      <a:moveTo>
                        <a:pt x="707241" y="346399"/>
                      </a:moveTo>
                      <a:cubicBezTo>
                        <a:pt x="714888" y="346399"/>
                        <a:pt x="721088" y="351660"/>
                        <a:pt x="721088" y="358149"/>
                      </a:cubicBezTo>
                      <a:cubicBezTo>
                        <a:pt x="721088" y="364638"/>
                        <a:pt x="714888" y="369899"/>
                        <a:pt x="707241" y="369899"/>
                      </a:cubicBezTo>
                      <a:cubicBezTo>
                        <a:pt x="699593" y="369899"/>
                        <a:pt x="693393" y="364638"/>
                        <a:pt x="693393" y="358149"/>
                      </a:cubicBezTo>
                      <a:cubicBezTo>
                        <a:pt x="693393" y="351660"/>
                        <a:pt x="699593" y="346399"/>
                        <a:pt x="707241" y="346399"/>
                      </a:cubicBezTo>
                      <a:close/>
                      <a:moveTo>
                        <a:pt x="357084" y="345487"/>
                      </a:moveTo>
                      <a:cubicBezTo>
                        <a:pt x="364731" y="345487"/>
                        <a:pt x="370931" y="350747"/>
                        <a:pt x="370931" y="357236"/>
                      </a:cubicBezTo>
                      <a:cubicBezTo>
                        <a:pt x="370931" y="363725"/>
                        <a:pt x="364731" y="368986"/>
                        <a:pt x="357084" y="368986"/>
                      </a:cubicBezTo>
                      <a:cubicBezTo>
                        <a:pt x="349437" y="368986"/>
                        <a:pt x="343237" y="363725"/>
                        <a:pt x="343237" y="357236"/>
                      </a:cubicBezTo>
                      <a:cubicBezTo>
                        <a:pt x="343237" y="350747"/>
                        <a:pt x="349437" y="345487"/>
                        <a:pt x="357084" y="345487"/>
                      </a:cubicBezTo>
                      <a:close/>
                      <a:moveTo>
                        <a:pt x="546374" y="339621"/>
                      </a:moveTo>
                      <a:cubicBezTo>
                        <a:pt x="554022" y="339621"/>
                        <a:pt x="560222" y="344881"/>
                        <a:pt x="560222" y="351371"/>
                      </a:cubicBezTo>
                      <a:cubicBezTo>
                        <a:pt x="560222" y="357860"/>
                        <a:pt x="554022" y="363120"/>
                        <a:pt x="546374" y="363120"/>
                      </a:cubicBezTo>
                      <a:cubicBezTo>
                        <a:pt x="538727" y="363120"/>
                        <a:pt x="532527" y="357860"/>
                        <a:pt x="532527" y="351371"/>
                      </a:cubicBezTo>
                      <a:cubicBezTo>
                        <a:pt x="532527" y="344881"/>
                        <a:pt x="538727" y="339621"/>
                        <a:pt x="546374" y="339621"/>
                      </a:cubicBezTo>
                      <a:close/>
                      <a:moveTo>
                        <a:pt x="801357" y="329483"/>
                      </a:moveTo>
                      <a:cubicBezTo>
                        <a:pt x="809004" y="329483"/>
                        <a:pt x="815204" y="334743"/>
                        <a:pt x="815204" y="341233"/>
                      </a:cubicBezTo>
                      <a:cubicBezTo>
                        <a:pt x="815204" y="347722"/>
                        <a:pt x="809004" y="352982"/>
                        <a:pt x="801357" y="352982"/>
                      </a:cubicBezTo>
                      <a:cubicBezTo>
                        <a:pt x="793710" y="352982"/>
                        <a:pt x="787510" y="347722"/>
                        <a:pt x="787510" y="341233"/>
                      </a:cubicBezTo>
                      <a:cubicBezTo>
                        <a:pt x="787510" y="334743"/>
                        <a:pt x="793710" y="329483"/>
                        <a:pt x="801357" y="329483"/>
                      </a:cubicBezTo>
                      <a:close/>
                      <a:moveTo>
                        <a:pt x="15513" y="318634"/>
                      </a:moveTo>
                      <a:lnTo>
                        <a:pt x="23044" y="321281"/>
                      </a:lnTo>
                      <a:cubicBezTo>
                        <a:pt x="25550" y="323407"/>
                        <a:pt x="27100" y="326345"/>
                        <a:pt x="27100" y="329589"/>
                      </a:cubicBezTo>
                      <a:cubicBezTo>
                        <a:pt x="27100" y="336078"/>
                        <a:pt x="20900" y="341339"/>
                        <a:pt x="13252" y="341339"/>
                      </a:cubicBezTo>
                      <a:cubicBezTo>
                        <a:pt x="9429" y="341339"/>
                        <a:pt x="5967" y="340024"/>
                        <a:pt x="3461" y="337898"/>
                      </a:cubicBezTo>
                      <a:lnTo>
                        <a:pt x="0" y="330807"/>
                      </a:lnTo>
                      <a:lnTo>
                        <a:pt x="4097" y="326113"/>
                      </a:lnTo>
                      <a:close/>
                      <a:moveTo>
                        <a:pt x="178229" y="313345"/>
                      </a:moveTo>
                      <a:cubicBezTo>
                        <a:pt x="185877" y="313345"/>
                        <a:pt x="192077" y="318605"/>
                        <a:pt x="192077" y="325094"/>
                      </a:cubicBezTo>
                      <a:cubicBezTo>
                        <a:pt x="192077" y="331583"/>
                        <a:pt x="185877" y="336844"/>
                        <a:pt x="178229" y="336844"/>
                      </a:cubicBezTo>
                      <a:cubicBezTo>
                        <a:pt x="170582" y="336844"/>
                        <a:pt x="164382" y="331583"/>
                        <a:pt x="164382" y="325094"/>
                      </a:cubicBezTo>
                      <a:cubicBezTo>
                        <a:pt x="164382" y="318605"/>
                        <a:pt x="170582" y="313345"/>
                        <a:pt x="178229" y="313345"/>
                      </a:cubicBezTo>
                      <a:close/>
                      <a:moveTo>
                        <a:pt x="1029034" y="303353"/>
                      </a:moveTo>
                      <a:lnTo>
                        <a:pt x="1032930" y="313839"/>
                      </a:lnTo>
                      <a:lnTo>
                        <a:pt x="1042889" y="320364"/>
                      </a:lnTo>
                      <a:lnTo>
                        <a:pt x="1041935" y="322319"/>
                      </a:lnTo>
                      <a:cubicBezTo>
                        <a:pt x="1039429" y="324445"/>
                        <a:pt x="1035968" y="325760"/>
                        <a:pt x="1032144" y="325760"/>
                      </a:cubicBezTo>
                      <a:cubicBezTo>
                        <a:pt x="1024497" y="325760"/>
                        <a:pt x="1018297" y="320499"/>
                        <a:pt x="1018297" y="314010"/>
                      </a:cubicBezTo>
                      <a:cubicBezTo>
                        <a:pt x="1018297" y="310766"/>
                        <a:pt x="1019847" y="307828"/>
                        <a:pt x="1022353" y="305702"/>
                      </a:cubicBezTo>
                      <a:close/>
                      <a:moveTo>
                        <a:pt x="414091" y="299112"/>
                      </a:moveTo>
                      <a:cubicBezTo>
                        <a:pt x="421738" y="299112"/>
                        <a:pt x="427938" y="304373"/>
                        <a:pt x="427938" y="310862"/>
                      </a:cubicBezTo>
                      <a:cubicBezTo>
                        <a:pt x="427938" y="317351"/>
                        <a:pt x="421738" y="322612"/>
                        <a:pt x="414091" y="322612"/>
                      </a:cubicBezTo>
                      <a:cubicBezTo>
                        <a:pt x="406443" y="322612"/>
                        <a:pt x="400243" y="317351"/>
                        <a:pt x="400243" y="310862"/>
                      </a:cubicBezTo>
                      <a:cubicBezTo>
                        <a:pt x="400243" y="304373"/>
                        <a:pt x="406443" y="299112"/>
                        <a:pt x="414091" y="299112"/>
                      </a:cubicBezTo>
                      <a:close/>
                      <a:moveTo>
                        <a:pt x="868523" y="293316"/>
                      </a:moveTo>
                      <a:cubicBezTo>
                        <a:pt x="876170" y="293316"/>
                        <a:pt x="882370" y="298577"/>
                        <a:pt x="882370" y="305066"/>
                      </a:cubicBezTo>
                      <a:cubicBezTo>
                        <a:pt x="882370" y="311556"/>
                        <a:pt x="876170" y="316816"/>
                        <a:pt x="868523" y="316816"/>
                      </a:cubicBezTo>
                      <a:cubicBezTo>
                        <a:pt x="860875" y="316816"/>
                        <a:pt x="854675" y="311556"/>
                        <a:pt x="854675" y="305066"/>
                      </a:cubicBezTo>
                      <a:cubicBezTo>
                        <a:pt x="854675" y="298577"/>
                        <a:pt x="860875" y="293316"/>
                        <a:pt x="868523" y="293316"/>
                      </a:cubicBezTo>
                      <a:close/>
                      <a:moveTo>
                        <a:pt x="90758" y="293292"/>
                      </a:moveTo>
                      <a:cubicBezTo>
                        <a:pt x="98405" y="293292"/>
                        <a:pt x="104605" y="298553"/>
                        <a:pt x="104605" y="305042"/>
                      </a:cubicBezTo>
                      <a:cubicBezTo>
                        <a:pt x="104605" y="311531"/>
                        <a:pt x="98405" y="316792"/>
                        <a:pt x="90758" y="316792"/>
                      </a:cubicBezTo>
                      <a:cubicBezTo>
                        <a:pt x="83111" y="316792"/>
                        <a:pt x="76911" y="311531"/>
                        <a:pt x="76911" y="305042"/>
                      </a:cubicBezTo>
                      <a:cubicBezTo>
                        <a:pt x="76911" y="298553"/>
                        <a:pt x="83111" y="293292"/>
                        <a:pt x="90758" y="293292"/>
                      </a:cubicBezTo>
                      <a:close/>
                      <a:moveTo>
                        <a:pt x="656692" y="289441"/>
                      </a:moveTo>
                      <a:cubicBezTo>
                        <a:pt x="664340" y="289441"/>
                        <a:pt x="670540" y="294702"/>
                        <a:pt x="670540" y="301191"/>
                      </a:cubicBezTo>
                      <a:cubicBezTo>
                        <a:pt x="670540" y="307681"/>
                        <a:pt x="664340" y="312941"/>
                        <a:pt x="656692" y="312941"/>
                      </a:cubicBezTo>
                      <a:cubicBezTo>
                        <a:pt x="649045" y="312941"/>
                        <a:pt x="642845" y="307681"/>
                        <a:pt x="642845" y="301191"/>
                      </a:cubicBezTo>
                      <a:cubicBezTo>
                        <a:pt x="642845" y="294702"/>
                        <a:pt x="649045" y="289441"/>
                        <a:pt x="656692" y="289441"/>
                      </a:cubicBezTo>
                      <a:close/>
                      <a:moveTo>
                        <a:pt x="280048" y="287426"/>
                      </a:moveTo>
                      <a:cubicBezTo>
                        <a:pt x="287696" y="287426"/>
                        <a:pt x="293896" y="292687"/>
                        <a:pt x="293896" y="299176"/>
                      </a:cubicBezTo>
                      <a:cubicBezTo>
                        <a:pt x="293896" y="305666"/>
                        <a:pt x="287696" y="310926"/>
                        <a:pt x="280048" y="310926"/>
                      </a:cubicBezTo>
                      <a:cubicBezTo>
                        <a:pt x="272401" y="310926"/>
                        <a:pt x="266201" y="305666"/>
                        <a:pt x="266201" y="299176"/>
                      </a:cubicBezTo>
                      <a:cubicBezTo>
                        <a:pt x="266201" y="292687"/>
                        <a:pt x="272401" y="287426"/>
                        <a:pt x="280048" y="287426"/>
                      </a:cubicBezTo>
                      <a:close/>
                      <a:moveTo>
                        <a:pt x="508207" y="282195"/>
                      </a:moveTo>
                      <a:cubicBezTo>
                        <a:pt x="515854" y="282195"/>
                        <a:pt x="522054" y="287456"/>
                        <a:pt x="522054" y="293945"/>
                      </a:cubicBezTo>
                      <a:cubicBezTo>
                        <a:pt x="522054" y="300434"/>
                        <a:pt x="515854" y="305695"/>
                        <a:pt x="508207" y="305695"/>
                      </a:cubicBezTo>
                      <a:cubicBezTo>
                        <a:pt x="500559" y="305695"/>
                        <a:pt x="494359" y="300434"/>
                        <a:pt x="494359" y="293945"/>
                      </a:cubicBezTo>
                      <a:cubicBezTo>
                        <a:pt x="494359" y="287456"/>
                        <a:pt x="500559" y="282195"/>
                        <a:pt x="508207" y="282195"/>
                      </a:cubicBezTo>
                      <a:close/>
                      <a:moveTo>
                        <a:pt x="147765" y="246918"/>
                      </a:moveTo>
                      <a:cubicBezTo>
                        <a:pt x="155412" y="246918"/>
                        <a:pt x="161612" y="252178"/>
                        <a:pt x="161612" y="258667"/>
                      </a:cubicBezTo>
                      <a:cubicBezTo>
                        <a:pt x="161612" y="265157"/>
                        <a:pt x="155412" y="270417"/>
                        <a:pt x="147765" y="270417"/>
                      </a:cubicBezTo>
                      <a:cubicBezTo>
                        <a:pt x="140117" y="270417"/>
                        <a:pt x="133917" y="265157"/>
                        <a:pt x="133917" y="258667"/>
                      </a:cubicBezTo>
                      <a:cubicBezTo>
                        <a:pt x="133917" y="252178"/>
                        <a:pt x="140117" y="246918"/>
                        <a:pt x="147765" y="246918"/>
                      </a:cubicBezTo>
                      <a:close/>
                      <a:moveTo>
                        <a:pt x="800065" y="246817"/>
                      </a:moveTo>
                      <a:cubicBezTo>
                        <a:pt x="807713" y="246817"/>
                        <a:pt x="813913" y="252078"/>
                        <a:pt x="813913" y="258567"/>
                      </a:cubicBezTo>
                      <a:cubicBezTo>
                        <a:pt x="813913" y="265056"/>
                        <a:pt x="807713" y="270316"/>
                        <a:pt x="800065" y="270316"/>
                      </a:cubicBezTo>
                      <a:cubicBezTo>
                        <a:pt x="792418" y="270316"/>
                        <a:pt x="786218" y="265056"/>
                        <a:pt x="786218" y="258567"/>
                      </a:cubicBezTo>
                      <a:cubicBezTo>
                        <a:pt x="786218" y="252078"/>
                        <a:pt x="792418" y="246817"/>
                        <a:pt x="800065" y="246817"/>
                      </a:cubicBezTo>
                      <a:close/>
                      <a:moveTo>
                        <a:pt x="575372" y="246029"/>
                      </a:moveTo>
                      <a:cubicBezTo>
                        <a:pt x="583020" y="246029"/>
                        <a:pt x="589220" y="251290"/>
                        <a:pt x="589220" y="257779"/>
                      </a:cubicBezTo>
                      <a:cubicBezTo>
                        <a:pt x="589220" y="264268"/>
                        <a:pt x="583020" y="269529"/>
                        <a:pt x="575372" y="269529"/>
                      </a:cubicBezTo>
                      <a:cubicBezTo>
                        <a:pt x="567725" y="269529"/>
                        <a:pt x="561525" y="264268"/>
                        <a:pt x="561525" y="257779"/>
                      </a:cubicBezTo>
                      <a:cubicBezTo>
                        <a:pt x="561525" y="251290"/>
                        <a:pt x="567725" y="246029"/>
                        <a:pt x="575372" y="246029"/>
                      </a:cubicBezTo>
                      <a:close/>
                      <a:moveTo>
                        <a:pt x="965043" y="242322"/>
                      </a:moveTo>
                      <a:cubicBezTo>
                        <a:pt x="972690" y="242322"/>
                        <a:pt x="978890" y="247583"/>
                        <a:pt x="978890" y="254072"/>
                      </a:cubicBezTo>
                      <a:cubicBezTo>
                        <a:pt x="978890" y="260561"/>
                        <a:pt x="972690" y="265822"/>
                        <a:pt x="965043" y="265822"/>
                      </a:cubicBezTo>
                      <a:cubicBezTo>
                        <a:pt x="957395" y="265822"/>
                        <a:pt x="951195" y="260561"/>
                        <a:pt x="951195" y="254072"/>
                      </a:cubicBezTo>
                      <a:cubicBezTo>
                        <a:pt x="951195" y="247583"/>
                        <a:pt x="957395" y="242322"/>
                        <a:pt x="965043" y="242322"/>
                      </a:cubicBezTo>
                      <a:close/>
                      <a:moveTo>
                        <a:pt x="363542" y="242154"/>
                      </a:moveTo>
                      <a:cubicBezTo>
                        <a:pt x="371190" y="242154"/>
                        <a:pt x="377390" y="247415"/>
                        <a:pt x="377390" y="253904"/>
                      </a:cubicBezTo>
                      <a:cubicBezTo>
                        <a:pt x="377390" y="260393"/>
                        <a:pt x="371190" y="265654"/>
                        <a:pt x="363542" y="265654"/>
                      </a:cubicBezTo>
                      <a:cubicBezTo>
                        <a:pt x="355895" y="265654"/>
                        <a:pt x="349695" y="260393"/>
                        <a:pt x="349695" y="253904"/>
                      </a:cubicBezTo>
                      <a:cubicBezTo>
                        <a:pt x="349695" y="247415"/>
                        <a:pt x="355895" y="242154"/>
                        <a:pt x="363542" y="242154"/>
                      </a:cubicBezTo>
                      <a:close/>
                      <a:moveTo>
                        <a:pt x="724789" y="239745"/>
                      </a:moveTo>
                      <a:cubicBezTo>
                        <a:pt x="732436" y="239745"/>
                        <a:pt x="738636" y="245006"/>
                        <a:pt x="738636" y="251495"/>
                      </a:cubicBezTo>
                      <a:cubicBezTo>
                        <a:pt x="738636" y="257984"/>
                        <a:pt x="732436" y="263245"/>
                        <a:pt x="724789" y="263245"/>
                      </a:cubicBezTo>
                      <a:cubicBezTo>
                        <a:pt x="717141" y="263245"/>
                        <a:pt x="710941" y="257984"/>
                        <a:pt x="710941" y="251495"/>
                      </a:cubicBezTo>
                      <a:cubicBezTo>
                        <a:pt x="710941" y="245006"/>
                        <a:pt x="717141" y="239745"/>
                        <a:pt x="724789" y="239745"/>
                      </a:cubicBezTo>
                      <a:close/>
                      <a:moveTo>
                        <a:pt x="241881" y="230001"/>
                      </a:moveTo>
                      <a:cubicBezTo>
                        <a:pt x="249528" y="230001"/>
                        <a:pt x="255728" y="235262"/>
                        <a:pt x="255728" y="241751"/>
                      </a:cubicBezTo>
                      <a:cubicBezTo>
                        <a:pt x="255728" y="248240"/>
                        <a:pt x="249528" y="253501"/>
                        <a:pt x="241881" y="253501"/>
                      </a:cubicBezTo>
                      <a:cubicBezTo>
                        <a:pt x="234233" y="253501"/>
                        <a:pt x="228034" y="248240"/>
                        <a:pt x="228034" y="241751"/>
                      </a:cubicBezTo>
                      <a:cubicBezTo>
                        <a:pt x="228034" y="235262"/>
                        <a:pt x="234233" y="230001"/>
                        <a:pt x="241881" y="230001"/>
                      </a:cubicBezTo>
                      <a:close/>
                      <a:moveTo>
                        <a:pt x="877571" y="222270"/>
                      </a:moveTo>
                      <a:cubicBezTo>
                        <a:pt x="885219" y="222270"/>
                        <a:pt x="891419" y="227531"/>
                        <a:pt x="891419" y="234020"/>
                      </a:cubicBezTo>
                      <a:cubicBezTo>
                        <a:pt x="891419" y="240509"/>
                        <a:pt x="885219" y="245770"/>
                        <a:pt x="877571" y="245770"/>
                      </a:cubicBezTo>
                      <a:cubicBezTo>
                        <a:pt x="869924" y="245770"/>
                        <a:pt x="863724" y="240509"/>
                        <a:pt x="863724" y="234020"/>
                      </a:cubicBezTo>
                      <a:cubicBezTo>
                        <a:pt x="863724" y="227531"/>
                        <a:pt x="869924" y="222270"/>
                        <a:pt x="877571" y="222270"/>
                      </a:cubicBezTo>
                      <a:close/>
                      <a:moveTo>
                        <a:pt x="506915" y="199530"/>
                      </a:moveTo>
                      <a:cubicBezTo>
                        <a:pt x="514563" y="199530"/>
                        <a:pt x="520762" y="204791"/>
                        <a:pt x="520762" y="211280"/>
                      </a:cubicBezTo>
                      <a:cubicBezTo>
                        <a:pt x="520762" y="217769"/>
                        <a:pt x="514563" y="223030"/>
                        <a:pt x="506915" y="223030"/>
                      </a:cubicBezTo>
                      <a:cubicBezTo>
                        <a:pt x="499268" y="223030"/>
                        <a:pt x="493068" y="217769"/>
                        <a:pt x="493068" y="211280"/>
                      </a:cubicBezTo>
                      <a:cubicBezTo>
                        <a:pt x="493068" y="204791"/>
                        <a:pt x="499268" y="199530"/>
                        <a:pt x="506915" y="199530"/>
                      </a:cubicBezTo>
                      <a:close/>
                      <a:moveTo>
                        <a:pt x="309047" y="193835"/>
                      </a:moveTo>
                      <a:cubicBezTo>
                        <a:pt x="316694" y="193835"/>
                        <a:pt x="322894" y="199096"/>
                        <a:pt x="322894" y="205585"/>
                      </a:cubicBezTo>
                      <a:cubicBezTo>
                        <a:pt x="322894" y="212074"/>
                        <a:pt x="316694" y="217335"/>
                        <a:pt x="309047" y="217335"/>
                      </a:cubicBezTo>
                      <a:cubicBezTo>
                        <a:pt x="301399" y="217335"/>
                        <a:pt x="295199" y="212074"/>
                        <a:pt x="295199" y="205585"/>
                      </a:cubicBezTo>
                      <a:cubicBezTo>
                        <a:pt x="295199" y="199096"/>
                        <a:pt x="301399" y="193835"/>
                        <a:pt x="309047" y="193835"/>
                      </a:cubicBezTo>
                      <a:close/>
                      <a:moveTo>
                        <a:pt x="431639" y="192458"/>
                      </a:moveTo>
                      <a:cubicBezTo>
                        <a:pt x="439286" y="192458"/>
                        <a:pt x="445486" y="197719"/>
                        <a:pt x="445486" y="204208"/>
                      </a:cubicBezTo>
                      <a:cubicBezTo>
                        <a:pt x="445486" y="210697"/>
                        <a:pt x="439286" y="215958"/>
                        <a:pt x="431639" y="215958"/>
                      </a:cubicBezTo>
                      <a:cubicBezTo>
                        <a:pt x="423991" y="215958"/>
                        <a:pt x="417791" y="210697"/>
                        <a:pt x="417791" y="204208"/>
                      </a:cubicBezTo>
                      <a:cubicBezTo>
                        <a:pt x="417791" y="197719"/>
                        <a:pt x="423991" y="192458"/>
                        <a:pt x="431639" y="192458"/>
                      </a:cubicBezTo>
                      <a:close/>
                      <a:moveTo>
                        <a:pt x="97216" y="189960"/>
                      </a:moveTo>
                      <a:cubicBezTo>
                        <a:pt x="104864" y="189960"/>
                        <a:pt x="111064" y="195221"/>
                        <a:pt x="111064" y="201710"/>
                      </a:cubicBezTo>
                      <a:cubicBezTo>
                        <a:pt x="111064" y="208199"/>
                        <a:pt x="104864" y="213460"/>
                        <a:pt x="97216" y="213460"/>
                      </a:cubicBezTo>
                      <a:cubicBezTo>
                        <a:pt x="93393" y="213460"/>
                        <a:pt x="89931" y="212145"/>
                        <a:pt x="87425" y="210019"/>
                      </a:cubicBezTo>
                      <a:lnTo>
                        <a:pt x="84921" y="204888"/>
                      </a:lnTo>
                      <a:lnTo>
                        <a:pt x="95263" y="190647"/>
                      </a:lnTo>
                      <a:close/>
                      <a:moveTo>
                        <a:pt x="692020" y="183029"/>
                      </a:moveTo>
                      <a:cubicBezTo>
                        <a:pt x="699667" y="183029"/>
                        <a:pt x="705867" y="188290"/>
                        <a:pt x="705867" y="194779"/>
                      </a:cubicBezTo>
                      <a:cubicBezTo>
                        <a:pt x="705867" y="201268"/>
                        <a:pt x="699667" y="206529"/>
                        <a:pt x="692020" y="206529"/>
                      </a:cubicBezTo>
                      <a:cubicBezTo>
                        <a:pt x="684372" y="206529"/>
                        <a:pt x="678172" y="201268"/>
                        <a:pt x="678172" y="194779"/>
                      </a:cubicBezTo>
                      <a:cubicBezTo>
                        <a:pt x="678172" y="188290"/>
                        <a:pt x="684372" y="183029"/>
                        <a:pt x="692020" y="183029"/>
                      </a:cubicBezTo>
                      <a:close/>
                      <a:moveTo>
                        <a:pt x="934578" y="175896"/>
                      </a:moveTo>
                      <a:cubicBezTo>
                        <a:pt x="942225" y="175896"/>
                        <a:pt x="948425" y="181156"/>
                        <a:pt x="948425" y="187645"/>
                      </a:cubicBezTo>
                      <a:cubicBezTo>
                        <a:pt x="948425" y="194135"/>
                        <a:pt x="942225" y="199395"/>
                        <a:pt x="934578" y="199395"/>
                      </a:cubicBezTo>
                      <a:cubicBezTo>
                        <a:pt x="926931" y="199395"/>
                        <a:pt x="920731" y="194135"/>
                        <a:pt x="920731" y="187645"/>
                      </a:cubicBezTo>
                      <a:cubicBezTo>
                        <a:pt x="920731" y="181156"/>
                        <a:pt x="926931" y="175896"/>
                        <a:pt x="934578" y="175896"/>
                      </a:cubicBezTo>
                      <a:close/>
                      <a:moveTo>
                        <a:pt x="604548" y="162977"/>
                      </a:moveTo>
                      <a:cubicBezTo>
                        <a:pt x="612196" y="162977"/>
                        <a:pt x="618396" y="168238"/>
                        <a:pt x="618396" y="174727"/>
                      </a:cubicBezTo>
                      <a:cubicBezTo>
                        <a:pt x="618396" y="181216"/>
                        <a:pt x="612196" y="186477"/>
                        <a:pt x="604548" y="186477"/>
                      </a:cubicBezTo>
                      <a:cubicBezTo>
                        <a:pt x="596901" y="186477"/>
                        <a:pt x="590701" y="181216"/>
                        <a:pt x="590701" y="174727"/>
                      </a:cubicBezTo>
                      <a:cubicBezTo>
                        <a:pt x="590701" y="168238"/>
                        <a:pt x="596901" y="162977"/>
                        <a:pt x="604548" y="162977"/>
                      </a:cubicBezTo>
                      <a:close/>
                      <a:moveTo>
                        <a:pt x="793839" y="157111"/>
                      </a:moveTo>
                      <a:cubicBezTo>
                        <a:pt x="801486" y="157111"/>
                        <a:pt x="807686" y="162372"/>
                        <a:pt x="807686" y="168861"/>
                      </a:cubicBezTo>
                      <a:cubicBezTo>
                        <a:pt x="807686" y="175350"/>
                        <a:pt x="801486" y="180611"/>
                        <a:pt x="793839" y="180611"/>
                      </a:cubicBezTo>
                      <a:cubicBezTo>
                        <a:pt x="786191" y="180611"/>
                        <a:pt x="779992" y="175350"/>
                        <a:pt x="779992" y="168861"/>
                      </a:cubicBezTo>
                      <a:cubicBezTo>
                        <a:pt x="779992" y="162372"/>
                        <a:pt x="786191" y="157111"/>
                        <a:pt x="793839" y="157111"/>
                      </a:cubicBezTo>
                      <a:close/>
                      <a:moveTo>
                        <a:pt x="240589" y="147336"/>
                      </a:moveTo>
                      <a:cubicBezTo>
                        <a:pt x="248237" y="147336"/>
                        <a:pt x="254437" y="152596"/>
                        <a:pt x="254437" y="159086"/>
                      </a:cubicBezTo>
                      <a:cubicBezTo>
                        <a:pt x="254437" y="165575"/>
                        <a:pt x="248237" y="170835"/>
                        <a:pt x="240589" y="170835"/>
                      </a:cubicBezTo>
                      <a:cubicBezTo>
                        <a:pt x="232942" y="170835"/>
                        <a:pt x="226742" y="165575"/>
                        <a:pt x="226742" y="159086"/>
                      </a:cubicBezTo>
                      <a:cubicBezTo>
                        <a:pt x="226742" y="152596"/>
                        <a:pt x="232942" y="147336"/>
                        <a:pt x="240589" y="147336"/>
                      </a:cubicBezTo>
                      <a:close/>
                      <a:moveTo>
                        <a:pt x="165313" y="140264"/>
                      </a:moveTo>
                      <a:cubicBezTo>
                        <a:pt x="172960" y="140264"/>
                        <a:pt x="179160" y="145525"/>
                        <a:pt x="179160" y="152014"/>
                      </a:cubicBezTo>
                      <a:cubicBezTo>
                        <a:pt x="179160" y="158503"/>
                        <a:pt x="172960" y="163764"/>
                        <a:pt x="165313" y="163764"/>
                      </a:cubicBezTo>
                      <a:cubicBezTo>
                        <a:pt x="157665" y="163764"/>
                        <a:pt x="151465" y="158503"/>
                        <a:pt x="151465" y="152014"/>
                      </a:cubicBezTo>
                      <a:cubicBezTo>
                        <a:pt x="151465" y="145525"/>
                        <a:pt x="157665" y="140264"/>
                        <a:pt x="165313" y="140264"/>
                      </a:cubicBezTo>
                      <a:close/>
                      <a:moveTo>
                        <a:pt x="411191" y="119509"/>
                      </a:moveTo>
                      <a:cubicBezTo>
                        <a:pt x="418839" y="119509"/>
                        <a:pt x="425039" y="124770"/>
                        <a:pt x="425039" y="131259"/>
                      </a:cubicBezTo>
                      <a:cubicBezTo>
                        <a:pt x="425039" y="137748"/>
                        <a:pt x="418839" y="143008"/>
                        <a:pt x="411191" y="143008"/>
                      </a:cubicBezTo>
                      <a:cubicBezTo>
                        <a:pt x="403544" y="143008"/>
                        <a:pt x="397344" y="137748"/>
                        <a:pt x="397344" y="131259"/>
                      </a:cubicBezTo>
                      <a:cubicBezTo>
                        <a:pt x="397344" y="124770"/>
                        <a:pt x="403544" y="119509"/>
                        <a:pt x="411191" y="119509"/>
                      </a:cubicBezTo>
                      <a:close/>
                      <a:moveTo>
                        <a:pt x="884030" y="118938"/>
                      </a:moveTo>
                      <a:cubicBezTo>
                        <a:pt x="891677" y="118938"/>
                        <a:pt x="897877" y="124199"/>
                        <a:pt x="897877" y="130688"/>
                      </a:cubicBezTo>
                      <a:cubicBezTo>
                        <a:pt x="897877" y="137177"/>
                        <a:pt x="891677" y="142438"/>
                        <a:pt x="884030" y="142438"/>
                      </a:cubicBezTo>
                      <a:cubicBezTo>
                        <a:pt x="876382" y="142438"/>
                        <a:pt x="870182" y="137177"/>
                        <a:pt x="870182" y="130688"/>
                      </a:cubicBezTo>
                      <a:cubicBezTo>
                        <a:pt x="870182" y="124199"/>
                        <a:pt x="876382" y="118938"/>
                        <a:pt x="884030" y="118938"/>
                      </a:cubicBezTo>
                      <a:close/>
                      <a:moveTo>
                        <a:pt x="661555" y="116603"/>
                      </a:moveTo>
                      <a:cubicBezTo>
                        <a:pt x="669202" y="116603"/>
                        <a:pt x="675402" y="121863"/>
                        <a:pt x="675402" y="128352"/>
                      </a:cubicBezTo>
                      <a:cubicBezTo>
                        <a:pt x="675402" y="134842"/>
                        <a:pt x="669202" y="140102"/>
                        <a:pt x="661555" y="140102"/>
                      </a:cubicBezTo>
                      <a:cubicBezTo>
                        <a:pt x="653907" y="140102"/>
                        <a:pt x="647708" y="134842"/>
                        <a:pt x="647708" y="128352"/>
                      </a:cubicBezTo>
                      <a:cubicBezTo>
                        <a:pt x="647708" y="121863"/>
                        <a:pt x="653907" y="116603"/>
                        <a:pt x="661555" y="116603"/>
                      </a:cubicBezTo>
                      <a:close/>
                      <a:moveTo>
                        <a:pt x="755671" y="99686"/>
                      </a:moveTo>
                      <a:cubicBezTo>
                        <a:pt x="763319" y="99686"/>
                        <a:pt x="769519" y="104947"/>
                        <a:pt x="769519" y="111436"/>
                      </a:cubicBezTo>
                      <a:cubicBezTo>
                        <a:pt x="769519" y="117925"/>
                        <a:pt x="763319" y="123186"/>
                        <a:pt x="755671" y="123186"/>
                      </a:cubicBezTo>
                      <a:cubicBezTo>
                        <a:pt x="748024" y="123186"/>
                        <a:pt x="741824" y="117925"/>
                        <a:pt x="741824" y="111436"/>
                      </a:cubicBezTo>
                      <a:cubicBezTo>
                        <a:pt x="741824" y="104947"/>
                        <a:pt x="748024" y="99686"/>
                        <a:pt x="755671" y="99686"/>
                      </a:cubicBezTo>
                      <a:close/>
                      <a:moveTo>
                        <a:pt x="323720" y="99457"/>
                      </a:moveTo>
                      <a:cubicBezTo>
                        <a:pt x="331368" y="99457"/>
                        <a:pt x="337567" y="104717"/>
                        <a:pt x="337567" y="111207"/>
                      </a:cubicBezTo>
                      <a:cubicBezTo>
                        <a:pt x="337567" y="117696"/>
                        <a:pt x="331368" y="122956"/>
                        <a:pt x="323720" y="122956"/>
                      </a:cubicBezTo>
                      <a:cubicBezTo>
                        <a:pt x="316073" y="122956"/>
                        <a:pt x="309873" y="117696"/>
                        <a:pt x="309873" y="111207"/>
                      </a:cubicBezTo>
                      <a:cubicBezTo>
                        <a:pt x="309873" y="104717"/>
                        <a:pt x="316073" y="99457"/>
                        <a:pt x="323720" y="99457"/>
                      </a:cubicBezTo>
                      <a:close/>
                      <a:moveTo>
                        <a:pt x="513010" y="93591"/>
                      </a:moveTo>
                      <a:cubicBezTo>
                        <a:pt x="520658" y="93591"/>
                        <a:pt x="526858" y="98852"/>
                        <a:pt x="526858" y="105341"/>
                      </a:cubicBezTo>
                      <a:cubicBezTo>
                        <a:pt x="526858" y="111830"/>
                        <a:pt x="520658" y="117091"/>
                        <a:pt x="513010" y="117091"/>
                      </a:cubicBezTo>
                      <a:cubicBezTo>
                        <a:pt x="505363" y="117091"/>
                        <a:pt x="499163" y="111830"/>
                        <a:pt x="499163" y="105341"/>
                      </a:cubicBezTo>
                      <a:cubicBezTo>
                        <a:pt x="499163" y="98852"/>
                        <a:pt x="505363" y="93591"/>
                        <a:pt x="513010" y="93591"/>
                      </a:cubicBezTo>
                      <a:close/>
                      <a:moveTo>
                        <a:pt x="822837" y="63520"/>
                      </a:moveTo>
                      <a:cubicBezTo>
                        <a:pt x="830484" y="63520"/>
                        <a:pt x="836684" y="68781"/>
                        <a:pt x="836684" y="75270"/>
                      </a:cubicBezTo>
                      <a:cubicBezTo>
                        <a:pt x="836684" y="81759"/>
                        <a:pt x="830484" y="87020"/>
                        <a:pt x="822837" y="87020"/>
                      </a:cubicBezTo>
                      <a:cubicBezTo>
                        <a:pt x="815190" y="87020"/>
                        <a:pt x="808990" y="81759"/>
                        <a:pt x="808990" y="75270"/>
                      </a:cubicBezTo>
                      <a:cubicBezTo>
                        <a:pt x="808990" y="68781"/>
                        <a:pt x="815190" y="63520"/>
                        <a:pt x="822837" y="63520"/>
                      </a:cubicBezTo>
                      <a:close/>
                      <a:moveTo>
                        <a:pt x="231954" y="60811"/>
                      </a:moveTo>
                      <a:lnTo>
                        <a:pt x="239692" y="63531"/>
                      </a:lnTo>
                      <a:cubicBezTo>
                        <a:pt x="242197" y="65657"/>
                        <a:pt x="243747" y="68595"/>
                        <a:pt x="243747" y="71839"/>
                      </a:cubicBezTo>
                      <a:cubicBezTo>
                        <a:pt x="243747" y="78328"/>
                        <a:pt x="237548" y="83589"/>
                        <a:pt x="229900" y="83589"/>
                      </a:cubicBezTo>
                      <a:cubicBezTo>
                        <a:pt x="226077" y="83589"/>
                        <a:pt x="222615" y="82274"/>
                        <a:pt x="220109" y="80148"/>
                      </a:cubicBezTo>
                      <a:lnTo>
                        <a:pt x="216425" y="72600"/>
                      </a:lnTo>
                      <a:close/>
                      <a:moveTo>
                        <a:pt x="611007" y="59645"/>
                      </a:moveTo>
                      <a:cubicBezTo>
                        <a:pt x="618654" y="59645"/>
                        <a:pt x="624854" y="64906"/>
                        <a:pt x="624854" y="71395"/>
                      </a:cubicBezTo>
                      <a:cubicBezTo>
                        <a:pt x="624854" y="77884"/>
                        <a:pt x="618654" y="83145"/>
                        <a:pt x="611007" y="83145"/>
                      </a:cubicBezTo>
                      <a:cubicBezTo>
                        <a:pt x="603359" y="83145"/>
                        <a:pt x="597159" y="77884"/>
                        <a:pt x="597159" y="71395"/>
                      </a:cubicBezTo>
                      <a:cubicBezTo>
                        <a:pt x="597159" y="64906"/>
                        <a:pt x="603359" y="59645"/>
                        <a:pt x="611007" y="59645"/>
                      </a:cubicBezTo>
                      <a:close/>
                      <a:moveTo>
                        <a:pt x="380727" y="53082"/>
                      </a:moveTo>
                      <a:cubicBezTo>
                        <a:pt x="388374" y="53082"/>
                        <a:pt x="394574" y="58343"/>
                        <a:pt x="394574" y="64832"/>
                      </a:cubicBezTo>
                      <a:cubicBezTo>
                        <a:pt x="394574" y="71321"/>
                        <a:pt x="388374" y="76582"/>
                        <a:pt x="380727" y="76582"/>
                      </a:cubicBezTo>
                      <a:cubicBezTo>
                        <a:pt x="373079" y="76582"/>
                        <a:pt x="366879" y="71321"/>
                        <a:pt x="366879" y="64832"/>
                      </a:cubicBezTo>
                      <a:cubicBezTo>
                        <a:pt x="366879" y="58343"/>
                        <a:pt x="373079" y="53082"/>
                        <a:pt x="380727" y="53082"/>
                      </a:cubicBezTo>
                      <a:close/>
                      <a:moveTo>
                        <a:pt x="474843" y="36166"/>
                      </a:moveTo>
                      <a:cubicBezTo>
                        <a:pt x="482490" y="36166"/>
                        <a:pt x="488690" y="41427"/>
                        <a:pt x="488690" y="47916"/>
                      </a:cubicBezTo>
                      <a:cubicBezTo>
                        <a:pt x="488690" y="54405"/>
                        <a:pt x="482490" y="59666"/>
                        <a:pt x="474843" y="59666"/>
                      </a:cubicBezTo>
                      <a:cubicBezTo>
                        <a:pt x="467196" y="59666"/>
                        <a:pt x="460996" y="54405"/>
                        <a:pt x="460996" y="47916"/>
                      </a:cubicBezTo>
                      <a:cubicBezTo>
                        <a:pt x="460996" y="41427"/>
                        <a:pt x="467196" y="36166"/>
                        <a:pt x="474843" y="36166"/>
                      </a:cubicBezTo>
                      <a:close/>
                      <a:moveTo>
                        <a:pt x="751717" y="17957"/>
                      </a:moveTo>
                      <a:lnTo>
                        <a:pt x="754885" y="19000"/>
                      </a:lnTo>
                      <a:lnTo>
                        <a:pt x="766082" y="24376"/>
                      </a:lnTo>
                      <a:lnTo>
                        <a:pt x="768227" y="28771"/>
                      </a:lnTo>
                      <a:cubicBezTo>
                        <a:pt x="768227" y="35260"/>
                        <a:pt x="762027" y="40520"/>
                        <a:pt x="754380" y="40520"/>
                      </a:cubicBezTo>
                      <a:cubicBezTo>
                        <a:pt x="746732" y="40520"/>
                        <a:pt x="740532" y="35260"/>
                        <a:pt x="740532" y="28771"/>
                      </a:cubicBezTo>
                      <a:cubicBezTo>
                        <a:pt x="740532" y="25527"/>
                        <a:pt x="742082" y="22589"/>
                        <a:pt x="744588" y="20463"/>
                      </a:cubicBezTo>
                      <a:close/>
                      <a:moveTo>
                        <a:pt x="679103" y="9949"/>
                      </a:moveTo>
                      <a:cubicBezTo>
                        <a:pt x="686750" y="9949"/>
                        <a:pt x="692950" y="15210"/>
                        <a:pt x="692950" y="21699"/>
                      </a:cubicBezTo>
                      <a:cubicBezTo>
                        <a:pt x="692950" y="28188"/>
                        <a:pt x="686750" y="33449"/>
                        <a:pt x="679103" y="33449"/>
                      </a:cubicBezTo>
                      <a:cubicBezTo>
                        <a:pt x="671456" y="33449"/>
                        <a:pt x="665256" y="28188"/>
                        <a:pt x="665256" y="21699"/>
                      </a:cubicBezTo>
                      <a:cubicBezTo>
                        <a:pt x="665256" y="15210"/>
                        <a:pt x="671456" y="9949"/>
                        <a:pt x="679103" y="9949"/>
                      </a:cubicBezTo>
                      <a:close/>
                      <a:moveTo>
                        <a:pt x="343942" y="8047"/>
                      </a:moveTo>
                      <a:lnTo>
                        <a:pt x="339970" y="16184"/>
                      </a:lnTo>
                      <a:cubicBezTo>
                        <a:pt x="337464" y="18310"/>
                        <a:pt x="334002" y="19625"/>
                        <a:pt x="330178" y="19625"/>
                      </a:cubicBezTo>
                      <a:cubicBezTo>
                        <a:pt x="326355" y="19625"/>
                        <a:pt x="322893" y="18310"/>
                        <a:pt x="320387" y="16184"/>
                      </a:cubicBezTo>
                      <a:lnTo>
                        <a:pt x="320226" y="15854"/>
                      </a:lnTo>
                      <a:close/>
                      <a:moveTo>
                        <a:pt x="542009" y="0"/>
                      </a:moveTo>
                      <a:cubicBezTo>
                        <a:pt x="549656" y="0"/>
                        <a:pt x="555856" y="5261"/>
                        <a:pt x="555856" y="11750"/>
                      </a:cubicBezTo>
                      <a:cubicBezTo>
                        <a:pt x="555856" y="18239"/>
                        <a:pt x="549656" y="23499"/>
                        <a:pt x="542009" y="23499"/>
                      </a:cubicBezTo>
                      <a:cubicBezTo>
                        <a:pt x="534361" y="23499"/>
                        <a:pt x="528161" y="18239"/>
                        <a:pt x="528161" y="11750"/>
                      </a:cubicBezTo>
                      <a:cubicBezTo>
                        <a:pt x="528161" y="5261"/>
                        <a:pt x="534361" y="0"/>
                        <a:pt x="542009" y="0"/>
                      </a:cubicBezTo>
                      <a:close/>
                    </a:path>
                  </a:pathLst>
                </a:custGeom>
                <a:solidFill>
                  <a:srgbClr val="FF66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2DD88C3C-F1E6-46F7-BD71-2E4D9DE8F72F}"/>
                    </a:ext>
                  </a:extLst>
                </p:cNvPr>
                <p:cNvSpPr/>
                <p:nvPr/>
              </p:nvSpPr>
              <p:spPr>
                <a:xfrm>
                  <a:off x="3006507" y="2592455"/>
                  <a:ext cx="180975" cy="15510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0E8E72A-0485-4DB2-B163-ADBBA144BAD3}"/>
                    </a:ext>
                  </a:extLst>
                </p:cNvPr>
                <p:cNvSpPr/>
                <p:nvPr/>
              </p:nvSpPr>
              <p:spPr>
                <a:xfrm>
                  <a:off x="2343808" y="3090745"/>
                  <a:ext cx="957574" cy="280978"/>
                </a:xfrm>
                <a:custGeom>
                  <a:avLst/>
                  <a:gdLst>
                    <a:gd name="connsiteX0" fmla="*/ 0 w 957574"/>
                    <a:gd name="connsiteY0" fmla="*/ 0 h 280978"/>
                    <a:gd name="connsiteX1" fmla="*/ 1472 w 957574"/>
                    <a:gd name="connsiteY1" fmla="*/ 1092 h 280978"/>
                    <a:gd name="connsiteX2" fmla="*/ 20424 w 957574"/>
                    <a:gd name="connsiteY2" fmla="*/ 10889 h 280978"/>
                    <a:gd name="connsiteX3" fmla="*/ 46212 w 957574"/>
                    <a:gd name="connsiteY3" fmla="*/ 46399 h 280978"/>
                    <a:gd name="connsiteX4" fmla="*/ 479794 w 957574"/>
                    <a:gd name="connsiteY4" fmla="*/ 217229 h 280978"/>
                    <a:gd name="connsiteX5" fmla="*/ 913376 w 957574"/>
                    <a:gd name="connsiteY5" fmla="*/ 46399 h 280978"/>
                    <a:gd name="connsiteX6" fmla="*/ 937421 w 957574"/>
                    <a:gd name="connsiteY6" fmla="*/ 13288 h 280978"/>
                    <a:gd name="connsiteX7" fmla="*/ 957574 w 957574"/>
                    <a:gd name="connsiteY7" fmla="*/ 2871 h 280978"/>
                    <a:gd name="connsiteX8" fmla="*/ 951370 w 957574"/>
                    <a:gd name="connsiteY8" fmla="*/ 19568 h 280978"/>
                    <a:gd name="connsiteX9" fmla="*/ 479320 w 957574"/>
                    <a:gd name="connsiteY9" fmla="*/ 280978 h 280978"/>
                    <a:gd name="connsiteX10" fmla="*/ 7270 w 957574"/>
                    <a:gd name="connsiteY10" fmla="*/ 19568 h 280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7574" h="280978">
                      <a:moveTo>
                        <a:pt x="0" y="0"/>
                      </a:moveTo>
                      <a:lnTo>
                        <a:pt x="1472" y="1092"/>
                      </a:lnTo>
                      <a:lnTo>
                        <a:pt x="20424" y="10889"/>
                      </a:lnTo>
                      <a:lnTo>
                        <a:pt x="46212" y="46399"/>
                      </a:lnTo>
                      <a:cubicBezTo>
                        <a:pt x="149271" y="150729"/>
                        <a:pt x="305237" y="217229"/>
                        <a:pt x="479794" y="217229"/>
                      </a:cubicBezTo>
                      <a:cubicBezTo>
                        <a:pt x="654351" y="217229"/>
                        <a:pt x="810317" y="150729"/>
                        <a:pt x="913376" y="46399"/>
                      </a:cubicBezTo>
                      <a:lnTo>
                        <a:pt x="937421" y="13288"/>
                      </a:lnTo>
                      <a:lnTo>
                        <a:pt x="957574" y="2871"/>
                      </a:lnTo>
                      <a:lnTo>
                        <a:pt x="951370" y="19568"/>
                      </a:lnTo>
                      <a:cubicBezTo>
                        <a:pt x="873597" y="173188"/>
                        <a:pt x="691526" y="280978"/>
                        <a:pt x="479320" y="280978"/>
                      </a:cubicBezTo>
                      <a:cubicBezTo>
                        <a:pt x="267114" y="280978"/>
                        <a:pt x="85043" y="173188"/>
                        <a:pt x="7270" y="19568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C563859B-CA33-4D38-A5E5-F3BF0D167B31}"/>
                  </a:ext>
                </a:extLst>
              </p:cNvPr>
              <p:cNvGrpSpPr/>
              <p:nvPr/>
            </p:nvGrpSpPr>
            <p:grpSpPr>
              <a:xfrm>
                <a:off x="7692473" y="4254841"/>
                <a:ext cx="894510" cy="681014"/>
                <a:chOff x="2250569" y="2506163"/>
                <a:chExt cx="1136911" cy="865560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5B2F116F-3060-4F75-80A9-5B5E75510D44}"/>
                    </a:ext>
                  </a:extLst>
                </p:cNvPr>
                <p:cNvSpPr/>
                <p:nvPr/>
              </p:nvSpPr>
              <p:spPr>
                <a:xfrm>
                  <a:off x="2250569" y="2506163"/>
                  <a:ext cx="1136910" cy="856022"/>
                </a:xfrm>
                <a:custGeom>
                  <a:avLst/>
                  <a:gdLst>
                    <a:gd name="connsiteX0" fmla="*/ 573352 w 1136910"/>
                    <a:gd name="connsiteY0" fmla="*/ 0 h 856022"/>
                    <a:gd name="connsiteX1" fmla="*/ 1045402 w 1136910"/>
                    <a:gd name="connsiteY1" fmla="*/ 261410 h 856022"/>
                    <a:gd name="connsiteX2" fmla="*/ 1073505 w 1136910"/>
                    <a:gd name="connsiteY2" fmla="*/ 337046 h 856022"/>
                    <a:gd name="connsiteX3" fmla="*/ 1092238 w 1136910"/>
                    <a:gd name="connsiteY3" fmla="*/ 349320 h 856022"/>
                    <a:gd name="connsiteX4" fmla="*/ 1136910 w 1136910"/>
                    <a:gd name="connsiteY4" fmla="*/ 428011 h 856022"/>
                    <a:gd name="connsiteX5" fmla="*/ 1092238 w 1136910"/>
                    <a:gd name="connsiteY5" fmla="*/ 506702 h 856022"/>
                    <a:gd name="connsiteX6" fmla="*/ 1073505 w 1136910"/>
                    <a:gd name="connsiteY6" fmla="*/ 518976 h 856022"/>
                    <a:gd name="connsiteX7" fmla="*/ 1045402 w 1136910"/>
                    <a:gd name="connsiteY7" fmla="*/ 594612 h 856022"/>
                    <a:gd name="connsiteX8" fmla="*/ 573352 w 1136910"/>
                    <a:gd name="connsiteY8" fmla="*/ 856022 h 856022"/>
                    <a:gd name="connsiteX9" fmla="*/ 101302 w 1136910"/>
                    <a:gd name="connsiteY9" fmla="*/ 594612 h 856022"/>
                    <a:gd name="connsiteX10" fmla="*/ 76351 w 1136910"/>
                    <a:gd name="connsiteY10" fmla="*/ 527459 h 856022"/>
                    <a:gd name="connsiteX11" fmla="*/ 44672 w 1136910"/>
                    <a:gd name="connsiteY11" fmla="*/ 506702 h 856022"/>
                    <a:gd name="connsiteX12" fmla="*/ 0 w 1136910"/>
                    <a:gd name="connsiteY12" fmla="*/ 428011 h 856022"/>
                    <a:gd name="connsiteX13" fmla="*/ 44672 w 1136910"/>
                    <a:gd name="connsiteY13" fmla="*/ 349320 h 856022"/>
                    <a:gd name="connsiteX14" fmla="*/ 76351 w 1136910"/>
                    <a:gd name="connsiteY14" fmla="*/ 328564 h 856022"/>
                    <a:gd name="connsiteX15" fmla="*/ 101302 w 1136910"/>
                    <a:gd name="connsiteY15" fmla="*/ 261410 h 856022"/>
                    <a:gd name="connsiteX16" fmla="*/ 573352 w 1136910"/>
                    <a:gd name="connsiteY16" fmla="*/ 0 h 856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36910" h="856022">
                      <a:moveTo>
                        <a:pt x="573352" y="0"/>
                      </a:moveTo>
                      <a:cubicBezTo>
                        <a:pt x="785558" y="0"/>
                        <a:pt x="967629" y="107790"/>
                        <a:pt x="1045402" y="261410"/>
                      </a:cubicBezTo>
                      <a:lnTo>
                        <a:pt x="1073505" y="337046"/>
                      </a:lnTo>
                      <a:lnTo>
                        <a:pt x="1092238" y="349320"/>
                      </a:lnTo>
                      <a:cubicBezTo>
                        <a:pt x="1121003" y="373506"/>
                        <a:pt x="1136910" y="400098"/>
                        <a:pt x="1136910" y="428011"/>
                      </a:cubicBezTo>
                      <a:cubicBezTo>
                        <a:pt x="1136910" y="455924"/>
                        <a:pt x="1121003" y="482516"/>
                        <a:pt x="1092238" y="506702"/>
                      </a:cubicBezTo>
                      <a:lnTo>
                        <a:pt x="1073505" y="518976"/>
                      </a:lnTo>
                      <a:lnTo>
                        <a:pt x="1045402" y="594612"/>
                      </a:lnTo>
                      <a:cubicBezTo>
                        <a:pt x="967629" y="748232"/>
                        <a:pt x="785558" y="856022"/>
                        <a:pt x="573352" y="856022"/>
                      </a:cubicBezTo>
                      <a:cubicBezTo>
                        <a:pt x="361146" y="856022"/>
                        <a:pt x="179075" y="748232"/>
                        <a:pt x="101302" y="594612"/>
                      </a:cubicBezTo>
                      <a:lnTo>
                        <a:pt x="76351" y="527459"/>
                      </a:lnTo>
                      <a:lnTo>
                        <a:pt x="44672" y="506702"/>
                      </a:lnTo>
                      <a:cubicBezTo>
                        <a:pt x="15907" y="482516"/>
                        <a:pt x="0" y="455924"/>
                        <a:pt x="0" y="428011"/>
                      </a:cubicBezTo>
                      <a:cubicBezTo>
                        <a:pt x="0" y="400098"/>
                        <a:pt x="15907" y="373506"/>
                        <a:pt x="44672" y="349320"/>
                      </a:cubicBezTo>
                      <a:lnTo>
                        <a:pt x="76351" y="328564"/>
                      </a:lnTo>
                      <a:lnTo>
                        <a:pt x="101302" y="261410"/>
                      </a:lnTo>
                      <a:cubicBezTo>
                        <a:pt x="179075" y="107790"/>
                        <a:pt x="361146" y="0"/>
                        <a:pt x="573352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C000"/>
                    </a:gs>
                    <a:gs pos="0">
                      <a:srgbClr val="FFFF99"/>
                    </a:gs>
                    <a:gs pos="6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58926F6B-10F8-496D-8FD0-9589F2E1A1BE}"/>
                    </a:ext>
                  </a:extLst>
                </p:cNvPr>
                <p:cNvSpPr/>
                <p:nvPr/>
              </p:nvSpPr>
              <p:spPr>
                <a:xfrm>
                  <a:off x="2291145" y="2535679"/>
                  <a:ext cx="1096335" cy="831850"/>
                </a:xfrm>
                <a:custGeom>
                  <a:avLst/>
                  <a:gdLst>
                    <a:gd name="connsiteX0" fmla="*/ 505095 w 1096335"/>
                    <a:gd name="connsiteY0" fmla="*/ 817167 h 831850"/>
                    <a:gd name="connsiteX1" fmla="*/ 518942 w 1096335"/>
                    <a:gd name="connsiteY1" fmla="*/ 828917 h 831850"/>
                    <a:gd name="connsiteX2" fmla="*/ 517510 w 1096335"/>
                    <a:gd name="connsiteY2" fmla="*/ 831850 h 831850"/>
                    <a:gd name="connsiteX3" fmla="*/ 491889 w 1096335"/>
                    <a:gd name="connsiteY3" fmla="*/ 830231 h 831850"/>
                    <a:gd name="connsiteX4" fmla="*/ 491248 w 1096335"/>
                    <a:gd name="connsiteY4" fmla="*/ 828917 h 831850"/>
                    <a:gd name="connsiteX5" fmla="*/ 505095 w 1096335"/>
                    <a:gd name="connsiteY5" fmla="*/ 817167 h 831850"/>
                    <a:gd name="connsiteX6" fmla="*/ 319544 w 1096335"/>
                    <a:gd name="connsiteY6" fmla="*/ 777927 h 831850"/>
                    <a:gd name="connsiteX7" fmla="*/ 333391 w 1096335"/>
                    <a:gd name="connsiteY7" fmla="*/ 789676 h 831850"/>
                    <a:gd name="connsiteX8" fmla="*/ 329853 w 1096335"/>
                    <a:gd name="connsiteY8" fmla="*/ 796924 h 831850"/>
                    <a:gd name="connsiteX9" fmla="*/ 310669 w 1096335"/>
                    <a:gd name="connsiteY9" fmla="*/ 790609 h 831850"/>
                    <a:gd name="connsiteX10" fmla="*/ 306272 w 1096335"/>
                    <a:gd name="connsiteY10" fmla="*/ 788497 h 831850"/>
                    <a:gd name="connsiteX11" fmla="*/ 309752 w 1096335"/>
                    <a:gd name="connsiteY11" fmla="*/ 781368 h 831850"/>
                    <a:gd name="connsiteX12" fmla="*/ 319544 w 1096335"/>
                    <a:gd name="connsiteY12" fmla="*/ 777927 h 831850"/>
                    <a:gd name="connsiteX13" fmla="*/ 562102 w 1096335"/>
                    <a:gd name="connsiteY13" fmla="*/ 770793 h 831850"/>
                    <a:gd name="connsiteX14" fmla="*/ 575949 w 1096335"/>
                    <a:gd name="connsiteY14" fmla="*/ 782543 h 831850"/>
                    <a:gd name="connsiteX15" fmla="*/ 562102 w 1096335"/>
                    <a:gd name="connsiteY15" fmla="*/ 794293 h 831850"/>
                    <a:gd name="connsiteX16" fmla="*/ 548254 w 1096335"/>
                    <a:gd name="connsiteY16" fmla="*/ 782543 h 831850"/>
                    <a:gd name="connsiteX17" fmla="*/ 562102 w 1096335"/>
                    <a:gd name="connsiteY17" fmla="*/ 770793 h 831850"/>
                    <a:gd name="connsiteX18" fmla="*/ 777880 w 1096335"/>
                    <a:gd name="connsiteY18" fmla="*/ 766030 h 831850"/>
                    <a:gd name="connsiteX19" fmla="*/ 787671 w 1096335"/>
                    <a:gd name="connsiteY19" fmla="*/ 769472 h 831850"/>
                    <a:gd name="connsiteX20" fmla="*/ 789804 w 1096335"/>
                    <a:gd name="connsiteY20" fmla="*/ 773841 h 831850"/>
                    <a:gd name="connsiteX21" fmla="*/ 767369 w 1096335"/>
                    <a:gd name="connsiteY21" fmla="*/ 784614 h 831850"/>
                    <a:gd name="connsiteX22" fmla="*/ 764032 w 1096335"/>
                    <a:gd name="connsiteY22" fmla="*/ 777780 h 831850"/>
                    <a:gd name="connsiteX23" fmla="*/ 777880 w 1096335"/>
                    <a:gd name="connsiteY23" fmla="*/ 766030 h 831850"/>
                    <a:gd name="connsiteX24" fmla="*/ 656218 w 1096335"/>
                    <a:gd name="connsiteY24" fmla="*/ 753877 h 831850"/>
                    <a:gd name="connsiteX25" fmla="*/ 670065 w 1096335"/>
                    <a:gd name="connsiteY25" fmla="*/ 765627 h 831850"/>
                    <a:gd name="connsiteX26" fmla="*/ 656218 w 1096335"/>
                    <a:gd name="connsiteY26" fmla="*/ 777376 h 831850"/>
                    <a:gd name="connsiteX27" fmla="*/ 642371 w 1096335"/>
                    <a:gd name="connsiteY27" fmla="*/ 765627 h 831850"/>
                    <a:gd name="connsiteX28" fmla="*/ 656218 w 1096335"/>
                    <a:gd name="connsiteY28" fmla="*/ 753877 h 831850"/>
                    <a:gd name="connsiteX29" fmla="*/ 421363 w 1096335"/>
                    <a:gd name="connsiteY29" fmla="*/ 752009 h 831850"/>
                    <a:gd name="connsiteX30" fmla="*/ 435210 w 1096335"/>
                    <a:gd name="connsiteY30" fmla="*/ 763759 h 831850"/>
                    <a:gd name="connsiteX31" fmla="*/ 421363 w 1096335"/>
                    <a:gd name="connsiteY31" fmla="*/ 775508 h 831850"/>
                    <a:gd name="connsiteX32" fmla="*/ 407515 w 1096335"/>
                    <a:gd name="connsiteY32" fmla="*/ 763759 h 831850"/>
                    <a:gd name="connsiteX33" fmla="*/ 421363 w 1096335"/>
                    <a:gd name="connsiteY33" fmla="*/ 752009 h 831850"/>
                    <a:gd name="connsiteX34" fmla="*/ 723384 w 1096335"/>
                    <a:gd name="connsiteY34" fmla="*/ 717711 h 831850"/>
                    <a:gd name="connsiteX35" fmla="*/ 737231 w 1096335"/>
                    <a:gd name="connsiteY35" fmla="*/ 729460 h 831850"/>
                    <a:gd name="connsiteX36" fmla="*/ 723384 w 1096335"/>
                    <a:gd name="connsiteY36" fmla="*/ 741210 h 831850"/>
                    <a:gd name="connsiteX37" fmla="*/ 709536 w 1096335"/>
                    <a:gd name="connsiteY37" fmla="*/ 729460 h 831850"/>
                    <a:gd name="connsiteX38" fmla="*/ 723384 w 1096335"/>
                    <a:gd name="connsiteY38" fmla="*/ 717711 h 831850"/>
                    <a:gd name="connsiteX39" fmla="*/ 845976 w 1096335"/>
                    <a:gd name="connsiteY39" fmla="*/ 716334 h 831850"/>
                    <a:gd name="connsiteX40" fmla="*/ 859823 w 1096335"/>
                    <a:gd name="connsiteY40" fmla="*/ 728083 h 831850"/>
                    <a:gd name="connsiteX41" fmla="*/ 859197 w 1096335"/>
                    <a:gd name="connsiteY41" fmla="*/ 729366 h 831850"/>
                    <a:gd name="connsiteX42" fmla="*/ 845588 w 1096335"/>
                    <a:gd name="connsiteY42" fmla="*/ 739697 h 831850"/>
                    <a:gd name="connsiteX43" fmla="*/ 836185 w 1096335"/>
                    <a:gd name="connsiteY43" fmla="*/ 736392 h 831850"/>
                    <a:gd name="connsiteX44" fmla="*/ 832129 w 1096335"/>
                    <a:gd name="connsiteY44" fmla="*/ 728083 h 831850"/>
                    <a:gd name="connsiteX45" fmla="*/ 845976 w 1096335"/>
                    <a:gd name="connsiteY45" fmla="*/ 716334 h 831850"/>
                    <a:gd name="connsiteX46" fmla="*/ 511553 w 1096335"/>
                    <a:gd name="connsiteY46" fmla="*/ 713836 h 831850"/>
                    <a:gd name="connsiteX47" fmla="*/ 525401 w 1096335"/>
                    <a:gd name="connsiteY47" fmla="*/ 725585 h 831850"/>
                    <a:gd name="connsiteX48" fmla="*/ 511553 w 1096335"/>
                    <a:gd name="connsiteY48" fmla="*/ 737335 h 831850"/>
                    <a:gd name="connsiteX49" fmla="*/ 497706 w 1096335"/>
                    <a:gd name="connsiteY49" fmla="*/ 725585 h 831850"/>
                    <a:gd name="connsiteX50" fmla="*/ 511553 w 1096335"/>
                    <a:gd name="connsiteY50" fmla="*/ 713836 h 831850"/>
                    <a:gd name="connsiteX51" fmla="*/ 289079 w 1096335"/>
                    <a:gd name="connsiteY51" fmla="*/ 711500 h 831850"/>
                    <a:gd name="connsiteX52" fmla="*/ 302926 w 1096335"/>
                    <a:gd name="connsiteY52" fmla="*/ 723250 h 831850"/>
                    <a:gd name="connsiteX53" fmla="*/ 289079 w 1096335"/>
                    <a:gd name="connsiteY53" fmla="*/ 735000 h 831850"/>
                    <a:gd name="connsiteX54" fmla="*/ 275232 w 1096335"/>
                    <a:gd name="connsiteY54" fmla="*/ 723250 h 831850"/>
                    <a:gd name="connsiteX55" fmla="*/ 289079 w 1096335"/>
                    <a:gd name="connsiteY55" fmla="*/ 711500 h 831850"/>
                    <a:gd name="connsiteX56" fmla="*/ 383195 w 1096335"/>
                    <a:gd name="connsiteY56" fmla="*/ 694584 h 831850"/>
                    <a:gd name="connsiteX57" fmla="*/ 397042 w 1096335"/>
                    <a:gd name="connsiteY57" fmla="*/ 706334 h 831850"/>
                    <a:gd name="connsiteX58" fmla="*/ 383195 w 1096335"/>
                    <a:gd name="connsiteY58" fmla="*/ 718083 h 831850"/>
                    <a:gd name="connsiteX59" fmla="*/ 369348 w 1096335"/>
                    <a:gd name="connsiteY59" fmla="*/ 706334 h 831850"/>
                    <a:gd name="connsiteX60" fmla="*/ 383195 w 1096335"/>
                    <a:gd name="connsiteY60" fmla="*/ 694584 h 831850"/>
                    <a:gd name="connsiteX61" fmla="*/ 654926 w 1096335"/>
                    <a:gd name="connsiteY61" fmla="*/ 671211 h 831850"/>
                    <a:gd name="connsiteX62" fmla="*/ 668774 w 1096335"/>
                    <a:gd name="connsiteY62" fmla="*/ 682961 h 831850"/>
                    <a:gd name="connsiteX63" fmla="*/ 654926 w 1096335"/>
                    <a:gd name="connsiteY63" fmla="*/ 694711 h 831850"/>
                    <a:gd name="connsiteX64" fmla="*/ 641079 w 1096335"/>
                    <a:gd name="connsiteY64" fmla="*/ 682961 h 831850"/>
                    <a:gd name="connsiteX65" fmla="*/ 654926 w 1096335"/>
                    <a:gd name="connsiteY65" fmla="*/ 671211 h 831850"/>
                    <a:gd name="connsiteX66" fmla="*/ 579650 w 1096335"/>
                    <a:gd name="connsiteY66" fmla="*/ 664140 h 831850"/>
                    <a:gd name="connsiteX67" fmla="*/ 593497 w 1096335"/>
                    <a:gd name="connsiteY67" fmla="*/ 675889 h 831850"/>
                    <a:gd name="connsiteX68" fmla="*/ 579650 w 1096335"/>
                    <a:gd name="connsiteY68" fmla="*/ 687639 h 831850"/>
                    <a:gd name="connsiteX69" fmla="*/ 565802 w 1096335"/>
                    <a:gd name="connsiteY69" fmla="*/ 675889 h 831850"/>
                    <a:gd name="connsiteX70" fmla="*/ 579650 w 1096335"/>
                    <a:gd name="connsiteY70" fmla="*/ 664140 h 831850"/>
                    <a:gd name="connsiteX71" fmla="*/ 450361 w 1096335"/>
                    <a:gd name="connsiteY71" fmla="*/ 658418 h 831850"/>
                    <a:gd name="connsiteX72" fmla="*/ 464208 w 1096335"/>
                    <a:gd name="connsiteY72" fmla="*/ 670167 h 831850"/>
                    <a:gd name="connsiteX73" fmla="*/ 450361 w 1096335"/>
                    <a:gd name="connsiteY73" fmla="*/ 681917 h 831850"/>
                    <a:gd name="connsiteX74" fmla="*/ 436513 w 1096335"/>
                    <a:gd name="connsiteY74" fmla="*/ 670167 h 831850"/>
                    <a:gd name="connsiteX75" fmla="*/ 450361 w 1096335"/>
                    <a:gd name="connsiteY75" fmla="*/ 658418 h 831850"/>
                    <a:gd name="connsiteX76" fmla="*/ 238531 w 1096335"/>
                    <a:gd name="connsiteY76" fmla="*/ 654543 h 831850"/>
                    <a:gd name="connsiteX77" fmla="*/ 252378 w 1096335"/>
                    <a:gd name="connsiteY77" fmla="*/ 666292 h 831850"/>
                    <a:gd name="connsiteX78" fmla="*/ 238531 w 1096335"/>
                    <a:gd name="connsiteY78" fmla="*/ 678042 h 831850"/>
                    <a:gd name="connsiteX79" fmla="*/ 224683 w 1096335"/>
                    <a:gd name="connsiteY79" fmla="*/ 666292 h 831850"/>
                    <a:gd name="connsiteX80" fmla="*/ 238531 w 1096335"/>
                    <a:gd name="connsiteY80" fmla="*/ 654543 h 831850"/>
                    <a:gd name="connsiteX81" fmla="*/ 825529 w 1096335"/>
                    <a:gd name="connsiteY81" fmla="*/ 643384 h 831850"/>
                    <a:gd name="connsiteX82" fmla="*/ 839376 w 1096335"/>
                    <a:gd name="connsiteY82" fmla="*/ 655134 h 831850"/>
                    <a:gd name="connsiteX83" fmla="*/ 825529 w 1096335"/>
                    <a:gd name="connsiteY83" fmla="*/ 666884 h 831850"/>
                    <a:gd name="connsiteX84" fmla="*/ 811681 w 1096335"/>
                    <a:gd name="connsiteY84" fmla="*/ 655134 h 831850"/>
                    <a:gd name="connsiteX85" fmla="*/ 825529 w 1096335"/>
                    <a:gd name="connsiteY85" fmla="*/ 643384 h 831850"/>
                    <a:gd name="connsiteX86" fmla="*/ 104630 w 1096335"/>
                    <a:gd name="connsiteY86" fmla="*/ 631859 h 831850"/>
                    <a:gd name="connsiteX87" fmla="*/ 112158 w 1096335"/>
                    <a:gd name="connsiteY87" fmla="*/ 634505 h 831850"/>
                    <a:gd name="connsiteX88" fmla="*/ 116214 w 1096335"/>
                    <a:gd name="connsiteY88" fmla="*/ 642813 h 831850"/>
                    <a:gd name="connsiteX89" fmla="*/ 114755 w 1096335"/>
                    <a:gd name="connsiteY89" fmla="*/ 645802 h 831850"/>
                    <a:gd name="connsiteX90" fmla="*/ 738057 w 1096335"/>
                    <a:gd name="connsiteY90" fmla="*/ 623332 h 831850"/>
                    <a:gd name="connsiteX91" fmla="*/ 751905 w 1096335"/>
                    <a:gd name="connsiteY91" fmla="*/ 635082 h 831850"/>
                    <a:gd name="connsiteX92" fmla="*/ 738057 w 1096335"/>
                    <a:gd name="connsiteY92" fmla="*/ 646832 h 831850"/>
                    <a:gd name="connsiteX93" fmla="*/ 724210 w 1096335"/>
                    <a:gd name="connsiteY93" fmla="*/ 635082 h 831850"/>
                    <a:gd name="connsiteX94" fmla="*/ 738057 w 1096335"/>
                    <a:gd name="connsiteY94" fmla="*/ 623332 h 831850"/>
                    <a:gd name="connsiteX95" fmla="*/ 927348 w 1096335"/>
                    <a:gd name="connsiteY95" fmla="*/ 617466 h 831850"/>
                    <a:gd name="connsiteX96" fmla="*/ 941195 w 1096335"/>
                    <a:gd name="connsiteY96" fmla="*/ 629216 h 831850"/>
                    <a:gd name="connsiteX97" fmla="*/ 927348 w 1096335"/>
                    <a:gd name="connsiteY97" fmla="*/ 640966 h 831850"/>
                    <a:gd name="connsiteX98" fmla="*/ 913500 w 1096335"/>
                    <a:gd name="connsiteY98" fmla="*/ 629216 h 831850"/>
                    <a:gd name="connsiteX99" fmla="*/ 927348 w 1096335"/>
                    <a:gd name="connsiteY99" fmla="*/ 617466 h 831850"/>
                    <a:gd name="connsiteX100" fmla="*/ 381903 w 1096335"/>
                    <a:gd name="connsiteY100" fmla="*/ 611918 h 831850"/>
                    <a:gd name="connsiteX101" fmla="*/ 395751 w 1096335"/>
                    <a:gd name="connsiteY101" fmla="*/ 623668 h 831850"/>
                    <a:gd name="connsiteX102" fmla="*/ 381903 w 1096335"/>
                    <a:gd name="connsiteY102" fmla="*/ 635418 h 831850"/>
                    <a:gd name="connsiteX103" fmla="*/ 368056 w 1096335"/>
                    <a:gd name="connsiteY103" fmla="*/ 623668 h 831850"/>
                    <a:gd name="connsiteX104" fmla="*/ 381903 w 1096335"/>
                    <a:gd name="connsiteY104" fmla="*/ 611918 h 831850"/>
                    <a:gd name="connsiteX105" fmla="*/ 542418 w 1096335"/>
                    <a:gd name="connsiteY105" fmla="*/ 609883 h 831850"/>
                    <a:gd name="connsiteX106" fmla="*/ 556265 w 1096335"/>
                    <a:gd name="connsiteY106" fmla="*/ 621632 h 831850"/>
                    <a:gd name="connsiteX107" fmla="*/ 542418 w 1096335"/>
                    <a:gd name="connsiteY107" fmla="*/ 633382 h 831850"/>
                    <a:gd name="connsiteX108" fmla="*/ 528571 w 1096335"/>
                    <a:gd name="connsiteY108" fmla="*/ 621632 h 831850"/>
                    <a:gd name="connsiteX109" fmla="*/ 542418 w 1096335"/>
                    <a:gd name="connsiteY109" fmla="*/ 609883 h 831850"/>
                    <a:gd name="connsiteX110" fmla="*/ 306627 w 1096335"/>
                    <a:gd name="connsiteY110" fmla="*/ 604847 h 831850"/>
                    <a:gd name="connsiteX111" fmla="*/ 320474 w 1096335"/>
                    <a:gd name="connsiteY111" fmla="*/ 616596 h 831850"/>
                    <a:gd name="connsiteX112" fmla="*/ 306627 w 1096335"/>
                    <a:gd name="connsiteY112" fmla="*/ 628346 h 831850"/>
                    <a:gd name="connsiteX113" fmla="*/ 292780 w 1096335"/>
                    <a:gd name="connsiteY113" fmla="*/ 616596 h 831850"/>
                    <a:gd name="connsiteX114" fmla="*/ 306627 w 1096335"/>
                    <a:gd name="connsiteY114" fmla="*/ 604847 h 831850"/>
                    <a:gd name="connsiteX115" fmla="*/ 169533 w 1096335"/>
                    <a:gd name="connsiteY115" fmla="*/ 594897 h 831850"/>
                    <a:gd name="connsiteX116" fmla="*/ 183380 w 1096335"/>
                    <a:gd name="connsiteY116" fmla="*/ 606647 h 831850"/>
                    <a:gd name="connsiteX117" fmla="*/ 169533 w 1096335"/>
                    <a:gd name="connsiteY117" fmla="*/ 618397 h 831850"/>
                    <a:gd name="connsiteX118" fmla="*/ 155685 w 1096335"/>
                    <a:gd name="connsiteY118" fmla="*/ 606647 h 831850"/>
                    <a:gd name="connsiteX119" fmla="*/ 169533 w 1096335"/>
                    <a:gd name="connsiteY119" fmla="*/ 594897 h 831850"/>
                    <a:gd name="connsiteX120" fmla="*/ 454947 w 1096335"/>
                    <a:gd name="connsiteY120" fmla="*/ 589830 h 831850"/>
                    <a:gd name="connsiteX121" fmla="*/ 468794 w 1096335"/>
                    <a:gd name="connsiteY121" fmla="*/ 601580 h 831850"/>
                    <a:gd name="connsiteX122" fmla="*/ 454947 w 1096335"/>
                    <a:gd name="connsiteY122" fmla="*/ 613330 h 831850"/>
                    <a:gd name="connsiteX123" fmla="*/ 441100 w 1096335"/>
                    <a:gd name="connsiteY123" fmla="*/ 601580 h 831850"/>
                    <a:gd name="connsiteX124" fmla="*/ 454947 w 1096335"/>
                    <a:gd name="connsiteY124" fmla="*/ 589830 h 831850"/>
                    <a:gd name="connsiteX125" fmla="*/ 644237 w 1096335"/>
                    <a:gd name="connsiteY125" fmla="*/ 583965 h 831850"/>
                    <a:gd name="connsiteX126" fmla="*/ 658084 w 1096335"/>
                    <a:gd name="connsiteY126" fmla="*/ 595714 h 831850"/>
                    <a:gd name="connsiteX127" fmla="*/ 644237 w 1096335"/>
                    <a:gd name="connsiteY127" fmla="*/ 607464 h 831850"/>
                    <a:gd name="connsiteX128" fmla="*/ 630390 w 1096335"/>
                    <a:gd name="connsiteY128" fmla="*/ 595714 h 831850"/>
                    <a:gd name="connsiteX129" fmla="*/ 644237 w 1096335"/>
                    <a:gd name="connsiteY129" fmla="*/ 583965 h 831850"/>
                    <a:gd name="connsiteX130" fmla="*/ 795064 w 1096335"/>
                    <a:gd name="connsiteY130" fmla="*/ 576958 h 831850"/>
                    <a:gd name="connsiteX131" fmla="*/ 808911 w 1096335"/>
                    <a:gd name="connsiteY131" fmla="*/ 588708 h 831850"/>
                    <a:gd name="connsiteX132" fmla="*/ 795064 w 1096335"/>
                    <a:gd name="connsiteY132" fmla="*/ 600457 h 831850"/>
                    <a:gd name="connsiteX133" fmla="*/ 781217 w 1096335"/>
                    <a:gd name="connsiteY133" fmla="*/ 588708 h 831850"/>
                    <a:gd name="connsiteX134" fmla="*/ 795064 w 1096335"/>
                    <a:gd name="connsiteY134" fmla="*/ 576958 h 831850"/>
                    <a:gd name="connsiteX135" fmla="*/ 889180 w 1096335"/>
                    <a:gd name="connsiteY135" fmla="*/ 560042 h 831850"/>
                    <a:gd name="connsiteX136" fmla="*/ 903028 w 1096335"/>
                    <a:gd name="connsiteY136" fmla="*/ 571791 h 831850"/>
                    <a:gd name="connsiteX137" fmla="*/ 889180 w 1096335"/>
                    <a:gd name="connsiteY137" fmla="*/ 583541 h 831850"/>
                    <a:gd name="connsiteX138" fmla="*/ 875333 w 1096335"/>
                    <a:gd name="connsiteY138" fmla="*/ 571791 h 831850"/>
                    <a:gd name="connsiteX139" fmla="*/ 889180 w 1096335"/>
                    <a:gd name="connsiteY139" fmla="*/ 560042 h 831850"/>
                    <a:gd name="connsiteX140" fmla="*/ 101075 w 1096335"/>
                    <a:gd name="connsiteY140" fmla="*/ 548398 h 831850"/>
                    <a:gd name="connsiteX141" fmla="*/ 114923 w 1096335"/>
                    <a:gd name="connsiteY141" fmla="*/ 560148 h 831850"/>
                    <a:gd name="connsiteX142" fmla="*/ 101075 w 1096335"/>
                    <a:gd name="connsiteY142" fmla="*/ 571898 h 831850"/>
                    <a:gd name="connsiteX143" fmla="*/ 87228 w 1096335"/>
                    <a:gd name="connsiteY143" fmla="*/ 560148 h 831850"/>
                    <a:gd name="connsiteX144" fmla="*/ 101075 w 1096335"/>
                    <a:gd name="connsiteY144" fmla="*/ 548398 h 831850"/>
                    <a:gd name="connsiteX145" fmla="*/ 258247 w 1096335"/>
                    <a:gd name="connsiteY145" fmla="*/ 546362 h 831850"/>
                    <a:gd name="connsiteX146" fmla="*/ 272094 w 1096335"/>
                    <a:gd name="connsiteY146" fmla="*/ 558112 h 831850"/>
                    <a:gd name="connsiteX147" fmla="*/ 258247 w 1096335"/>
                    <a:gd name="connsiteY147" fmla="*/ 569862 h 831850"/>
                    <a:gd name="connsiteX148" fmla="*/ 244400 w 1096335"/>
                    <a:gd name="connsiteY148" fmla="*/ 558112 h 831850"/>
                    <a:gd name="connsiteX149" fmla="*/ 258247 w 1096335"/>
                    <a:gd name="connsiteY149" fmla="*/ 546362 h 831850"/>
                    <a:gd name="connsiteX150" fmla="*/ 511953 w 1096335"/>
                    <a:gd name="connsiteY150" fmla="*/ 543456 h 831850"/>
                    <a:gd name="connsiteX151" fmla="*/ 525801 w 1096335"/>
                    <a:gd name="connsiteY151" fmla="*/ 555206 h 831850"/>
                    <a:gd name="connsiteX152" fmla="*/ 511953 w 1096335"/>
                    <a:gd name="connsiteY152" fmla="*/ 566956 h 831850"/>
                    <a:gd name="connsiteX153" fmla="*/ 498106 w 1096335"/>
                    <a:gd name="connsiteY153" fmla="*/ 555206 h 831850"/>
                    <a:gd name="connsiteX154" fmla="*/ 511953 w 1096335"/>
                    <a:gd name="connsiteY154" fmla="*/ 543456 h 831850"/>
                    <a:gd name="connsiteX155" fmla="*/ 606070 w 1096335"/>
                    <a:gd name="connsiteY155" fmla="*/ 526540 h 831850"/>
                    <a:gd name="connsiteX156" fmla="*/ 619917 w 1096335"/>
                    <a:gd name="connsiteY156" fmla="*/ 538290 h 831850"/>
                    <a:gd name="connsiteX157" fmla="*/ 606070 w 1096335"/>
                    <a:gd name="connsiteY157" fmla="*/ 550039 h 831850"/>
                    <a:gd name="connsiteX158" fmla="*/ 592222 w 1096335"/>
                    <a:gd name="connsiteY158" fmla="*/ 538290 h 831850"/>
                    <a:gd name="connsiteX159" fmla="*/ 606070 w 1096335"/>
                    <a:gd name="connsiteY159" fmla="*/ 526540 h 831850"/>
                    <a:gd name="connsiteX160" fmla="*/ 170776 w 1096335"/>
                    <a:gd name="connsiteY160" fmla="*/ 526310 h 831850"/>
                    <a:gd name="connsiteX161" fmla="*/ 184623 w 1096335"/>
                    <a:gd name="connsiteY161" fmla="*/ 538060 h 831850"/>
                    <a:gd name="connsiteX162" fmla="*/ 170776 w 1096335"/>
                    <a:gd name="connsiteY162" fmla="*/ 549810 h 831850"/>
                    <a:gd name="connsiteX163" fmla="*/ 156929 w 1096335"/>
                    <a:gd name="connsiteY163" fmla="*/ 538060 h 831850"/>
                    <a:gd name="connsiteX164" fmla="*/ 170776 w 1096335"/>
                    <a:gd name="connsiteY164" fmla="*/ 526310 h 831850"/>
                    <a:gd name="connsiteX165" fmla="*/ 956346 w 1096335"/>
                    <a:gd name="connsiteY165" fmla="*/ 523875 h 831850"/>
                    <a:gd name="connsiteX166" fmla="*/ 970193 w 1096335"/>
                    <a:gd name="connsiteY166" fmla="*/ 535625 h 831850"/>
                    <a:gd name="connsiteX167" fmla="*/ 956346 w 1096335"/>
                    <a:gd name="connsiteY167" fmla="*/ 547375 h 831850"/>
                    <a:gd name="connsiteX168" fmla="*/ 942499 w 1096335"/>
                    <a:gd name="connsiteY168" fmla="*/ 535625 h 831850"/>
                    <a:gd name="connsiteX169" fmla="*/ 956346 w 1096335"/>
                    <a:gd name="connsiteY169" fmla="*/ 523875 h 831850"/>
                    <a:gd name="connsiteX170" fmla="*/ 360066 w 1096335"/>
                    <a:gd name="connsiteY170" fmla="*/ 520444 h 831850"/>
                    <a:gd name="connsiteX171" fmla="*/ 373913 w 1096335"/>
                    <a:gd name="connsiteY171" fmla="*/ 532194 h 831850"/>
                    <a:gd name="connsiteX172" fmla="*/ 360066 w 1096335"/>
                    <a:gd name="connsiteY172" fmla="*/ 543944 h 831850"/>
                    <a:gd name="connsiteX173" fmla="*/ 346219 w 1096335"/>
                    <a:gd name="connsiteY173" fmla="*/ 532194 h 831850"/>
                    <a:gd name="connsiteX174" fmla="*/ 360066 w 1096335"/>
                    <a:gd name="connsiteY174" fmla="*/ 520444 h 831850"/>
                    <a:gd name="connsiteX175" fmla="*/ 744516 w 1096335"/>
                    <a:gd name="connsiteY175" fmla="*/ 520000 h 831850"/>
                    <a:gd name="connsiteX176" fmla="*/ 758363 w 1096335"/>
                    <a:gd name="connsiteY176" fmla="*/ 531750 h 831850"/>
                    <a:gd name="connsiteX177" fmla="*/ 744516 w 1096335"/>
                    <a:gd name="connsiteY177" fmla="*/ 543500 h 831850"/>
                    <a:gd name="connsiteX178" fmla="*/ 730668 w 1096335"/>
                    <a:gd name="connsiteY178" fmla="*/ 531750 h 831850"/>
                    <a:gd name="connsiteX179" fmla="*/ 744516 w 1096335"/>
                    <a:gd name="connsiteY179" fmla="*/ 520000 h 831850"/>
                    <a:gd name="connsiteX180" fmla="*/ 673235 w 1096335"/>
                    <a:gd name="connsiteY180" fmla="*/ 490374 h 831850"/>
                    <a:gd name="connsiteX181" fmla="*/ 687083 w 1096335"/>
                    <a:gd name="connsiteY181" fmla="*/ 502123 h 831850"/>
                    <a:gd name="connsiteX182" fmla="*/ 673235 w 1096335"/>
                    <a:gd name="connsiteY182" fmla="*/ 513873 h 831850"/>
                    <a:gd name="connsiteX183" fmla="*/ 659388 w 1096335"/>
                    <a:gd name="connsiteY183" fmla="*/ 502123 h 831850"/>
                    <a:gd name="connsiteX184" fmla="*/ 673235 w 1096335"/>
                    <a:gd name="connsiteY184" fmla="*/ 490374 h 831850"/>
                    <a:gd name="connsiteX185" fmla="*/ 461405 w 1096335"/>
                    <a:gd name="connsiteY185" fmla="*/ 486499 h 831850"/>
                    <a:gd name="connsiteX186" fmla="*/ 475252 w 1096335"/>
                    <a:gd name="connsiteY186" fmla="*/ 498248 h 831850"/>
                    <a:gd name="connsiteX187" fmla="*/ 461405 w 1096335"/>
                    <a:gd name="connsiteY187" fmla="*/ 509998 h 831850"/>
                    <a:gd name="connsiteX188" fmla="*/ 447558 w 1096335"/>
                    <a:gd name="connsiteY188" fmla="*/ 498248 h 831850"/>
                    <a:gd name="connsiteX189" fmla="*/ 461405 w 1096335"/>
                    <a:gd name="connsiteY189" fmla="*/ 486499 h 831850"/>
                    <a:gd name="connsiteX190" fmla="*/ 227782 w 1096335"/>
                    <a:gd name="connsiteY190" fmla="*/ 479936 h 831850"/>
                    <a:gd name="connsiteX191" fmla="*/ 241630 w 1096335"/>
                    <a:gd name="connsiteY191" fmla="*/ 491686 h 831850"/>
                    <a:gd name="connsiteX192" fmla="*/ 227782 w 1096335"/>
                    <a:gd name="connsiteY192" fmla="*/ 503435 h 831850"/>
                    <a:gd name="connsiteX193" fmla="*/ 213935 w 1096335"/>
                    <a:gd name="connsiteY193" fmla="*/ 491686 h 831850"/>
                    <a:gd name="connsiteX194" fmla="*/ 227782 w 1096335"/>
                    <a:gd name="connsiteY194" fmla="*/ 479936 h 831850"/>
                    <a:gd name="connsiteX195" fmla="*/ 887889 w 1096335"/>
                    <a:gd name="connsiteY195" fmla="*/ 477376 h 831850"/>
                    <a:gd name="connsiteX196" fmla="*/ 901736 w 1096335"/>
                    <a:gd name="connsiteY196" fmla="*/ 489126 h 831850"/>
                    <a:gd name="connsiteX197" fmla="*/ 887889 w 1096335"/>
                    <a:gd name="connsiteY197" fmla="*/ 500876 h 831850"/>
                    <a:gd name="connsiteX198" fmla="*/ 874041 w 1096335"/>
                    <a:gd name="connsiteY198" fmla="*/ 489126 h 831850"/>
                    <a:gd name="connsiteX199" fmla="*/ 887889 w 1096335"/>
                    <a:gd name="connsiteY199" fmla="*/ 477376 h 831850"/>
                    <a:gd name="connsiteX200" fmla="*/ 1045060 w 1096335"/>
                    <a:gd name="connsiteY200" fmla="*/ 475340 h 831850"/>
                    <a:gd name="connsiteX201" fmla="*/ 1054852 w 1096335"/>
                    <a:gd name="connsiteY201" fmla="*/ 478782 h 831850"/>
                    <a:gd name="connsiteX202" fmla="*/ 1055184 w 1096335"/>
                    <a:gd name="connsiteY202" fmla="*/ 479461 h 831850"/>
                    <a:gd name="connsiteX203" fmla="*/ 1051663 w 1096335"/>
                    <a:gd name="connsiteY203" fmla="*/ 483495 h 831850"/>
                    <a:gd name="connsiteX204" fmla="*/ 1034839 w 1096335"/>
                    <a:gd name="connsiteY204" fmla="*/ 494518 h 831850"/>
                    <a:gd name="connsiteX205" fmla="*/ 1031213 w 1096335"/>
                    <a:gd name="connsiteY205" fmla="*/ 487090 h 831850"/>
                    <a:gd name="connsiteX206" fmla="*/ 1045060 w 1096335"/>
                    <a:gd name="connsiteY206" fmla="*/ 475340 h 831850"/>
                    <a:gd name="connsiteX207" fmla="*/ 812612 w 1096335"/>
                    <a:gd name="connsiteY207" fmla="*/ 470304 h 831850"/>
                    <a:gd name="connsiteX208" fmla="*/ 826460 w 1096335"/>
                    <a:gd name="connsiteY208" fmla="*/ 482054 h 831850"/>
                    <a:gd name="connsiteX209" fmla="*/ 812612 w 1096335"/>
                    <a:gd name="connsiteY209" fmla="*/ 493804 h 831850"/>
                    <a:gd name="connsiteX210" fmla="*/ 798765 w 1096335"/>
                    <a:gd name="connsiteY210" fmla="*/ 482054 h 831850"/>
                    <a:gd name="connsiteX211" fmla="*/ 812612 w 1096335"/>
                    <a:gd name="connsiteY211" fmla="*/ 470304 h 831850"/>
                    <a:gd name="connsiteX212" fmla="*/ 321899 w 1096335"/>
                    <a:gd name="connsiteY212" fmla="*/ 463019 h 831850"/>
                    <a:gd name="connsiteX213" fmla="*/ 335746 w 1096335"/>
                    <a:gd name="connsiteY213" fmla="*/ 474769 h 831850"/>
                    <a:gd name="connsiteX214" fmla="*/ 321899 w 1096335"/>
                    <a:gd name="connsiteY214" fmla="*/ 486519 h 831850"/>
                    <a:gd name="connsiteX215" fmla="*/ 308051 w 1096335"/>
                    <a:gd name="connsiteY215" fmla="*/ 474769 h 831850"/>
                    <a:gd name="connsiteX216" fmla="*/ 321899 w 1096335"/>
                    <a:gd name="connsiteY216" fmla="*/ 463019 h 831850"/>
                    <a:gd name="connsiteX217" fmla="*/ 52711 w 1096335"/>
                    <a:gd name="connsiteY217" fmla="*/ 457930 h 831850"/>
                    <a:gd name="connsiteX218" fmla="*/ 66559 w 1096335"/>
                    <a:gd name="connsiteY218" fmla="*/ 469680 h 831850"/>
                    <a:gd name="connsiteX219" fmla="*/ 52711 w 1096335"/>
                    <a:gd name="connsiteY219" fmla="*/ 481429 h 831850"/>
                    <a:gd name="connsiteX220" fmla="*/ 38864 w 1096335"/>
                    <a:gd name="connsiteY220" fmla="*/ 469680 h 831850"/>
                    <a:gd name="connsiteX221" fmla="*/ 52711 w 1096335"/>
                    <a:gd name="connsiteY221" fmla="*/ 457930 h 831850"/>
                    <a:gd name="connsiteX222" fmla="*/ 957589 w 1096335"/>
                    <a:gd name="connsiteY222" fmla="*/ 455288 h 831850"/>
                    <a:gd name="connsiteX223" fmla="*/ 971436 w 1096335"/>
                    <a:gd name="connsiteY223" fmla="*/ 467038 h 831850"/>
                    <a:gd name="connsiteX224" fmla="*/ 957589 w 1096335"/>
                    <a:gd name="connsiteY224" fmla="*/ 478788 h 831850"/>
                    <a:gd name="connsiteX225" fmla="*/ 943742 w 1096335"/>
                    <a:gd name="connsiteY225" fmla="*/ 467038 h 831850"/>
                    <a:gd name="connsiteX226" fmla="*/ 957589 w 1096335"/>
                    <a:gd name="connsiteY226" fmla="*/ 455288 h 831850"/>
                    <a:gd name="connsiteX227" fmla="*/ 604778 w 1096335"/>
                    <a:gd name="connsiteY227" fmla="*/ 443874 h 831850"/>
                    <a:gd name="connsiteX228" fmla="*/ 618625 w 1096335"/>
                    <a:gd name="connsiteY228" fmla="*/ 455624 h 831850"/>
                    <a:gd name="connsiteX229" fmla="*/ 604778 w 1096335"/>
                    <a:gd name="connsiteY229" fmla="*/ 467374 h 831850"/>
                    <a:gd name="connsiteX230" fmla="*/ 590931 w 1096335"/>
                    <a:gd name="connsiteY230" fmla="*/ 455624 h 831850"/>
                    <a:gd name="connsiteX231" fmla="*/ 604778 w 1096335"/>
                    <a:gd name="connsiteY231" fmla="*/ 443874 h 831850"/>
                    <a:gd name="connsiteX232" fmla="*/ 529502 w 1096335"/>
                    <a:gd name="connsiteY232" fmla="*/ 436803 h 831850"/>
                    <a:gd name="connsiteX233" fmla="*/ 543349 w 1096335"/>
                    <a:gd name="connsiteY233" fmla="*/ 448552 h 831850"/>
                    <a:gd name="connsiteX234" fmla="*/ 529502 w 1096335"/>
                    <a:gd name="connsiteY234" fmla="*/ 460302 h 831850"/>
                    <a:gd name="connsiteX235" fmla="*/ 515654 w 1096335"/>
                    <a:gd name="connsiteY235" fmla="*/ 448552 h 831850"/>
                    <a:gd name="connsiteX236" fmla="*/ 529502 w 1096335"/>
                    <a:gd name="connsiteY236" fmla="*/ 436803 h 831850"/>
                    <a:gd name="connsiteX237" fmla="*/ 389064 w 1096335"/>
                    <a:gd name="connsiteY237" fmla="*/ 426853 h 831850"/>
                    <a:gd name="connsiteX238" fmla="*/ 402912 w 1096335"/>
                    <a:gd name="connsiteY238" fmla="*/ 438603 h 831850"/>
                    <a:gd name="connsiteX239" fmla="*/ 389064 w 1096335"/>
                    <a:gd name="connsiteY239" fmla="*/ 450353 h 831850"/>
                    <a:gd name="connsiteX240" fmla="*/ 375217 w 1096335"/>
                    <a:gd name="connsiteY240" fmla="*/ 438603 h 831850"/>
                    <a:gd name="connsiteX241" fmla="*/ 389064 w 1096335"/>
                    <a:gd name="connsiteY241" fmla="*/ 426853 h 831850"/>
                    <a:gd name="connsiteX242" fmla="*/ 177234 w 1096335"/>
                    <a:gd name="connsiteY242" fmla="*/ 422978 h 831850"/>
                    <a:gd name="connsiteX243" fmla="*/ 191081 w 1096335"/>
                    <a:gd name="connsiteY243" fmla="*/ 434728 h 831850"/>
                    <a:gd name="connsiteX244" fmla="*/ 177234 w 1096335"/>
                    <a:gd name="connsiteY244" fmla="*/ 446478 h 831850"/>
                    <a:gd name="connsiteX245" fmla="*/ 163387 w 1096335"/>
                    <a:gd name="connsiteY245" fmla="*/ 434728 h 831850"/>
                    <a:gd name="connsiteX246" fmla="*/ 177234 w 1096335"/>
                    <a:gd name="connsiteY246" fmla="*/ 422978 h 831850"/>
                    <a:gd name="connsiteX247" fmla="*/ 737706 w 1096335"/>
                    <a:gd name="connsiteY247" fmla="*/ 412826 h 831850"/>
                    <a:gd name="connsiteX248" fmla="*/ 751553 w 1096335"/>
                    <a:gd name="connsiteY248" fmla="*/ 424575 h 831850"/>
                    <a:gd name="connsiteX249" fmla="*/ 737706 w 1096335"/>
                    <a:gd name="connsiteY249" fmla="*/ 436325 h 831850"/>
                    <a:gd name="connsiteX250" fmla="*/ 723858 w 1096335"/>
                    <a:gd name="connsiteY250" fmla="*/ 424575 h 831850"/>
                    <a:gd name="connsiteX251" fmla="*/ 737706 w 1096335"/>
                    <a:gd name="connsiteY251" fmla="*/ 412826 h 831850"/>
                    <a:gd name="connsiteX252" fmla="*/ 1014596 w 1096335"/>
                    <a:gd name="connsiteY252" fmla="*/ 408914 h 831850"/>
                    <a:gd name="connsiteX253" fmla="*/ 1028443 w 1096335"/>
                    <a:gd name="connsiteY253" fmla="*/ 420664 h 831850"/>
                    <a:gd name="connsiteX254" fmla="*/ 1014596 w 1096335"/>
                    <a:gd name="connsiteY254" fmla="*/ 432413 h 831850"/>
                    <a:gd name="connsiteX255" fmla="*/ 1000748 w 1096335"/>
                    <a:gd name="connsiteY255" fmla="*/ 420664 h 831850"/>
                    <a:gd name="connsiteX256" fmla="*/ 1014596 w 1096335"/>
                    <a:gd name="connsiteY256" fmla="*/ 408914 h 831850"/>
                    <a:gd name="connsiteX257" fmla="*/ 1095606 w 1096335"/>
                    <a:gd name="connsiteY257" fmla="*/ 402230 h 831850"/>
                    <a:gd name="connsiteX258" fmla="*/ 1096335 w 1096335"/>
                    <a:gd name="connsiteY258" fmla="*/ 404804 h 831850"/>
                    <a:gd name="connsiteX259" fmla="*/ 1095985 w 1096335"/>
                    <a:gd name="connsiteY259" fmla="*/ 406040 h 831850"/>
                    <a:gd name="connsiteX260" fmla="*/ 1094865 w 1096335"/>
                    <a:gd name="connsiteY260" fmla="*/ 403747 h 831850"/>
                    <a:gd name="connsiteX261" fmla="*/ 14544 w 1096335"/>
                    <a:gd name="connsiteY261" fmla="*/ 400505 h 831850"/>
                    <a:gd name="connsiteX262" fmla="*/ 28391 w 1096335"/>
                    <a:gd name="connsiteY262" fmla="*/ 412255 h 831850"/>
                    <a:gd name="connsiteX263" fmla="*/ 14544 w 1096335"/>
                    <a:gd name="connsiteY263" fmla="*/ 424004 h 831850"/>
                    <a:gd name="connsiteX264" fmla="*/ 697 w 1096335"/>
                    <a:gd name="connsiteY264" fmla="*/ 412255 h 831850"/>
                    <a:gd name="connsiteX265" fmla="*/ 14544 w 1096335"/>
                    <a:gd name="connsiteY265" fmla="*/ 400505 h 831850"/>
                    <a:gd name="connsiteX266" fmla="*/ 650234 w 1096335"/>
                    <a:gd name="connsiteY266" fmla="*/ 392774 h 831850"/>
                    <a:gd name="connsiteX267" fmla="*/ 664081 w 1096335"/>
                    <a:gd name="connsiteY267" fmla="*/ 404523 h 831850"/>
                    <a:gd name="connsiteX268" fmla="*/ 650234 w 1096335"/>
                    <a:gd name="connsiteY268" fmla="*/ 416273 h 831850"/>
                    <a:gd name="connsiteX269" fmla="*/ 636387 w 1096335"/>
                    <a:gd name="connsiteY269" fmla="*/ 404523 h 831850"/>
                    <a:gd name="connsiteX270" fmla="*/ 650234 w 1096335"/>
                    <a:gd name="connsiteY270" fmla="*/ 392774 h 831850"/>
                    <a:gd name="connsiteX271" fmla="*/ 839525 w 1096335"/>
                    <a:gd name="connsiteY271" fmla="*/ 386908 h 831850"/>
                    <a:gd name="connsiteX272" fmla="*/ 853372 w 1096335"/>
                    <a:gd name="connsiteY272" fmla="*/ 398658 h 831850"/>
                    <a:gd name="connsiteX273" fmla="*/ 839525 w 1096335"/>
                    <a:gd name="connsiteY273" fmla="*/ 410407 h 831850"/>
                    <a:gd name="connsiteX274" fmla="*/ 825677 w 1096335"/>
                    <a:gd name="connsiteY274" fmla="*/ 398658 h 831850"/>
                    <a:gd name="connsiteX275" fmla="*/ 839525 w 1096335"/>
                    <a:gd name="connsiteY275" fmla="*/ 386908 h 831850"/>
                    <a:gd name="connsiteX276" fmla="*/ 320607 w 1096335"/>
                    <a:gd name="connsiteY276" fmla="*/ 380354 h 831850"/>
                    <a:gd name="connsiteX277" fmla="*/ 334454 w 1096335"/>
                    <a:gd name="connsiteY277" fmla="*/ 392104 h 831850"/>
                    <a:gd name="connsiteX278" fmla="*/ 320607 w 1096335"/>
                    <a:gd name="connsiteY278" fmla="*/ 403854 h 831850"/>
                    <a:gd name="connsiteX279" fmla="*/ 306760 w 1096335"/>
                    <a:gd name="connsiteY279" fmla="*/ 392104 h 831850"/>
                    <a:gd name="connsiteX280" fmla="*/ 320607 w 1096335"/>
                    <a:gd name="connsiteY280" fmla="*/ 380354 h 831850"/>
                    <a:gd name="connsiteX281" fmla="*/ 245331 w 1096335"/>
                    <a:gd name="connsiteY281" fmla="*/ 373282 h 831850"/>
                    <a:gd name="connsiteX282" fmla="*/ 259178 w 1096335"/>
                    <a:gd name="connsiteY282" fmla="*/ 385032 h 831850"/>
                    <a:gd name="connsiteX283" fmla="*/ 245331 w 1096335"/>
                    <a:gd name="connsiteY283" fmla="*/ 396782 h 831850"/>
                    <a:gd name="connsiteX284" fmla="*/ 231483 w 1096335"/>
                    <a:gd name="connsiteY284" fmla="*/ 385032 h 831850"/>
                    <a:gd name="connsiteX285" fmla="*/ 245331 w 1096335"/>
                    <a:gd name="connsiteY285" fmla="*/ 373282 h 831850"/>
                    <a:gd name="connsiteX286" fmla="*/ 444555 w 1096335"/>
                    <a:gd name="connsiteY286" fmla="*/ 365539 h 831850"/>
                    <a:gd name="connsiteX287" fmla="*/ 458403 w 1096335"/>
                    <a:gd name="connsiteY287" fmla="*/ 377289 h 831850"/>
                    <a:gd name="connsiteX288" fmla="*/ 444555 w 1096335"/>
                    <a:gd name="connsiteY288" fmla="*/ 389038 h 831850"/>
                    <a:gd name="connsiteX289" fmla="*/ 430708 w 1096335"/>
                    <a:gd name="connsiteY289" fmla="*/ 377289 h 831850"/>
                    <a:gd name="connsiteX290" fmla="*/ 444555 w 1096335"/>
                    <a:gd name="connsiteY290" fmla="*/ 365539 h 831850"/>
                    <a:gd name="connsiteX291" fmla="*/ 81710 w 1096335"/>
                    <a:gd name="connsiteY291" fmla="*/ 364339 h 831850"/>
                    <a:gd name="connsiteX292" fmla="*/ 95557 w 1096335"/>
                    <a:gd name="connsiteY292" fmla="*/ 376088 h 831850"/>
                    <a:gd name="connsiteX293" fmla="*/ 81710 w 1096335"/>
                    <a:gd name="connsiteY293" fmla="*/ 387838 h 831850"/>
                    <a:gd name="connsiteX294" fmla="*/ 67862 w 1096335"/>
                    <a:gd name="connsiteY294" fmla="*/ 376088 h 831850"/>
                    <a:gd name="connsiteX295" fmla="*/ 81710 w 1096335"/>
                    <a:gd name="connsiteY295" fmla="*/ 364339 h 831850"/>
                    <a:gd name="connsiteX296" fmla="*/ 964047 w 1096335"/>
                    <a:gd name="connsiteY296" fmla="*/ 351956 h 831850"/>
                    <a:gd name="connsiteX297" fmla="*/ 977895 w 1096335"/>
                    <a:gd name="connsiteY297" fmla="*/ 363706 h 831850"/>
                    <a:gd name="connsiteX298" fmla="*/ 964047 w 1096335"/>
                    <a:gd name="connsiteY298" fmla="*/ 375456 h 831850"/>
                    <a:gd name="connsiteX299" fmla="*/ 950200 w 1096335"/>
                    <a:gd name="connsiteY299" fmla="*/ 363706 h 831850"/>
                    <a:gd name="connsiteX300" fmla="*/ 964047 w 1096335"/>
                    <a:gd name="connsiteY300" fmla="*/ 351956 h 831850"/>
                    <a:gd name="connsiteX301" fmla="*/ 707241 w 1096335"/>
                    <a:gd name="connsiteY301" fmla="*/ 346399 h 831850"/>
                    <a:gd name="connsiteX302" fmla="*/ 721088 w 1096335"/>
                    <a:gd name="connsiteY302" fmla="*/ 358149 h 831850"/>
                    <a:gd name="connsiteX303" fmla="*/ 707241 w 1096335"/>
                    <a:gd name="connsiteY303" fmla="*/ 369899 h 831850"/>
                    <a:gd name="connsiteX304" fmla="*/ 693393 w 1096335"/>
                    <a:gd name="connsiteY304" fmla="*/ 358149 h 831850"/>
                    <a:gd name="connsiteX305" fmla="*/ 707241 w 1096335"/>
                    <a:gd name="connsiteY305" fmla="*/ 346399 h 831850"/>
                    <a:gd name="connsiteX306" fmla="*/ 357084 w 1096335"/>
                    <a:gd name="connsiteY306" fmla="*/ 345487 h 831850"/>
                    <a:gd name="connsiteX307" fmla="*/ 370931 w 1096335"/>
                    <a:gd name="connsiteY307" fmla="*/ 357236 h 831850"/>
                    <a:gd name="connsiteX308" fmla="*/ 357084 w 1096335"/>
                    <a:gd name="connsiteY308" fmla="*/ 368986 h 831850"/>
                    <a:gd name="connsiteX309" fmla="*/ 343237 w 1096335"/>
                    <a:gd name="connsiteY309" fmla="*/ 357236 h 831850"/>
                    <a:gd name="connsiteX310" fmla="*/ 357084 w 1096335"/>
                    <a:gd name="connsiteY310" fmla="*/ 345487 h 831850"/>
                    <a:gd name="connsiteX311" fmla="*/ 546374 w 1096335"/>
                    <a:gd name="connsiteY311" fmla="*/ 339621 h 831850"/>
                    <a:gd name="connsiteX312" fmla="*/ 560222 w 1096335"/>
                    <a:gd name="connsiteY312" fmla="*/ 351371 h 831850"/>
                    <a:gd name="connsiteX313" fmla="*/ 546374 w 1096335"/>
                    <a:gd name="connsiteY313" fmla="*/ 363120 h 831850"/>
                    <a:gd name="connsiteX314" fmla="*/ 532527 w 1096335"/>
                    <a:gd name="connsiteY314" fmla="*/ 351371 h 831850"/>
                    <a:gd name="connsiteX315" fmla="*/ 546374 w 1096335"/>
                    <a:gd name="connsiteY315" fmla="*/ 339621 h 831850"/>
                    <a:gd name="connsiteX316" fmla="*/ 801357 w 1096335"/>
                    <a:gd name="connsiteY316" fmla="*/ 329483 h 831850"/>
                    <a:gd name="connsiteX317" fmla="*/ 815204 w 1096335"/>
                    <a:gd name="connsiteY317" fmla="*/ 341233 h 831850"/>
                    <a:gd name="connsiteX318" fmla="*/ 801357 w 1096335"/>
                    <a:gd name="connsiteY318" fmla="*/ 352982 h 831850"/>
                    <a:gd name="connsiteX319" fmla="*/ 787510 w 1096335"/>
                    <a:gd name="connsiteY319" fmla="*/ 341233 h 831850"/>
                    <a:gd name="connsiteX320" fmla="*/ 801357 w 1096335"/>
                    <a:gd name="connsiteY320" fmla="*/ 329483 h 831850"/>
                    <a:gd name="connsiteX321" fmla="*/ 15513 w 1096335"/>
                    <a:gd name="connsiteY321" fmla="*/ 318634 h 831850"/>
                    <a:gd name="connsiteX322" fmla="*/ 23044 w 1096335"/>
                    <a:gd name="connsiteY322" fmla="*/ 321281 h 831850"/>
                    <a:gd name="connsiteX323" fmla="*/ 27100 w 1096335"/>
                    <a:gd name="connsiteY323" fmla="*/ 329589 h 831850"/>
                    <a:gd name="connsiteX324" fmla="*/ 13252 w 1096335"/>
                    <a:gd name="connsiteY324" fmla="*/ 341339 h 831850"/>
                    <a:gd name="connsiteX325" fmla="*/ 3461 w 1096335"/>
                    <a:gd name="connsiteY325" fmla="*/ 337898 h 831850"/>
                    <a:gd name="connsiteX326" fmla="*/ 0 w 1096335"/>
                    <a:gd name="connsiteY326" fmla="*/ 330807 h 831850"/>
                    <a:gd name="connsiteX327" fmla="*/ 4097 w 1096335"/>
                    <a:gd name="connsiteY327" fmla="*/ 326113 h 831850"/>
                    <a:gd name="connsiteX328" fmla="*/ 178229 w 1096335"/>
                    <a:gd name="connsiteY328" fmla="*/ 313345 h 831850"/>
                    <a:gd name="connsiteX329" fmla="*/ 192077 w 1096335"/>
                    <a:gd name="connsiteY329" fmla="*/ 325094 h 831850"/>
                    <a:gd name="connsiteX330" fmla="*/ 178229 w 1096335"/>
                    <a:gd name="connsiteY330" fmla="*/ 336844 h 831850"/>
                    <a:gd name="connsiteX331" fmla="*/ 164382 w 1096335"/>
                    <a:gd name="connsiteY331" fmla="*/ 325094 h 831850"/>
                    <a:gd name="connsiteX332" fmla="*/ 178229 w 1096335"/>
                    <a:gd name="connsiteY332" fmla="*/ 313345 h 831850"/>
                    <a:gd name="connsiteX333" fmla="*/ 1029034 w 1096335"/>
                    <a:gd name="connsiteY333" fmla="*/ 303353 h 831850"/>
                    <a:gd name="connsiteX334" fmla="*/ 1032930 w 1096335"/>
                    <a:gd name="connsiteY334" fmla="*/ 313839 h 831850"/>
                    <a:gd name="connsiteX335" fmla="*/ 1042889 w 1096335"/>
                    <a:gd name="connsiteY335" fmla="*/ 320364 h 831850"/>
                    <a:gd name="connsiteX336" fmla="*/ 1041935 w 1096335"/>
                    <a:gd name="connsiteY336" fmla="*/ 322319 h 831850"/>
                    <a:gd name="connsiteX337" fmla="*/ 1032144 w 1096335"/>
                    <a:gd name="connsiteY337" fmla="*/ 325760 h 831850"/>
                    <a:gd name="connsiteX338" fmla="*/ 1018297 w 1096335"/>
                    <a:gd name="connsiteY338" fmla="*/ 314010 h 831850"/>
                    <a:gd name="connsiteX339" fmla="*/ 1022353 w 1096335"/>
                    <a:gd name="connsiteY339" fmla="*/ 305702 h 831850"/>
                    <a:gd name="connsiteX340" fmla="*/ 414091 w 1096335"/>
                    <a:gd name="connsiteY340" fmla="*/ 299112 h 831850"/>
                    <a:gd name="connsiteX341" fmla="*/ 427938 w 1096335"/>
                    <a:gd name="connsiteY341" fmla="*/ 310862 h 831850"/>
                    <a:gd name="connsiteX342" fmla="*/ 414091 w 1096335"/>
                    <a:gd name="connsiteY342" fmla="*/ 322612 h 831850"/>
                    <a:gd name="connsiteX343" fmla="*/ 400243 w 1096335"/>
                    <a:gd name="connsiteY343" fmla="*/ 310862 h 831850"/>
                    <a:gd name="connsiteX344" fmla="*/ 414091 w 1096335"/>
                    <a:gd name="connsiteY344" fmla="*/ 299112 h 831850"/>
                    <a:gd name="connsiteX345" fmla="*/ 868523 w 1096335"/>
                    <a:gd name="connsiteY345" fmla="*/ 293316 h 831850"/>
                    <a:gd name="connsiteX346" fmla="*/ 882370 w 1096335"/>
                    <a:gd name="connsiteY346" fmla="*/ 305066 h 831850"/>
                    <a:gd name="connsiteX347" fmla="*/ 868523 w 1096335"/>
                    <a:gd name="connsiteY347" fmla="*/ 316816 h 831850"/>
                    <a:gd name="connsiteX348" fmla="*/ 854675 w 1096335"/>
                    <a:gd name="connsiteY348" fmla="*/ 305066 h 831850"/>
                    <a:gd name="connsiteX349" fmla="*/ 868523 w 1096335"/>
                    <a:gd name="connsiteY349" fmla="*/ 293316 h 831850"/>
                    <a:gd name="connsiteX350" fmla="*/ 90758 w 1096335"/>
                    <a:gd name="connsiteY350" fmla="*/ 293292 h 831850"/>
                    <a:gd name="connsiteX351" fmla="*/ 104605 w 1096335"/>
                    <a:gd name="connsiteY351" fmla="*/ 305042 h 831850"/>
                    <a:gd name="connsiteX352" fmla="*/ 90758 w 1096335"/>
                    <a:gd name="connsiteY352" fmla="*/ 316792 h 831850"/>
                    <a:gd name="connsiteX353" fmla="*/ 76911 w 1096335"/>
                    <a:gd name="connsiteY353" fmla="*/ 305042 h 831850"/>
                    <a:gd name="connsiteX354" fmla="*/ 90758 w 1096335"/>
                    <a:gd name="connsiteY354" fmla="*/ 293292 h 831850"/>
                    <a:gd name="connsiteX355" fmla="*/ 656692 w 1096335"/>
                    <a:gd name="connsiteY355" fmla="*/ 289441 h 831850"/>
                    <a:gd name="connsiteX356" fmla="*/ 670540 w 1096335"/>
                    <a:gd name="connsiteY356" fmla="*/ 301191 h 831850"/>
                    <a:gd name="connsiteX357" fmla="*/ 656692 w 1096335"/>
                    <a:gd name="connsiteY357" fmla="*/ 312941 h 831850"/>
                    <a:gd name="connsiteX358" fmla="*/ 642845 w 1096335"/>
                    <a:gd name="connsiteY358" fmla="*/ 301191 h 831850"/>
                    <a:gd name="connsiteX359" fmla="*/ 656692 w 1096335"/>
                    <a:gd name="connsiteY359" fmla="*/ 289441 h 831850"/>
                    <a:gd name="connsiteX360" fmla="*/ 280048 w 1096335"/>
                    <a:gd name="connsiteY360" fmla="*/ 287426 h 831850"/>
                    <a:gd name="connsiteX361" fmla="*/ 293896 w 1096335"/>
                    <a:gd name="connsiteY361" fmla="*/ 299176 h 831850"/>
                    <a:gd name="connsiteX362" fmla="*/ 280048 w 1096335"/>
                    <a:gd name="connsiteY362" fmla="*/ 310926 h 831850"/>
                    <a:gd name="connsiteX363" fmla="*/ 266201 w 1096335"/>
                    <a:gd name="connsiteY363" fmla="*/ 299176 h 831850"/>
                    <a:gd name="connsiteX364" fmla="*/ 280048 w 1096335"/>
                    <a:gd name="connsiteY364" fmla="*/ 287426 h 831850"/>
                    <a:gd name="connsiteX365" fmla="*/ 508207 w 1096335"/>
                    <a:gd name="connsiteY365" fmla="*/ 282195 h 831850"/>
                    <a:gd name="connsiteX366" fmla="*/ 522054 w 1096335"/>
                    <a:gd name="connsiteY366" fmla="*/ 293945 h 831850"/>
                    <a:gd name="connsiteX367" fmla="*/ 508207 w 1096335"/>
                    <a:gd name="connsiteY367" fmla="*/ 305695 h 831850"/>
                    <a:gd name="connsiteX368" fmla="*/ 494359 w 1096335"/>
                    <a:gd name="connsiteY368" fmla="*/ 293945 h 831850"/>
                    <a:gd name="connsiteX369" fmla="*/ 508207 w 1096335"/>
                    <a:gd name="connsiteY369" fmla="*/ 282195 h 831850"/>
                    <a:gd name="connsiteX370" fmla="*/ 147765 w 1096335"/>
                    <a:gd name="connsiteY370" fmla="*/ 246918 h 831850"/>
                    <a:gd name="connsiteX371" fmla="*/ 161612 w 1096335"/>
                    <a:gd name="connsiteY371" fmla="*/ 258667 h 831850"/>
                    <a:gd name="connsiteX372" fmla="*/ 147765 w 1096335"/>
                    <a:gd name="connsiteY372" fmla="*/ 270417 h 831850"/>
                    <a:gd name="connsiteX373" fmla="*/ 133917 w 1096335"/>
                    <a:gd name="connsiteY373" fmla="*/ 258667 h 831850"/>
                    <a:gd name="connsiteX374" fmla="*/ 147765 w 1096335"/>
                    <a:gd name="connsiteY374" fmla="*/ 246918 h 831850"/>
                    <a:gd name="connsiteX375" fmla="*/ 800065 w 1096335"/>
                    <a:gd name="connsiteY375" fmla="*/ 246817 h 831850"/>
                    <a:gd name="connsiteX376" fmla="*/ 813913 w 1096335"/>
                    <a:gd name="connsiteY376" fmla="*/ 258567 h 831850"/>
                    <a:gd name="connsiteX377" fmla="*/ 800065 w 1096335"/>
                    <a:gd name="connsiteY377" fmla="*/ 270316 h 831850"/>
                    <a:gd name="connsiteX378" fmla="*/ 786218 w 1096335"/>
                    <a:gd name="connsiteY378" fmla="*/ 258567 h 831850"/>
                    <a:gd name="connsiteX379" fmla="*/ 800065 w 1096335"/>
                    <a:gd name="connsiteY379" fmla="*/ 246817 h 831850"/>
                    <a:gd name="connsiteX380" fmla="*/ 575372 w 1096335"/>
                    <a:gd name="connsiteY380" fmla="*/ 246029 h 831850"/>
                    <a:gd name="connsiteX381" fmla="*/ 589220 w 1096335"/>
                    <a:gd name="connsiteY381" fmla="*/ 257779 h 831850"/>
                    <a:gd name="connsiteX382" fmla="*/ 575372 w 1096335"/>
                    <a:gd name="connsiteY382" fmla="*/ 269529 h 831850"/>
                    <a:gd name="connsiteX383" fmla="*/ 561525 w 1096335"/>
                    <a:gd name="connsiteY383" fmla="*/ 257779 h 831850"/>
                    <a:gd name="connsiteX384" fmla="*/ 575372 w 1096335"/>
                    <a:gd name="connsiteY384" fmla="*/ 246029 h 831850"/>
                    <a:gd name="connsiteX385" fmla="*/ 965043 w 1096335"/>
                    <a:gd name="connsiteY385" fmla="*/ 242322 h 831850"/>
                    <a:gd name="connsiteX386" fmla="*/ 978890 w 1096335"/>
                    <a:gd name="connsiteY386" fmla="*/ 254072 h 831850"/>
                    <a:gd name="connsiteX387" fmla="*/ 965043 w 1096335"/>
                    <a:gd name="connsiteY387" fmla="*/ 265822 h 831850"/>
                    <a:gd name="connsiteX388" fmla="*/ 951195 w 1096335"/>
                    <a:gd name="connsiteY388" fmla="*/ 254072 h 831850"/>
                    <a:gd name="connsiteX389" fmla="*/ 965043 w 1096335"/>
                    <a:gd name="connsiteY389" fmla="*/ 242322 h 831850"/>
                    <a:gd name="connsiteX390" fmla="*/ 363542 w 1096335"/>
                    <a:gd name="connsiteY390" fmla="*/ 242154 h 831850"/>
                    <a:gd name="connsiteX391" fmla="*/ 377390 w 1096335"/>
                    <a:gd name="connsiteY391" fmla="*/ 253904 h 831850"/>
                    <a:gd name="connsiteX392" fmla="*/ 363542 w 1096335"/>
                    <a:gd name="connsiteY392" fmla="*/ 265654 h 831850"/>
                    <a:gd name="connsiteX393" fmla="*/ 349695 w 1096335"/>
                    <a:gd name="connsiteY393" fmla="*/ 253904 h 831850"/>
                    <a:gd name="connsiteX394" fmla="*/ 363542 w 1096335"/>
                    <a:gd name="connsiteY394" fmla="*/ 242154 h 831850"/>
                    <a:gd name="connsiteX395" fmla="*/ 724789 w 1096335"/>
                    <a:gd name="connsiteY395" fmla="*/ 239745 h 831850"/>
                    <a:gd name="connsiteX396" fmla="*/ 738636 w 1096335"/>
                    <a:gd name="connsiteY396" fmla="*/ 251495 h 831850"/>
                    <a:gd name="connsiteX397" fmla="*/ 724789 w 1096335"/>
                    <a:gd name="connsiteY397" fmla="*/ 263245 h 831850"/>
                    <a:gd name="connsiteX398" fmla="*/ 710941 w 1096335"/>
                    <a:gd name="connsiteY398" fmla="*/ 251495 h 831850"/>
                    <a:gd name="connsiteX399" fmla="*/ 724789 w 1096335"/>
                    <a:gd name="connsiteY399" fmla="*/ 239745 h 831850"/>
                    <a:gd name="connsiteX400" fmla="*/ 241881 w 1096335"/>
                    <a:gd name="connsiteY400" fmla="*/ 230001 h 831850"/>
                    <a:gd name="connsiteX401" fmla="*/ 255728 w 1096335"/>
                    <a:gd name="connsiteY401" fmla="*/ 241751 h 831850"/>
                    <a:gd name="connsiteX402" fmla="*/ 241881 w 1096335"/>
                    <a:gd name="connsiteY402" fmla="*/ 253501 h 831850"/>
                    <a:gd name="connsiteX403" fmla="*/ 228034 w 1096335"/>
                    <a:gd name="connsiteY403" fmla="*/ 241751 h 831850"/>
                    <a:gd name="connsiteX404" fmla="*/ 241881 w 1096335"/>
                    <a:gd name="connsiteY404" fmla="*/ 230001 h 831850"/>
                    <a:gd name="connsiteX405" fmla="*/ 877571 w 1096335"/>
                    <a:gd name="connsiteY405" fmla="*/ 222270 h 831850"/>
                    <a:gd name="connsiteX406" fmla="*/ 891419 w 1096335"/>
                    <a:gd name="connsiteY406" fmla="*/ 234020 h 831850"/>
                    <a:gd name="connsiteX407" fmla="*/ 877571 w 1096335"/>
                    <a:gd name="connsiteY407" fmla="*/ 245770 h 831850"/>
                    <a:gd name="connsiteX408" fmla="*/ 863724 w 1096335"/>
                    <a:gd name="connsiteY408" fmla="*/ 234020 h 831850"/>
                    <a:gd name="connsiteX409" fmla="*/ 877571 w 1096335"/>
                    <a:gd name="connsiteY409" fmla="*/ 222270 h 831850"/>
                    <a:gd name="connsiteX410" fmla="*/ 506915 w 1096335"/>
                    <a:gd name="connsiteY410" fmla="*/ 199530 h 831850"/>
                    <a:gd name="connsiteX411" fmla="*/ 520762 w 1096335"/>
                    <a:gd name="connsiteY411" fmla="*/ 211280 h 831850"/>
                    <a:gd name="connsiteX412" fmla="*/ 506915 w 1096335"/>
                    <a:gd name="connsiteY412" fmla="*/ 223030 h 831850"/>
                    <a:gd name="connsiteX413" fmla="*/ 493068 w 1096335"/>
                    <a:gd name="connsiteY413" fmla="*/ 211280 h 831850"/>
                    <a:gd name="connsiteX414" fmla="*/ 506915 w 1096335"/>
                    <a:gd name="connsiteY414" fmla="*/ 199530 h 831850"/>
                    <a:gd name="connsiteX415" fmla="*/ 309047 w 1096335"/>
                    <a:gd name="connsiteY415" fmla="*/ 193835 h 831850"/>
                    <a:gd name="connsiteX416" fmla="*/ 322894 w 1096335"/>
                    <a:gd name="connsiteY416" fmla="*/ 205585 h 831850"/>
                    <a:gd name="connsiteX417" fmla="*/ 309047 w 1096335"/>
                    <a:gd name="connsiteY417" fmla="*/ 217335 h 831850"/>
                    <a:gd name="connsiteX418" fmla="*/ 295199 w 1096335"/>
                    <a:gd name="connsiteY418" fmla="*/ 205585 h 831850"/>
                    <a:gd name="connsiteX419" fmla="*/ 309047 w 1096335"/>
                    <a:gd name="connsiteY419" fmla="*/ 193835 h 831850"/>
                    <a:gd name="connsiteX420" fmla="*/ 431639 w 1096335"/>
                    <a:gd name="connsiteY420" fmla="*/ 192458 h 831850"/>
                    <a:gd name="connsiteX421" fmla="*/ 445486 w 1096335"/>
                    <a:gd name="connsiteY421" fmla="*/ 204208 h 831850"/>
                    <a:gd name="connsiteX422" fmla="*/ 431639 w 1096335"/>
                    <a:gd name="connsiteY422" fmla="*/ 215958 h 831850"/>
                    <a:gd name="connsiteX423" fmla="*/ 417791 w 1096335"/>
                    <a:gd name="connsiteY423" fmla="*/ 204208 h 831850"/>
                    <a:gd name="connsiteX424" fmla="*/ 431639 w 1096335"/>
                    <a:gd name="connsiteY424" fmla="*/ 192458 h 831850"/>
                    <a:gd name="connsiteX425" fmla="*/ 97216 w 1096335"/>
                    <a:gd name="connsiteY425" fmla="*/ 189960 h 831850"/>
                    <a:gd name="connsiteX426" fmla="*/ 111064 w 1096335"/>
                    <a:gd name="connsiteY426" fmla="*/ 201710 h 831850"/>
                    <a:gd name="connsiteX427" fmla="*/ 97216 w 1096335"/>
                    <a:gd name="connsiteY427" fmla="*/ 213460 h 831850"/>
                    <a:gd name="connsiteX428" fmla="*/ 87425 w 1096335"/>
                    <a:gd name="connsiteY428" fmla="*/ 210019 h 831850"/>
                    <a:gd name="connsiteX429" fmla="*/ 84921 w 1096335"/>
                    <a:gd name="connsiteY429" fmla="*/ 204888 h 831850"/>
                    <a:gd name="connsiteX430" fmla="*/ 95263 w 1096335"/>
                    <a:gd name="connsiteY430" fmla="*/ 190647 h 831850"/>
                    <a:gd name="connsiteX431" fmla="*/ 692020 w 1096335"/>
                    <a:gd name="connsiteY431" fmla="*/ 183029 h 831850"/>
                    <a:gd name="connsiteX432" fmla="*/ 705867 w 1096335"/>
                    <a:gd name="connsiteY432" fmla="*/ 194779 h 831850"/>
                    <a:gd name="connsiteX433" fmla="*/ 692020 w 1096335"/>
                    <a:gd name="connsiteY433" fmla="*/ 206529 h 831850"/>
                    <a:gd name="connsiteX434" fmla="*/ 678172 w 1096335"/>
                    <a:gd name="connsiteY434" fmla="*/ 194779 h 831850"/>
                    <a:gd name="connsiteX435" fmla="*/ 692020 w 1096335"/>
                    <a:gd name="connsiteY435" fmla="*/ 183029 h 831850"/>
                    <a:gd name="connsiteX436" fmla="*/ 934578 w 1096335"/>
                    <a:gd name="connsiteY436" fmla="*/ 175896 h 831850"/>
                    <a:gd name="connsiteX437" fmla="*/ 948425 w 1096335"/>
                    <a:gd name="connsiteY437" fmla="*/ 187645 h 831850"/>
                    <a:gd name="connsiteX438" fmla="*/ 934578 w 1096335"/>
                    <a:gd name="connsiteY438" fmla="*/ 199395 h 831850"/>
                    <a:gd name="connsiteX439" fmla="*/ 920731 w 1096335"/>
                    <a:gd name="connsiteY439" fmla="*/ 187645 h 831850"/>
                    <a:gd name="connsiteX440" fmla="*/ 934578 w 1096335"/>
                    <a:gd name="connsiteY440" fmla="*/ 175896 h 831850"/>
                    <a:gd name="connsiteX441" fmla="*/ 604548 w 1096335"/>
                    <a:gd name="connsiteY441" fmla="*/ 162977 h 831850"/>
                    <a:gd name="connsiteX442" fmla="*/ 618396 w 1096335"/>
                    <a:gd name="connsiteY442" fmla="*/ 174727 h 831850"/>
                    <a:gd name="connsiteX443" fmla="*/ 604548 w 1096335"/>
                    <a:gd name="connsiteY443" fmla="*/ 186477 h 831850"/>
                    <a:gd name="connsiteX444" fmla="*/ 590701 w 1096335"/>
                    <a:gd name="connsiteY444" fmla="*/ 174727 h 831850"/>
                    <a:gd name="connsiteX445" fmla="*/ 604548 w 1096335"/>
                    <a:gd name="connsiteY445" fmla="*/ 162977 h 831850"/>
                    <a:gd name="connsiteX446" fmla="*/ 793839 w 1096335"/>
                    <a:gd name="connsiteY446" fmla="*/ 157111 h 831850"/>
                    <a:gd name="connsiteX447" fmla="*/ 807686 w 1096335"/>
                    <a:gd name="connsiteY447" fmla="*/ 168861 h 831850"/>
                    <a:gd name="connsiteX448" fmla="*/ 793839 w 1096335"/>
                    <a:gd name="connsiteY448" fmla="*/ 180611 h 831850"/>
                    <a:gd name="connsiteX449" fmla="*/ 779992 w 1096335"/>
                    <a:gd name="connsiteY449" fmla="*/ 168861 h 831850"/>
                    <a:gd name="connsiteX450" fmla="*/ 793839 w 1096335"/>
                    <a:gd name="connsiteY450" fmla="*/ 157111 h 831850"/>
                    <a:gd name="connsiteX451" fmla="*/ 240589 w 1096335"/>
                    <a:gd name="connsiteY451" fmla="*/ 147336 h 831850"/>
                    <a:gd name="connsiteX452" fmla="*/ 254437 w 1096335"/>
                    <a:gd name="connsiteY452" fmla="*/ 159086 h 831850"/>
                    <a:gd name="connsiteX453" fmla="*/ 240589 w 1096335"/>
                    <a:gd name="connsiteY453" fmla="*/ 170835 h 831850"/>
                    <a:gd name="connsiteX454" fmla="*/ 226742 w 1096335"/>
                    <a:gd name="connsiteY454" fmla="*/ 159086 h 831850"/>
                    <a:gd name="connsiteX455" fmla="*/ 240589 w 1096335"/>
                    <a:gd name="connsiteY455" fmla="*/ 147336 h 831850"/>
                    <a:gd name="connsiteX456" fmla="*/ 165313 w 1096335"/>
                    <a:gd name="connsiteY456" fmla="*/ 140264 h 831850"/>
                    <a:gd name="connsiteX457" fmla="*/ 179160 w 1096335"/>
                    <a:gd name="connsiteY457" fmla="*/ 152014 h 831850"/>
                    <a:gd name="connsiteX458" fmla="*/ 165313 w 1096335"/>
                    <a:gd name="connsiteY458" fmla="*/ 163764 h 831850"/>
                    <a:gd name="connsiteX459" fmla="*/ 151465 w 1096335"/>
                    <a:gd name="connsiteY459" fmla="*/ 152014 h 831850"/>
                    <a:gd name="connsiteX460" fmla="*/ 165313 w 1096335"/>
                    <a:gd name="connsiteY460" fmla="*/ 140264 h 831850"/>
                    <a:gd name="connsiteX461" fmla="*/ 411191 w 1096335"/>
                    <a:gd name="connsiteY461" fmla="*/ 119509 h 831850"/>
                    <a:gd name="connsiteX462" fmla="*/ 425039 w 1096335"/>
                    <a:gd name="connsiteY462" fmla="*/ 131259 h 831850"/>
                    <a:gd name="connsiteX463" fmla="*/ 411191 w 1096335"/>
                    <a:gd name="connsiteY463" fmla="*/ 143008 h 831850"/>
                    <a:gd name="connsiteX464" fmla="*/ 397344 w 1096335"/>
                    <a:gd name="connsiteY464" fmla="*/ 131259 h 831850"/>
                    <a:gd name="connsiteX465" fmla="*/ 411191 w 1096335"/>
                    <a:gd name="connsiteY465" fmla="*/ 119509 h 831850"/>
                    <a:gd name="connsiteX466" fmla="*/ 884030 w 1096335"/>
                    <a:gd name="connsiteY466" fmla="*/ 118938 h 831850"/>
                    <a:gd name="connsiteX467" fmla="*/ 897877 w 1096335"/>
                    <a:gd name="connsiteY467" fmla="*/ 130688 h 831850"/>
                    <a:gd name="connsiteX468" fmla="*/ 884030 w 1096335"/>
                    <a:gd name="connsiteY468" fmla="*/ 142438 h 831850"/>
                    <a:gd name="connsiteX469" fmla="*/ 870182 w 1096335"/>
                    <a:gd name="connsiteY469" fmla="*/ 130688 h 831850"/>
                    <a:gd name="connsiteX470" fmla="*/ 884030 w 1096335"/>
                    <a:gd name="connsiteY470" fmla="*/ 118938 h 831850"/>
                    <a:gd name="connsiteX471" fmla="*/ 661555 w 1096335"/>
                    <a:gd name="connsiteY471" fmla="*/ 116603 h 831850"/>
                    <a:gd name="connsiteX472" fmla="*/ 675402 w 1096335"/>
                    <a:gd name="connsiteY472" fmla="*/ 128352 h 831850"/>
                    <a:gd name="connsiteX473" fmla="*/ 661555 w 1096335"/>
                    <a:gd name="connsiteY473" fmla="*/ 140102 h 831850"/>
                    <a:gd name="connsiteX474" fmla="*/ 647708 w 1096335"/>
                    <a:gd name="connsiteY474" fmla="*/ 128352 h 831850"/>
                    <a:gd name="connsiteX475" fmla="*/ 661555 w 1096335"/>
                    <a:gd name="connsiteY475" fmla="*/ 116603 h 831850"/>
                    <a:gd name="connsiteX476" fmla="*/ 755671 w 1096335"/>
                    <a:gd name="connsiteY476" fmla="*/ 99686 h 831850"/>
                    <a:gd name="connsiteX477" fmla="*/ 769519 w 1096335"/>
                    <a:gd name="connsiteY477" fmla="*/ 111436 h 831850"/>
                    <a:gd name="connsiteX478" fmla="*/ 755671 w 1096335"/>
                    <a:gd name="connsiteY478" fmla="*/ 123186 h 831850"/>
                    <a:gd name="connsiteX479" fmla="*/ 741824 w 1096335"/>
                    <a:gd name="connsiteY479" fmla="*/ 111436 h 831850"/>
                    <a:gd name="connsiteX480" fmla="*/ 755671 w 1096335"/>
                    <a:gd name="connsiteY480" fmla="*/ 99686 h 831850"/>
                    <a:gd name="connsiteX481" fmla="*/ 323720 w 1096335"/>
                    <a:gd name="connsiteY481" fmla="*/ 99457 h 831850"/>
                    <a:gd name="connsiteX482" fmla="*/ 337567 w 1096335"/>
                    <a:gd name="connsiteY482" fmla="*/ 111207 h 831850"/>
                    <a:gd name="connsiteX483" fmla="*/ 323720 w 1096335"/>
                    <a:gd name="connsiteY483" fmla="*/ 122956 h 831850"/>
                    <a:gd name="connsiteX484" fmla="*/ 309873 w 1096335"/>
                    <a:gd name="connsiteY484" fmla="*/ 111207 h 831850"/>
                    <a:gd name="connsiteX485" fmla="*/ 323720 w 1096335"/>
                    <a:gd name="connsiteY485" fmla="*/ 99457 h 831850"/>
                    <a:gd name="connsiteX486" fmla="*/ 513010 w 1096335"/>
                    <a:gd name="connsiteY486" fmla="*/ 93591 h 831850"/>
                    <a:gd name="connsiteX487" fmla="*/ 526858 w 1096335"/>
                    <a:gd name="connsiteY487" fmla="*/ 105341 h 831850"/>
                    <a:gd name="connsiteX488" fmla="*/ 513010 w 1096335"/>
                    <a:gd name="connsiteY488" fmla="*/ 117091 h 831850"/>
                    <a:gd name="connsiteX489" fmla="*/ 499163 w 1096335"/>
                    <a:gd name="connsiteY489" fmla="*/ 105341 h 831850"/>
                    <a:gd name="connsiteX490" fmla="*/ 513010 w 1096335"/>
                    <a:gd name="connsiteY490" fmla="*/ 93591 h 831850"/>
                    <a:gd name="connsiteX491" fmla="*/ 822837 w 1096335"/>
                    <a:gd name="connsiteY491" fmla="*/ 63520 h 831850"/>
                    <a:gd name="connsiteX492" fmla="*/ 836684 w 1096335"/>
                    <a:gd name="connsiteY492" fmla="*/ 75270 h 831850"/>
                    <a:gd name="connsiteX493" fmla="*/ 822837 w 1096335"/>
                    <a:gd name="connsiteY493" fmla="*/ 87020 h 831850"/>
                    <a:gd name="connsiteX494" fmla="*/ 808990 w 1096335"/>
                    <a:gd name="connsiteY494" fmla="*/ 75270 h 831850"/>
                    <a:gd name="connsiteX495" fmla="*/ 822837 w 1096335"/>
                    <a:gd name="connsiteY495" fmla="*/ 63520 h 831850"/>
                    <a:gd name="connsiteX496" fmla="*/ 231954 w 1096335"/>
                    <a:gd name="connsiteY496" fmla="*/ 60811 h 831850"/>
                    <a:gd name="connsiteX497" fmla="*/ 239692 w 1096335"/>
                    <a:gd name="connsiteY497" fmla="*/ 63531 h 831850"/>
                    <a:gd name="connsiteX498" fmla="*/ 243747 w 1096335"/>
                    <a:gd name="connsiteY498" fmla="*/ 71839 h 831850"/>
                    <a:gd name="connsiteX499" fmla="*/ 229900 w 1096335"/>
                    <a:gd name="connsiteY499" fmla="*/ 83589 h 831850"/>
                    <a:gd name="connsiteX500" fmla="*/ 220109 w 1096335"/>
                    <a:gd name="connsiteY500" fmla="*/ 80148 h 831850"/>
                    <a:gd name="connsiteX501" fmla="*/ 216425 w 1096335"/>
                    <a:gd name="connsiteY501" fmla="*/ 72600 h 831850"/>
                    <a:gd name="connsiteX502" fmla="*/ 611007 w 1096335"/>
                    <a:gd name="connsiteY502" fmla="*/ 59645 h 831850"/>
                    <a:gd name="connsiteX503" fmla="*/ 624854 w 1096335"/>
                    <a:gd name="connsiteY503" fmla="*/ 71395 h 831850"/>
                    <a:gd name="connsiteX504" fmla="*/ 611007 w 1096335"/>
                    <a:gd name="connsiteY504" fmla="*/ 83145 h 831850"/>
                    <a:gd name="connsiteX505" fmla="*/ 597159 w 1096335"/>
                    <a:gd name="connsiteY505" fmla="*/ 71395 h 831850"/>
                    <a:gd name="connsiteX506" fmla="*/ 611007 w 1096335"/>
                    <a:gd name="connsiteY506" fmla="*/ 59645 h 831850"/>
                    <a:gd name="connsiteX507" fmla="*/ 380727 w 1096335"/>
                    <a:gd name="connsiteY507" fmla="*/ 53082 h 831850"/>
                    <a:gd name="connsiteX508" fmla="*/ 394574 w 1096335"/>
                    <a:gd name="connsiteY508" fmla="*/ 64832 h 831850"/>
                    <a:gd name="connsiteX509" fmla="*/ 380727 w 1096335"/>
                    <a:gd name="connsiteY509" fmla="*/ 76582 h 831850"/>
                    <a:gd name="connsiteX510" fmla="*/ 366879 w 1096335"/>
                    <a:gd name="connsiteY510" fmla="*/ 64832 h 831850"/>
                    <a:gd name="connsiteX511" fmla="*/ 380727 w 1096335"/>
                    <a:gd name="connsiteY511" fmla="*/ 53082 h 831850"/>
                    <a:gd name="connsiteX512" fmla="*/ 474843 w 1096335"/>
                    <a:gd name="connsiteY512" fmla="*/ 36166 h 831850"/>
                    <a:gd name="connsiteX513" fmla="*/ 488690 w 1096335"/>
                    <a:gd name="connsiteY513" fmla="*/ 47916 h 831850"/>
                    <a:gd name="connsiteX514" fmla="*/ 474843 w 1096335"/>
                    <a:gd name="connsiteY514" fmla="*/ 59666 h 831850"/>
                    <a:gd name="connsiteX515" fmla="*/ 460996 w 1096335"/>
                    <a:gd name="connsiteY515" fmla="*/ 47916 h 831850"/>
                    <a:gd name="connsiteX516" fmla="*/ 474843 w 1096335"/>
                    <a:gd name="connsiteY516" fmla="*/ 36166 h 831850"/>
                    <a:gd name="connsiteX517" fmla="*/ 751717 w 1096335"/>
                    <a:gd name="connsiteY517" fmla="*/ 17957 h 831850"/>
                    <a:gd name="connsiteX518" fmla="*/ 754885 w 1096335"/>
                    <a:gd name="connsiteY518" fmla="*/ 19000 h 831850"/>
                    <a:gd name="connsiteX519" fmla="*/ 766082 w 1096335"/>
                    <a:gd name="connsiteY519" fmla="*/ 24376 h 831850"/>
                    <a:gd name="connsiteX520" fmla="*/ 768227 w 1096335"/>
                    <a:gd name="connsiteY520" fmla="*/ 28771 h 831850"/>
                    <a:gd name="connsiteX521" fmla="*/ 754380 w 1096335"/>
                    <a:gd name="connsiteY521" fmla="*/ 40520 h 831850"/>
                    <a:gd name="connsiteX522" fmla="*/ 740532 w 1096335"/>
                    <a:gd name="connsiteY522" fmla="*/ 28771 h 831850"/>
                    <a:gd name="connsiteX523" fmla="*/ 744588 w 1096335"/>
                    <a:gd name="connsiteY523" fmla="*/ 20463 h 831850"/>
                    <a:gd name="connsiteX524" fmla="*/ 679103 w 1096335"/>
                    <a:gd name="connsiteY524" fmla="*/ 9949 h 831850"/>
                    <a:gd name="connsiteX525" fmla="*/ 692950 w 1096335"/>
                    <a:gd name="connsiteY525" fmla="*/ 21699 h 831850"/>
                    <a:gd name="connsiteX526" fmla="*/ 679103 w 1096335"/>
                    <a:gd name="connsiteY526" fmla="*/ 33449 h 831850"/>
                    <a:gd name="connsiteX527" fmla="*/ 665256 w 1096335"/>
                    <a:gd name="connsiteY527" fmla="*/ 21699 h 831850"/>
                    <a:gd name="connsiteX528" fmla="*/ 679103 w 1096335"/>
                    <a:gd name="connsiteY528" fmla="*/ 9949 h 831850"/>
                    <a:gd name="connsiteX529" fmla="*/ 343942 w 1096335"/>
                    <a:gd name="connsiteY529" fmla="*/ 8047 h 831850"/>
                    <a:gd name="connsiteX530" fmla="*/ 339970 w 1096335"/>
                    <a:gd name="connsiteY530" fmla="*/ 16184 h 831850"/>
                    <a:gd name="connsiteX531" fmla="*/ 330178 w 1096335"/>
                    <a:gd name="connsiteY531" fmla="*/ 19625 h 831850"/>
                    <a:gd name="connsiteX532" fmla="*/ 320387 w 1096335"/>
                    <a:gd name="connsiteY532" fmla="*/ 16184 h 831850"/>
                    <a:gd name="connsiteX533" fmla="*/ 320226 w 1096335"/>
                    <a:gd name="connsiteY533" fmla="*/ 15854 h 831850"/>
                    <a:gd name="connsiteX534" fmla="*/ 542009 w 1096335"/>
                    <a:gd name="connsiteY534" fmla="*/ 0 h 831850"/>
                    <a:gd name="connsiteX535" fmla="*/ 555856 w 1096335"/>
                    <a:gd name="connsiteY535" fmla="*/ 11750 h 831850"/>
                    <a:gd name="connsiteX536" fmla="*/ 542009 w 1096335"/>
                    <a:gd name="connsiteY536" fmla="*/ 23499 h 831850"/>
                    <a:gd name="connsiteX537" fmla="*/ 528161 w 1096335"/>
                    <a:gd name="connsiteY537" fmla="*/ 11750 h 831850"/>
                    <a:gd name="connsiteX538" fmla="*/ 542009 w 1096335"/>
                    <a:gd name="connsiteY538" fmla="*/ 0 h 831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</a:cxnLst>
                  <a:rect l="l" t="t" r="r" b="b"/>
                  <a:pathLst>
                    <a:path w="1096335" h="831850">
                      <a:moveTo>
                        <a:pt x="505095" y="817167"/>
                      </a:moveTo>
                      <a:cubicBezTo>
                        <a:pt x="512742" y="817167"/>
                        <a:pt x="518942" y="822428"/>
                        <a:pt x="518942" y="828917"/>
                      </a:cubicBezTo>
                      <a:lnTo>
                        <a:pt x="517510" y="831850"/>
                      </a:lnTo>
                      <a:lnTo>
                        <a:pt x="491889" y="830231"/>
                      </a:lnTo>
                      <a:lnTo>
                        <a:pt x="491248" y="828917"/>
                      </a:lnTo>
                      <a:cubicBezTo>
                        <a:pt x="491248" y="822428"/>
                        <a:pt x="497448" y="817167"/>
                        <a:pt x="505095" y="817167"/>
                      </a:cubicBezTo>
                      <a:close/>
                      <a:moveTo>
                        <a:pt x="319544" y="777927"/>
                      </a:moveTo>
                      <a:cubicBezTo>
                        <a:pt x="327191" y="777927"/>
                        <a:pt x="333391" y="783187"/>
                        <a:pt x="333391" y="789676"/>
                      </a:cubicBezTo>
                      <a:lnTo>
                        <a:pt x="329853" y="796924"/>
                      </a:lnTo>
                      <a:lnTo>
                        <a:pt x="310669" y="790609"/>
                      </a:lnTo>
                      <a:lnTo>
                        <a:pt x="306272" y="788497"/>
                      </a:lnTo>
                      <a:lnTo>
                        <a:pt x="309752" y="781368"/>
                      </a:lnTo>
                      <a:cubicBezTo>
                        <a:pt x="312258" y="779242"/>
                        <a:pt x="315720" y="777927"/>
                        <a:pt x="319544" y="777927"/>
                      </a:cubicBezTo>
                      <a:close/>
                      <a:moveTo>
                        <a:pt x="562102" y="770793"/>
                      </a:moveTo>
                      <a:cubicBezTo>
                        <a:pt x="569749" y="770793"/>
                        <a:pt x="575949" y="776054"/>
                        <a:pt x="575949" y="782543"/>
                      </a:cubicBezTo>
                      <a:cubicBezTo>
                        <a:pt x="575949" y="789032"/>
                        <a:pt x="569749" y="794293"/>
                        <a:pt x="562102" y="794293"/>
                      </a:cubicBezTo>
                      <a:cubicBezTo>
                        <a:pt x="554454" y="794293"/>
                        <a:pt x="548254" y="789032"/>
                        <a:pt x="548254" y="782543"/>
                      </a:cubicBezTo>
                      <a:cubicBezTo>
                        <a:pt x="548254" y="776054"/>
                        <a:pt x="554454" y="770793"/>
                        <a:pt x="562102" y="770793"/>
                      </a:cubicBezTo>
                      <a:close/>
                      <a:moveTo>
                        <a:pt x="777880" y="766030"/>
                      </a:moveTo>
                      <a:cubicBezTo>
                        <a:pt x="781704" y="766030"/>
                        <a:pt x="785165" y="767345"/>
                        <a:pt x="787671" y="769472"/>
                      </a:cubicBezTo>
                      <a:lnTo>
                        <a:pt x="789804" y="773841"/>
                      </a:lnTo>
                      <a:lnTo>
                        <a:pt x="767369" y="784614"/>
                      </a:lnTo>
                      <a:lnTo>
                        <a:pt x="764032" y="777780"/>
                      </a:lnTo>
                      <a:cubicBezTo>
                        <a:pt x="764032" y="771290"/>
                        <a:pt x="770232" y="766030"/>
                        <a:pt x="777880" y="766030"/>
                      </a:cubicBezTo>
                      <a:close/>
                      <a:moveTo>
                        <a:pt x="656218" y="753877"/>
                      </a:moveTo>
                      <a:cubicBezTo>
                        <a:pt x="663865" y="753877"/>
                        <a:pt x="670065" y="759137"/>
                        <a:pt x="670065" y="765627"/>
                      </a:cubicBezTo>
                      <a:cubicBezTo>
                        <a:pt x="670065" y="772116"/>
                        <a:pt x="663865" y="777376"/>
                        <a:pt x="656218" y="777376"/>
                      </a:cubicBezTo>
                      <a:cubicBezTo>
                        <a:pt x="648570" y="777376"/>
                        <a:pt x="642371" y="772116"/>
                        <a:pt x="642371" y="765627"/>
                      </a:cubicBezTo>
                      <a:cubicBezTo>
                        <a:pt x="642371" y="759137"/>
                        <a:pt x="648570" y="753877"/>
                        <a:pt x="656218" y="753877"/>
                      </a:cubicBezTo>
                      <a:close/>
                      <a:moveTo>
                        <a:pt x="421363" y="752009"/>
                      </a:moveTo>
                      <a:cubicBezTo>
                        <a:pt x="429010" y="752009"/>
                        <a:pt x="435210" y="757269"/>
                        <a:pt x="435210" y="763759"/>
                      </a:cubicBezTo>
                      <a:cubicBezTo>
                        <a:pt x="435210" y="770248"/>
                        <a:pt x="429010" y="775508"/>
                        <a:pt x="421363" y="775508"/>
                      </a:cubicBezTo>
                      <a:cubicBezTo>
                        <a:pt x="413715" y="775508"/>
                        <a:pt x="407515" y="770248"/>
                        <a:pt x="407515" y="763759"/>
                      </a:cubicBezTo>
                      <a:cubicBezTo>
                        <a:pt x="407515" y="757269"/>
                        <a:pt x="413715" y="752009"/>
                        <a:pt x="421363" y="752009"/>
                      </a:cubicBezTo>
                      <a:close/>
                      <a:moveTo>
                        <a:pt x="723384" y="717711"/>
                      </a:moveTo>
                      <a:cubicBezTo>
                        <a:pt x="731031" y="717711"/>
                        <a:pt x="737231" y="722971"/>
                        <a:pt x="737231" y="729460"/>
                      </a:cubicBezTo>
                      <a:cubicBezTo>
                        <a:pt x="737231" y="735949"/>
                        <a:pt x="731031" y="741210"/>
                        <a:pt x="723384" y="741210"/>
                      </a:cubicBezTo>
                      <a:cubicBezTo>
                        <a:pt x="715736" y="741210"/>
                        <a:pt x="709536" y="735949"/>
                        <a:pt x="709536" y="729460"/>
                      </a:cubicBezTo>
                      <a:cubicBezTo>
                        <a:pt x="709536" y="722971"/>
                        <a:pt x="715736" y="717711"/>
                        <a:pt x="723384" y="717711"/>
                      </a:cubicBezTo>
                      <a:close/>
                      <a:moveTo>
                        <a:pt x="845976" y="716334"/>
                      </a:moveTo>
                      <a:cubicBezTo>
                        <a:pt x="853623" y="716334"/>
                        <a:pt x="859823" y="721594"/>
                        <a:pt x="859823" y="728083"/>
                      </a:cubicBezTo>
                      <a:lnTo>
                        <a:pt x="859197" y="729366"/>
                      </a:lnTo>
                      <a:lnTo>
                        <a:pt x="845588" y="739697"/>
                      </a:lnTo>
                      <a:lnTo>
                        <a:pt x="836185" y="736392"/>
                      </a:lnTo>
                      <a:cubicBezTo>
                        <a:pt x="833679" y="734266"/>
                        <a:pt x="832129" y="731328"/>
                        <a:pt x="832129" y="728083"/>
                      </a:cubicBezTo>
                      <a:cubicBezTo>
                        <a:pt x="832129" y="721594"/>
                        <a:pt x="838329" y="716334"/>
                        <a:pt x="845976" y="716334"/>
                      </a:cubicBezTo>
                      <a:close/>
                      <a:moveTo>
                        <a:pt x="511553" y="713836"/>
                      </a:moveTo>
                      <a:cubicBezTo>
                        <a:pt x="519201" y="713836"/>
                        <a:pt x="525401" y="719096"/>
                        <a:pt x="525401" y="725585"/>
                      </a:cubicBezTo>
                      <a:cubicBezTo>
                        <a:pt x="525401" y="732075"/>
                        <a:pt x="519201" y="737335"/>
                        <a:pt x="511553" y="737335"/>
                      </a:cubicBezTo>
                      <a:cubicBezTo>
                        <a:pt x="503906" y="737335"/>
                        <a:pt x="497706" y="732075"/>
                        <a:pt x="497706" y="725585"/>
                      </a:cubicBezTo>
                      <a:cubicBezTo>
                        <a:pt x="497706" y="719096"/>
                        <a:pt x="503906" y="713836"/>
                        <a:pt x="511553" y="713836"/>
                      </a:cubicBezTo>
                      <a:close/>
                      <a:moveTo>
                        <a:pt x="289079" y="711500"/>
                      </a:moveTo>
                      <a:cubicBezTo>
                        <a:pt x="296726" y="711500"/>
                        <a:pt x="302926" y="716761"/>
                        <a:pt x="302926" y="723250"/>
                      </a:cubicBezTo>
                      <a:cubicBezTo>
                        <a:pt x="302926" y="729739"/>
                        <a:pt x="296726" y="735000"/>
                        <a:pt x="289079" y="735000"/>
                      </a:cubicBezTo>
                      <a:cubicBezTo>
                        <a:pt x="281431" y="735000"/>
                        <a:pt x="275232" y="729739"/>
                        <a:pt x="275232" y="723250"/>
                      </a:cubicBezTo>
                      <a:cubicBezTo>
                        <a:pt x="275232" y="716761"/>
                        <a:pt x="281431" y="711500"/>
                        <a:pt x="289079" y="711500"/>
                      </a:cubicBezTo>
                      <a:close/>
                      <a:moveTo>
                        <a:pt x="383195" y="694584"/>
                      </a:moveTo>
                      <a:cubicBezTo>
                        <a:pt x="390842" y="694584"/>
                        <a:pt x="397042" y="699844"/>
                        <a:pt x="397042" y="706334"/>
                      </a:cubicBezTo>
                      <a:cubicBezTo>
                        <a:pt x="397042" y="712823"/>
                        <a:pt x="390842" y="718083"/>
                        <a:pt x="383195" y="718083"/>
                      </a:cubicBezTo>
                      <a:cubicBezTo>
                        <a:pt x="375548" y="718083"/>
                        <a:pt x="369348" y="712823"/>
                        <a:pt x="369348" y="706334"/>
                      </a:cubicBezTo>
                      <a:cubicBezTo>
                        <a:pt x="369348" y="699844"/>
                        <a:pt x="375548" y="694584"/>
                        <a:pt x="383195" y="694584"/>
                      </a:cubicBezTo>
                      <a:close/>
                      <a:moveTo>
                        <a:pt x="654926" y="671211"/>
                      </a:moveTo>
                      <a:cubicBezTo>
                        <a:pt x="662574" y="671211"/>
                        <a:pt x="668774" y="676472"/>
                        <a:pt x="668774" y="682961"/>
                      </a:cubicBezTo>
                      <a:cubicBezTo>
                        <a:pt x="668774" y="689450"/>
                        <a:pt x="662574" y="694711"/>
                        <a:pt x="654926" y="694711"/>
                      </a:cubicBezTo>
                      <a:cubicBezTo>
                        <a:pt x="647279" y="694711"/>
                        <a:pt x="641079" y="689450"/>
                        <a:pt x="641079" y="682961"/>
                      </a:cubicBezTo>
                      <a:cubicBezTo>
                        <a:pt x="641079" y="676472"/>
                        <a:pt x="647279" y="671211"/>
                        <a:pt x="654926" y="671211"/>
                      </a:cubicBezTo>
                      <a:close/>
                      <a:moveTo>
                        <a:pt x="579650" y="664140"/>
                      </a:moveTo>
                      <a:cubicBezTo>
                        <a:pt x="587297" y="664140"/>
                        <a:pt x="593497" y="669400"/>
                        <a:pt x="593497" y="675889"/>
                      </a:cubicBezTo>
                      <a:cubicBezTo>
                        <a:pt x="593497" y="682378"/>
                        <a:pt x="587297" y="687639"/>
                        <a:pt x="579650" y="687639"/>
                      </a:cubicBezTo>
                      <a:cubicBezTo>
                        <a:pt x="572002" y="687639"/>
                        <a:pt x="565802" y="682378"/>
                        <a:pt x="565802" y="675889"/>
                      </a:cubicBezTo>
                      <a:cubicBezTo>
                        <a:pt x="565802" y="669400"/>
                        <a:pt x="572002" y="664140"/>
                        <a:pt x="579650" y="664140"/>
                      </a:cubicBezTo>
                      <a:close/>
                      <a:moveTo>
                        <a:pt x="450361" y="658418"/>
                      </a:moveTo>
                      <a:cubicBezTo>
                        <a:pt x="458008" y="658418"/>
                        <a:pt x="464208" y="663678"/>
                        <a:pt x="464208" y="670167"/>
                      </a:cubicBezTo>
                      <a:cubicBezTo>
                        <a:pt x="464208" y="676657"/>
                        <a:pt x="458008" y="681917"/>
                        <a:pt x="450361" y="681917"/>
                      </a:cubicBezTo>
                      <a:cubicBezTo>
                        <a:pt x="442713" y="681917"/>
                        <a:pt x="436513" y="676657"/>
                        <a:pt x="436513" y="670167"/>
                      </a:cubicBezTo>
                      <a:cubicBezTo>
                        <a:pt x="436513" y="663678"/>
                        <a:pt x="442713" y="658418"/>
                        <a:pt x="450361" y="658418"/>
                      </a:cubicBezTo>
                      <a:close/>
                      <a:moveTo>
                        <a:pt x="238531" y="654543"/>
                      </a:moveTo>
                      <a:cubicBezTo>
                        <a:pt x="246178" y="654543"/>
                        <a:pt x="252378" y="659803"/>
                        <a:pt x="252378" y="666292"/>
                      </a:cubicBezTo>
                      <a:cubicBezTo>
                        <a:pt x="252378" y="672782"/>
                        <a:pt x="246178" y="678042"/>
                        <a:pt x="238531" y="678042"/>
                      </a:cubicBezTo>
                      <a:cubicBezTo>
                        <a:pt x="230883" y="678042"/>
                        <a:pt x="224683" y="672782"/>
                        <a:pt x="224683" y="666292"/>
                      </a:cubicBezTo>
                      <a:cubicBezTo>
                        <a:pt x="224683" y="659803"/>
                        <a:pt x="230883" y="654543"/>
                        <a:pt x="238531" y="654543"/>
                      </a:cubicBezTo>
                      <a:close/>
                      <a:moveTo>
                        <a:pt x="825529" y="643384"/>
                      </a:moveTo>
                      <a:cubicBezTo>
                        <a:pt x="833176" y="643384"/>
                        <a:pt x="839376" y="648645"/>
                        <a:pt x="839376" y="655134"/>
                      </a:cubicBezTo>
                      <a:cubicBezTo>
                        <a:pt x="839376" y="661623"/>
                        <a:pt x="833176" y="666884"/>
                        <a:pt x="825529" y="666884"/>
                      </a:cubicBezTo>
                      <a:cubicBezTo>
                        <a:pt x="817881" y="666884"/>
                        <a:pt x="811681" y="661623"/>
                        <a:pt x="811681" y="655134"/>
                      </a:cubicBezTo>
                      <a:cubicBezTo>
                        <a:pt x="811681" y="648645"/>
                        <a:pt x="817881" y="643384"/>
                        <a:pt x="825529" y="643384"/>
                      </a:cubicBezTo>
                      <a:close/>
                      <a:moveTo>
                        <a:pt x="104630" y="631859"/>
                      </a:moveTo>
                      <a:lnTo>
                        <a:pt x="112158" y="634505"/>
                      </a:lnTo>
                      <a:cubicBezTo>
                        <a:pt x="114664" y="636632"/>
                        <a:pt x="116214" y="639569"/>
                        <a:pt x="116214" y="642813"/>
                      </a:cubicBezTo>
                      <a:lnTo>
                        <a:pt x="114755" y="645802"/>
                      </a:lnTo>
                      <a:close/>
                      <a:moveTo>
                        <a:pt x="738057" y="623332"/>
                      </a:moveTo>
                      <a:cubicBezTo>
                        <a:pt x="745705" y="623332"/>
                        <a:pt x="751905" y="628593"/>
                        <a:pt x="751905" y="635082"/>
                      </a:cubicBezTo>
                      <a:cubicBezTo>
                        <a:pt x="751905" y="641571"/>
                        <a:pt x="745705" y="646832"/>
                        <a:pt x="738057" y="646832"/>
                      </a:cubicBezTo>
                      <a:cubicBezTo>
                        <a:pt x="730410" y="646832"/>
                        <a:pt x="724210" y="641571"/>
                        <a:pt x="724210" y="635082"/>
                      </a:cubicBezTo>
                      <a:cubicBezTo>
                        <a:pt x="724210" y="628593"/>
                        <a:pt x="730410" y="623332"/>
                        <a:pt x="738057" y="623332"/>
                      </a:cubicBezTo>
                      <a:close/>
                      <a:moveTo>
                        <a:pt x="927348" y="617466"/>
                      </a:moveTo>
                      <a:cubicBezTo>
                        <a:pt x="934995" y="617466"/>
                        <a:pt x="941195" y="622727"/>
                        <a:pt x="941195" y="629216"/>
                      </a:cubicBezTo>
                      <a:cubicBezTo>
                        <a:pt x="941195" y="635705"/>
                        <a:pt x="934995" y="640966"/>
                        <a:pt x="927348" y="640966"/>
                      </a:cubicBezTo>
                      <a:cubicBezTo>
                        <a:pt x="919700" y="640966"/>
                        <a:pt x="913500" y="635705"/>
                        <a:pt x="913500" y="629216"/>
                      </a:cubicBezTo>
                      <a:cubicBezTo>
                        <a:pt x="913500" y="622727"/>
                        <a:pt x="919700" y="617466"/>
                        <a:pt x="927348" y="617466"/>
                      </a:cubicBezTo>
                      <a:close/>
                      <a:moveTo>
                        <a:pt x="381903" y="611918"/>
                      </a:moveTo>
                      <a:cubicBezTo>
                        <a:pt x="389551" y="611918"/>
                        <a:pt x="395751" y="617179"/>
                        <a:pt x="395751" y="623668"/>
                      </a:cubicBezTo>
                      <a:cubicBezTo>
                        <a:pt x="395751" y="630157"/>
                        <a:pt x="389551" y="635418"/>
                        <a:pt x="381903" y="635418"/>
                      </a:cubicBezTo>
                      <a:cubicBezTo>
                        <a:pt x="374256" y="635418"/>
                        <a:pt x="368056" y="630157"/>
                        <a:pt x="368056" y="623668"/>
                      </a:cubicBezTo>
                      <a:cubicBezTo>
                        <a:pt x="368056" y="617179"/>
                        <a:pt x="374256" y="611918"/>
                        <a:pt x="381903" y="611918"/>
                      </a:cubicBezTo>
                      <a:close/>
                      <a:moveTo>
                        <a:pt x="542418" y="609883"/>
                      </a:moveTo>
                      <a:cubicBezTo>
                        <a:pt x="550065" y="609883"/>
                        <a:pt x="556265" y="615143"/>
                        <a:pt x="556265" y="621632"/>
                      </a:cubicBezTo>
                      <a:cubicBezTo>
                        <a:pt x="556265" y="628121"/>
                        <a:pt x="550065" y="633382"/>
                        <a:pt x="542418" y="633382"/>
                      </a:cubicBezTo>
                      <a:cubicBezTo>
                        <a:pt x="534771" y="633382"/>
                        <a:pt x="528571" y="628121"/>
                        <a:pt x="528571" y="621632"/>
                      </a:cubicBezTo>
                      <a:cubicBezTo>
                        <a:pt x="528571" y="615143"/>
                        <a:pt x="534771" y="609883"/>
                        <a:pt x="542418" y="609883"/>
                      </a:cubicBezTo>
                      <a:close/>
                      <a:moveTo>
                        <a:pt x="306627" y="604847"/>
                      </a:moveTo>
                      <a:cubicBezTo>
                        <a:pt x="314274" y="604847"/>
                        <a:pt x="320474" y="610107"/>
                        <a:pt x="320474" y="616596"/>
                      </a:cubicBezTo>
                      <a:cubicBezTo>
                        <a:pt x="320474" y="623085"/>
                        <a:pt x="314274" y="628346"/>
                        <a:pt x="306627" y="628346"/>
                      </a:cubicBezTo>
                      <a:cubicBezTo>
                        <a:pt x="298980" y="628346"/>
                        <a:pt x="292780" y="623085"/>
                        <a:pt x="292780" y="616596"/>
                      </a:cubicBezTo>
                      <a:cubicBezTo>
                        <a:pt x="292780" y="610107"/>
                        <a:pt x="298980" y="604847"/>
                        <a:pt x="306627" y="604847"/>
                      </a:cubicBezTo>
                      <a:close/>
                      <a:moveTo>
                        <a:pt x="169533" y="594897"/>
                      </a:moveTo>
                      <a:cubicBezTo>
                        <a:pt x="177180" y="594897"/>
                        <a:pt x="183380" y="600158"/>
                        <a:pt x="183380" y="606647"/>
                      </a:cubicBezTo>
                      <a:cubicBezTo>
                        <a:pt x="183380" y="613136"/>
                        <a:pt x="177180" y="618397"/>
                        <a:pt x="169533" y="618397"/>
                      </a:cubicBezTo>
                      <a:cubicBezTo>
                        <a:pt x="161885" y="618397"/>
                        <a:pt x="155685" y="613136"/>
                        <a:pt x="155685" y="606647"/>
                      </a:cubicBezTo>
                      <a:cubicBezTo>
                        <a:pt x="155685" y="600158"/>
                        <a:pt x="161885" y="594897"/>
                        <a:pt x="169533" y="594897"/>
                      </a:cubicBezTo>
                      <a:close/>
                      <a:moveTo>
                        <a:pt x="454947" y="589830"/>
                      </a:moveTo>
                      <a:cubicBezTo>
                        <a:pt x="462594" y="589830"/>
                        <a:pt x="468794" y="595091"/>
                        <a:pt x="468794" y="601580"/>
                      </a:cubicBezTo>
                      <a:cubicBezTo>
                        <a:pt x="468794" y="608069"/>
                        <a:pt x="462594" y="613330"/>
                        <a:pt x="454947" y="613330"/>
                      </a:cubicBezTo>
                      <a:cubicBezTo>
                        <a:pt x="447299" y="613330"/>
                        <a:pt x="441100" y="608069"/>
                        <a:pt x="441100" y="601580"/>
                      </a:cubicBezTo>
                      <a:cubicBezTo>
                        <a:pt x="441100" y="595091"/>
                        <a:pt x="447299" y="589830"/>
                        <a:pt x="454947" y="589830"/>
                      </a:cubicBezTo>
                      <a:close/>
                      <a:moveTo>
                        <a:pt x="644237" y="583965"/>
                      </a:moveTo>
                      <a:cubicBezTo>
                        <a:pt x="651885" y="583965"/>
                        <a:pt x="658084" y="589225"/>
                        <a:pt x="658084" y="595714"/>
                      </a:cubicBezTo>
                      <a:cubicBezTo>
                        <a:pt x="658084" y="602204"/>
                        <a:pt x="651885" y="607464"/>
                        <a:pt x="644237" y="607464"/>
                      </a:cubicBezTo>
                      <a:cubicBezTo>
                        <a:pt x="636590" y="607464"/>
                        <a:pt x="630390" y="602204"/>
                        <a:pt x="630390" y="595714"/>
                      </a:cubicBezTo>
                      <a:cubicBezTo>
                        <a:pt x="630390" y="589225"/>
                        <a:pt x="636590" y="583965"/>
                        <a:pt x="644237" y="583965"/>
                      </a:cubicBezTo>
                      <a:close/>
                      <a:moveTo>
                        <a:pt x="795064" y="576958"/>
                      </a:moveTo>
                      <a:cubicBezTo>
                        <a:pt x="802711" y="576958"/>
                        <a:pt x="808911" y="582219"/>
                        <a:pt x="808911" y="588708"/>
                      </a:cubicBezTo>
                      <a:cubicBezTo>
                        <a:pt x="808911" y="595197"/>
                        <a:pt x="802711" y="600457"/>
                        <a:pt x="795064" y="600457"/>
                      </a:cubicBezTo>
                      <a:cubicBezTo>
                        <a:pt x="787417" y="600457"/>
                        <a:pt x="781217" y="595197"/>
                        <a:pt x="781217" y="588708"/>
                      </a:cubicBezTo>
                      <a:cubicBezTo>
                        <a:pt x="781217" y="582219"/>
                        <a:pt x="787417" y="576958"/>
                        <a:pt x="795064" y="576958"/>
                      </a:cubicBezTo>
                      <a:close/>
                      <a:moveTo>
                        <a:pt x="889180" y="560042"/>
                      </a:moveTo>
                      <a:cubicBezTo>
                        <a:pt x="896828" y="560042"/>
                        <a:pt x="903028" y="565302"/>
                        <a:pt x="903028" y="571791"/>
                      </a:cubicBezTo>
                      <a:cubicBezTo>
                        <a:pt x="903028" y="578280"/>
                        <a:pt x="896828" y="583541"/>
                        <a:pt x="889180" y="583541"/>
                      </a:cubicBezTo>
                      <a:cubicBezTo>
                        <a:pt x="881533" y="583541"/>
                        <a:pt x="875333" y="578280"/>
                        <a:pt x="875333" y="571791"/>
                      </a:cubicBezTo>
                      <a:cubicBezTo>
                        <a:pt x="875333" y="565302"/>
                        <a:pt x="881533" y="560042"/>
                        <a:pt x="889180" y="560042"/>
                      </a:cubicBezTo>
                      <a:close/>
                      <a:moveTo>
                        <a:pt x="101075" y="548398"/>
                      </a:moveTo>
                      <a:cubicBezTo>
                        <a:pt x="108723" y="548398"/>
                        <a:pt x="114923" y="553659"/>
                        <a:pt x="114923" y="560148"/>
                      </a:cubicBezTo>
                      <a:cubicBezTo>
                        <a:pt x="114923" y="566637"/>
                        <a:pt x="108723" y="571898"/>
                        <a:pt x="101075" y="571898"/>
                      </a:cubicBezTo>
                      <a:cubicBezTo>
                        <a:pt x="93428" y="571898"/>
                        <a:pt x="87228" y="566637"/>
                        <a:pt x="87228" y="560148"/>
                      </a:cubicBezTo>
                      <a:cubicBezTo>
                        <a:pt x="87228" y="553659"/>
                        <a:pt x="93428" y="548398"/>
                        <a:pt x="101075" y="548398"/>
                      </a:cubicBezTo>
                      <a:close/>
                      <a:moveTo>
                        <a:pt x="258247" y="546362"/>
                      </a:moveTo>
                      <a:cubicBezTo>
                        <a:pt x="265895" y="546362"/>
                        <a:pt x="272094" y="551623"/>
                        <a:pt x="272094" y="558112"/>
                      </a:cubicBezTo>
                      <a:cubicBezTo>
                        <a:pt x="272094" y="564601"/>
                        <a:pt x="265895" y="569862"/>
                        <a:pt x="258247" y="569862"/>
                      </a:cubicBezTo>
                      <a:cubicBezTo>
                        <a:pt x="250600" y="569862"/>
                        <a:pt x="244400" y="564601"/>
                        <a:pt x="244400" y="558112"/>
                      </a:cubicBezTo>
                      <a:cubicBezTo>
                        <a:pt x="244400" y="551623"/>
                        <a:pt x="250600" y="546362"/>
                        <a:pt x="258247" y="546362"/>
                      </a:cubicBezTo>
                      <a:close/>
                      <a:moveTo>
                        <a:pt x="511953" y="543456"/>
                      </a:moveTo>
                      <a:cubicBezTo>
                        <a:pt x="519601" y="543456"/>
                        <a:pt x="525801" y="548717"/>
                        <a:pt x="525801" y="555206"/>
                      </a:cubicBezTo>
                      <a:cubicBezTo>
                        <a:pt x="525801" y="561695"/>
                        <a:pt x="519601" y="566956"/>
                        <a:pt x="511953" y="566956"/>
                      </a:cubicBezTo>
                      <a:cubicBezTo>
                        <a:pt x="504306" y="566956"/>
                        <a:pt x="498106" y="561695"/>
                        <a:pt x="498106" y="555206"/>
                      </a:cubicBezTo>
                      <a:cubicBezTo>
                        <a:pt x="498106" y="548717"/>
                        <a:pt x="504306" y="543456"/>
                        <a:pt x="511953" y="543456"/>
                      </a:cubicBezTo>
                      <a:close/>
                      <a:moveTo>
                        <a:pt x="606070" y="526540"/>
                      </a:moveTo>
                      <a:cubicBezTo>
                        <a:pt x="613717" y="526540"/>
                        <a:pt x="619917" y="531800"/>
                        <a:pt x="619917" y="538290"/>
                      </a:cubicBezTo>
                      <a:cubicBezTo>
                        <a:pt x="619917" y="544779"/>
                        <a:pt x="613717" y="550039"/>
                        <a:pt x="606070" y="550039"/>
                      </a:cubicBezTo>
                      <a:cubicBezTo>
                        <a:pt x="598422" y="550039"/>
                        <a:pt x="592222" y="544779"/>
                        <a:pt x="592222" y="538290"/>
                      </a:cubicBezTo>
                      <a:cubicBezTo>
                        <a:pt x="592222" y="531800"/>
                        <a:pt x="598422" y="526540"/>
                        <a:pt x="606070" y="526540"/>
                      </a:cubicBezTo>
                      <a:close/>
                      <a:moveTo>
                        <a:pt x="170776" y="526310"/>
                      </a:moveTo>
                      <a:cubicBezTo>
                        <a:pt x="178423" y="526310"/>
                        <a:pt x="184623" y="531571"/>
                        <a:pt x="184623" y="538060"/>
                      </a:cubicBezTo>
                      <a:cubicBezTo>
                        <a:pt x="184623" y="544549"/>
                        <a:pt x="178423" y="549810"/>
                        <a:pt x="170776" y="549810"/>
                      </a:cubicBezTo>
                      <a:cubicBezTo>
                        <a:pt x="163128" y="549810"/>
                        <a:pt x="156929" y="544549"/>
                        <a:pt x="156929" y="538060"/>
                      </a:cubicBezTo>
                      <a:cubicBezTo>
                        <a:pt x="156929" y="531571"/>
                        <a:pt x="163128" y="526310"/>
                        <a:pt x="170776" y="526310"/>
                      </a:cubicBezTo>
                      <a:close/>
                      <a:moveTo>
                        <a:pt x="956346" y="523875"/>
                      </a:moveTo>
                      <a:cubicBezTo>
                        <a:pt x="963993" y="523875"/>
                        <a:pt x="970193" y="529136"/>
                        <a:pt x="970193" y="535625"/>
                      </a:cubicBezTo>
                      <a:cubicBezTo>
                        <a:pt x="970193" y="542114"/>
                        <a:pt x="963993" y="547375"/>
                        <a:pt x="956346" y="547375"/>
                      </a:cubicBezTo>
                      <a:cubicBezTo>
                        <a:pt x="948699" y="547375"/>
                        <a:pt x="942499" y="542114"/>
                        <a:pt x="942499" y="535625"/>
                      </a:cubicBezTo>
                      <a:cubicBezTo>
                        <a:pt x="942499" y="529136"/>
                        <a:pt x="948699" y="523875"/>
                        <a:pt x="956346" y="523875"/>
                      </a:cubicBezTo>
                      <a:close/>
                      <a:moveTo>
                        <a:pt x="360066" y="520444"/>
                      </a:moveTo>
                      <a:cubicBezTo>
                        <a:pt x="367714" y="520444"/>
                        <a:pt x="373913" y="525705"/>
                        <a:pt x="373913" y="532194"/>
                      </a:cubicBezTo>
                      <a:cubicBezTo>
                        <a:pt x="373913" y="538683"/>
                        <a:pt x="367714" y="543944"/>
                        <a:pt x="360066" y="543944"/>
                      </a:cubicBezTo>
                      <a:cubicBezTo>
                        <a:pt x="352419" y="543944"/>
                        <a:pt x="346219" y="538683"/>
                        <a:pt x="346219" y="532194"/>
                      </a:cubicBezTo>
                      <a:cubicBezTo>
                        <a:pt x="346219" y="525705"/>
                        <a:pt x="352419" y="520444"/>
                        <a:pt x="360066" y="520444"/>
                      </a:cubicBezTo>
                      <a:close/>
                      <a:moveTo>
                        <a:pt x="744516" y="520000"/>
                      </a:moveTo>
                      <a:cubicBezTo>
                        <a:pt x="752163" y="520000"/>
                        <a:pt x="758363" y="525261"/>
                        <a:pt x="758363" y="531750"/>
                      </a:cubicBezTo>
                      <a:cubicBezTo>
                        <a:pt x="758363" y="538239"/>
                        <a:pt x="752163" y="543500"/>
                        <a:pt x="744516" y="543500"/>
                      </a:cubicBezTo>
                      <a:cubicBezTo>
                        <a:pt x="736868" y="543500"/>
                        <a:pt x="730668" y="538239"/>
                        <a:pt x="730668" y="531750"/>
                      </a:cubicBezTo>
                      <a:cubicBezTo>
                        <a:pt x="730668" y="525261"/>
                        <a:pt x="736868" y="520000"/>
                        <a:pt x="744516" y="520000"/>
                      </a:cubicBezTo>
                      <a:close/>
                      <a:moveTo>
                        <a:pt x="673235" y="490374"/>
                      </a:moveTo>
                      <a:cubicBezTo>
                        <a:pt x="680883" y="490374"/>
                        <a:pt x="687083" y="495634"/>
                        <a:pt x="687083" y="502123"/>
                      </a:cubicBezTo>
                      <a:cubicBezTo>
                        <a:pt x="687083" y="508613"/>
                        <a:pt x="680883" y="513873"/>
                        <a:pt x="673235" y="513873"/>
                      </a:cubicBezTo>
                      <a:cubicBezTo>
                        <a:pt x="665588" y="513873"/>
                        <a:pt x="659388" y="508613"/>
                        <a:pt x="659388" y="502123"/>
                      </a:cubicBezTo>
                      <a:cubicBezTo>
                        <a:pt x="659388" y="495634"/>
                        <a:pt x="665588" y="490374"/>
                        <a:pt x="673235" y="490374"/>
                      </a:cubicBezTo>
                      <a:close/>
                      <a:moveTo>
                        <a:pt x="461405" y="486499"/>
                      </a:moveTo>
                      <a:cubicBezTo>
                        <a:pt x="469052" y="486499"/>
                        <a:pt x="475252" y="491759"/>
                        <a:pt x="475252" y="498248"/>
                      </a:cubicBezTo>
                      <a:cubicBezTo>
                        <a:pt x="475252" y="504738"/>
                        <a:pt x="469052" y="509998"/>
                        <a:pt x="461405" y="509998"/>
                      </a:cubicBezTo>
                      <a:cubicBezTo>
                        <a:pt x="453758" y="509998"/>
                        <a:pt x="447558" y="504738"/>
                        <a:pt x="447558" y="498248"/>
                      </a:cubicBezTo>
                      <a:cubicBezTo>
                        <a:pt x="447558" y="491759"/>
                        <a:pt x="453758" y="486499"/>
                        <a:pt x="461405" y="486499"/>
                      </a:cubicBezTo>
                      <a:close/>
                      <a:moveTo>
                        <a:pt x="227782" y="479936"/>
                      </a:moveTo>
                      <a:cubicBezTo>
                        <a:pt x="235430" y="479936"/>
                        <a:pt x="241630" y="485196"/>
                        <a:pt x="241630" y="491686"/>
                      </a:cubicBezTo>
                      <a:cubicBezTo>
                        <a:pt x="241630" y="498175"/>
                        <a:pt x="235430" y="503435"/>
                        <a:pt x="227782" y="503435"/>
                      </a:cubicBezTo>
                      <a:cubicBezTo>
                        <a:pt x="220135" y="503435"/>
                        <a:pt x="213935" y="498175"/>
                        <a:pt x="213935" y="491686"/>
                      </a:cubicBezTo>
                      <a:cubicBezTo>
                        <a:pt x="213935" y="485196"/>
                        <a:pt x="220135" y="479936"/>
                        <a:pt x="227782" y="479936"/>
                      </a:cubicBezTo>
                      <a:close/>
                      <a:moveTo>
                        <a:pt x="887889" y="477376"/>
                      </a:moveTo>
                      <a:cubicBezTo>
                        <a:pt x="895536" y="477376"/>
                        <a:pt x="901736" y="482637"/>
                        <a:pt x="901736" y="489126"/>
                      </a:cubicBezTo>
                      <a:cubicBezTo>
                        <a:pt x="901736" y="495615"/>
                        <a:pt x="895536" y="500876"/>
                        <a:pt x="887889" y="500876"/>
                      </a:cubicBezTo>
                      <a:cubicBezTo>
                        <a:pt x="880241" y="500876"/>
                        <a:pt x="874041" y="495615"/>
                        <a:pt x="874041" y="489126"/>
                      </a:cubicBezTo>
                      <a:cubicBezTo>
                        <a:pt x="874041" y="482637"/>
                        <a:pt x="880241" y="477376"/>
                        <a:pt x="887889" y="477376"/>
                      </a:cubicBezTo>
                      <a:close/>
                      <a:moveTo>
                        <a:pt x="1045060" y="475340"/>
                      </a:moveTo>
                      <a:cubicBezTo>
                        <a:pt x="1048884" y="475340"/>
                        <a:pt x="1052346" y="476655"/>
                        <a:pt x="1054852" y="478782"/>
                      </a:cubicBezTo>
                      <a:lnTo>
                        <a:pt x="1055184" y="479461"/>
                      </a:lnTo>
                      <a:lnTo>
                        <a:pt x="1051663" y="483495"/>
                      </a:lnTo>
                      <a:lnTo>
                        <a:pt x="1034839" y="494518"/>
                      </a:lnTo>
                      <a:lnTo>
                        <a:pt x="1031213" y="487090"/>
                      </a:lnTo>
                      <a:cubicBezTo>
                        <a:pt x="1031213" y="480601"/>
                        <a:pt x="1037413" y="475340"/>
                        <a:pt x="1045060" y="475340"/>
                      </a:cubicBezTo>
                      <a:close/>
                      <a:moveTo>
                        <a:pt x="812612" y="470304"/>
                      </a:moveTo>
                      <a:cubicBezTo>
                        <a:pt x="820260" y="470304"/>
                        <a:pt x="826460" y="475565"/>
                        <a:pt x="826460" y="482054"/>
                      </a:cubicBezTo>
                      <a:cubicBezTo>
                        <a:pt x="826460" y="488543"/>
                        <a:pt x="820260" y="493804"/>
                        <a:pt x="812612" y="493804"/>
                      </a:cubicBezTo>
                      <a:cubicBezTo>
                        <a:pt x="804965" y="493804"/>
                        <a:pt x="798765" y="488543"/>
                        <a:pt x="798765" y="482054"/>
                      </a:cubicBezTo>
                      <a:cubicBezTo>
                        <a:pt x="798765" y="475565"/>
                        <a:pt x="804965" y="470304"/>
                        <a:pt x="812612" y="470304"/>
                      </a:cubicBezTo>
                      <a:close/>
                      <a:moveTo>
                        <a:pt x="321899" y="463019"/>
                      </a:moveTo>
                      <a:cubicBezTo>
                        <a:pt x="329546" y="463019"/>
                        <a:pt x="335746" y="468280"/>
                        <a:pt x="335746" y="474769"/>
                      </a:cubicBezTo>
                      <a:cubicBezTo>
                        <a:pt x="335746" y="481258"/>
                        <a:pt x="329546" y="486519"/>
                        <a:pt x="321899" y="486519"/>
                      </a:cubicBezTo>
                      <a:cubicBezTo>
                        <a:pt x="314251" y="486519"/>
                        <a:pt x="308051" y="481258"/>
                        <a:pt x="308051" y="474769"/>
                      </a:cubicBezTo>
                      <a:cubicBezTo>
                        <a:pt x="308051" y="468280"/>
                        <a:pt x="314251" y="463019"/>
                        <a:pt x="321899" y="463019"/>
                      </a:cubicBezTo>
                      <a:close/>
                      <a:moveTo>
                        <a:pt x="52711" y="457930"/>
                      </a:moveTo>
                      <a:cubicBezTo>
                        <a:pt x="60359" y="457930"/>
                        <a:pt x="66559" y="463190"/>
                        <a:pt x="66559" y="469680"/>
                      </a:cubicBezTo>
                      <a:cubicBezTo>
                        <a:pt x="66559" y="476169"/>
                        <a:pt x="60359" y="481429"/>
                        <a:pt x="52711" y="481429"/>
                      </a:cubicBezTo>
                      <a:cubicBezTo>
                        <a:pt x="45064" y="481429"/>
                        <a:pt x="38864" y="476169"/>
                        <a:pt x="38864" y="469680"/>
                      </a:cubicBezTo>
                      <a:cubicBezTo>
                        <a:pt x="38864" y="463190"/>
                        <a:pt x="45064" y="457930"/>
                        <a:pt x="52711" y="457930"/>
                      </a:cubicBezTo>
                      <a:close/>
                      <a:moveTo>
                        <a:pt x="957589" y="455288"/>
                      </a:moveTo>
                      <a:cubicBezTo>
                        <a:pt x="965237" y="455288"/>
                        <a:pt x="971436" y="460549"/>
                        <a:pt x="971436" y="467038"/>
                      </a:cubicBezTo>
                      <a:cubicBezTo>
                        <a:pt x="971436" y="473527"/>
                        <a:pt x="965237" y="478788"/>
                        <a:pt x="957589" y="478788"/>
                      </a:cubicBezTo>
                      <a:cubicBezTo>
                        <a:pt x="949942" y="478788"/>
                        <a:pt x="943742" y="473527"/>
                        <a:pt x="943742" y="467038"/>
                      </a:cubicBezTo>
                      <a:cubicBezTo>
                        <a:pt x="943742" y="460549"/>
                        <a:pt x="949942" y="455288"/>
                        <a:pt x="957589" y="455288"/>
                      </a:cubicBezTo>
                      <a:close/>
                      <a:moveTo>
                        <a:pt x="604778" y="443874"/>
                      </a:moveTo>
                      <a:cubicBezTo>
                        <a:pt x="612425" y="443874"/>
                        <a:pt x="618625" y="449135"/>
                        <a:pt x="618625" y="455624"/>
                      </a:cubicBezTo>
                      <a:cubicBezTo>
                        <a:pt x="618625" y="462113"/>
                        <a:pt x="612425" y="467374"/>
                        <a:pt x="604778" y="467374"/>
                      </a:cubicBezTo>
                      <a:cubicBezTo>
                        <a:pt x="597131" y="467374"/>
                        <a:pt x="590931" y="462113"/>
                        <a:pt x="590931" y="455624"/>
                      </a:cubicBezTo>
                      <a:cubicBezTo>
                        <a:pt x="590931" y="449135"/>
                        <a:pt x="597131" y="443874"/>
                        <a:pt x="604778" y="443874"/>
                      </a:cubicBezTo>
                      <a:close/>
                      <a:moveTo>
                        <a:pt x="529502" y="436803"/>
                      </a:moveTo>
                      <a:cubicBezTo>
                        <a:pt x="537149" y="436803"/>
                        <a:pt x="543349" y="442063"/>
                        <a:pt x="543349" y="448552"/>
                      </a:cubicBezTo>
                      <a:cubicBezTo>
                        <a:pt x="543349" y="455041"/>
                        <a:pt x="537149" y="460302"/>
                        <a:pt x="529502" y="460302"/>
                      </a:cubicBezTo>
                      <a:cubicBezTo>
                        <a:pt x="521854" y="460302"/>
                        <a:pt x="515654" y="455041"/>
                        <a:pt x="515654" y="448552"/>
                      </a:cubicBezTo>
                      <a:cubicBezTo>
                        <a:pt x="515654" y="442063"/>
                        <a:pt x="521854" y="436803"/>
                        <a:pt x="529502" y="436803"/>
                      </a:cubicBezTo>
                      <a:close/>
                      <a:moveTo>
                        <a:pt x="389064" y="426853"/>
                      </a:moveTo>
                      <a:cubicBezTo>
                        <a:pt x="396712" y="426853"/>
                        <a:pt x="402912" y="432114"/>
                        <a:pt x="402912" y="438603"/>
                      </a:cubicBezTo>
                      <a:cubicBezTo>
                        <a:pt x="402912" y="445092"/>
                        <a:pt x="396712" y="450353"/>
                        <a:pt x="389064" y="450353"/>
                      </a:cubicBezTo>
                      <a:cubicBezTo>
                        <a:pt x="381417" y="450353"/>
                        <a:pt x="375217" y="445092"/>
                        <a:pt x="375217" y="438603"/>
                      </a:cubicBezTo>
                      <a:cubicBezTo>
                        <a:pt x="375217" y="432114"/>
                        <a:pt x="381417" y="426853"/>
                        <a:pt x="389064" y="426853"/>
                      </a:cubicBezTo>
                      <a:close/>
                      <a:moveTo>
                        <a:pt x="177234" y="422978"/>
                      </a:moveTo>
                      <a:cubicBezTo>
                        <a:pt x="184882" y="422978"/>
                        <a:pt x="191081" y="428239"/>
                        <a:pt x="191081" y="434728"/>
                      </a:cubicBezTo>
                      <a:cubicBezTo>
                        <a:pt x="191081" y="441217"/>
                        <a:pt x="184882" y="446478"/>
                        <a:pt x="177234" y="446478"/>
                      </a:cubicBezTo>
                      <a:cubicBezTo>
                        <a:pt x="169587" y="446478"/>
                        <a:pt x="163387" y="441217"/>
                        <a:pt x="163387" y="434728"/>
                      </a:cubicBezTo>
                      <a:cubicBezTo>
                        <a:pt x="163387" y="428239"/>
                        <a:pt x="169587" y="422978"/>
                        <a:pt x="177234" y="422978"/>
                      </a:cubicBezTo>
                      <a:close/>
                      <a:moveTo>
                        <a:pt x="737706" y="412826"/>
                      </a:moveTo>
                      <a:cubicBezTo>
                        <a:pt x="745353" y="412826"/>
                        <a:pt x="751553" y="418086"/>
                        <a:pt x="751553" y="424575"/>
                      </a:cubicBezTo>
                      <a:cubicBezTo>
                        <a:pt x="751553" y="431065"/>
                        <a:pt x="745353" y="436325"/>
                        <a:pt x="737706" y="436325"/>
                      </a:cubicBezTo>
                      <a:cubicBezTo>
                        <a:pt x="730058" y="436325"/>
                        <a:pt x="723858" y="431065"/>
                        <a:pt x="723858" y="424575"/>
                      </a:cubicBezTo>
                      <a:cubicBezTo>
                        <a:pt x="723858" y="418086"/>
                        <a:pt x="730058" y="412826"/>
                        <a:pt x="737706" y="412826"/>
                      </a:cubicBezTo>
                      <a:close/>
                      <a:moveTo>
                        <a:pt x="1014596" y="408914"/>
                      </a:moveTo>
                      <a:cubicBezTo>
                        <a:pt x="1022243" y="408914"/>
                        <a:pt x="1028443" y="414174"/>
                        <a:pt x="1028443" y="420664"/>
                      </a:cubicBezTo>
                      <a:cubicBezTo>
                        <a:pt x="1028443" y="427153"/>
                        <a:pt x="1022243" y="432413"/>
                        <a:pt x="1014596" y="432413"/>
                      </a:cubicBezTo>
                      <a:cubicBezTo>
                        <a:pt x="1006948" y="432413"/>
                        <a:pt x="1000748" y="427153"/>
                        <a:pt x="1000748" y="420664"/>
                      </a:cubicBezTo>
                      <a:cubicBezTo>
                        <a:pt x="1000748" y="414174"/>
                        <a:pt x="1006948" y="408914"/>
                        <a:pt x="1014596" y="408914"/>
                      </a:cubicBezTo>
                      <a:close/>
                      <a:moveTo>
                        <a:pt x="1095606" y="402230"/>
                      </a:moveTo>
                      <a:lnTo>
                        <a:pt x="1096335" y="404804"/>
                      </a:lnTo>
                      <a:lnTo>
                        <a:pt x="1095985" y="406040"/>
                      </a:lnTo>
                      <a:lnTo>
                        <a:pt x="1094865" y="403747"/>
                      </a:lnTo>
                      <a:close/>
                      <a:moveTo>
                        <a:pt x="14544" y="400505"/>
                      </a:moveTo>
                      <a:cubicBezTo>
                        <a:pt x="22191" y="400505"/>
                        <a:pt x="28391" y="405765"/>
                        <a:pt x="28391" y="412255"/>
                      </a:cubicBezTo>
                      <a:cubicBezTo>
                        <a:pt x="28391" y="418744"/>
                        <a:pt x="22191" y="424004"/>
                        <a:pt x="14544" y="424004"/>
                      </a:cubicBezTo>
                      <a:cubicBezTo>
                        <a:pt x="6896" y="424004"/>
                        <a:pt x="697" y="418744"/>
                        <a:pt x="697" y="412255"/>
                      </a:cubicBezTo>
                      <a:cubicBezTo>
                        <a:pt x="697" y="405765"/>
                        <a:pt x="6896" y="400505"/>
                        <a:pt x="14544" y="400505"/>
                      </a:cubicBezTo>
                      <a:close/>
                      <a:moveTo>
                        <a:pt x="650234" y="392774"/>
                      </a:moveTo>
                      <a:cubicBezTo>
                        <a:pt x="657881" y="392774"/>
                        <a:pt x="664081" y="398034"/>
                        <a:pt x="664081" y="404523"/>
                      </a:cubicBezTo>
                      <a:cubicBezTo>
                        <a:pt x="664081" y="411012"/>
                        <a:pt x="657881" y="416273"/>
                        <a:pt x="650234" y="416273"/>
                      </a:cubicBezTo>
                      <a:cubicBezTo>
                        <a:pt x="642587" y="416273"/>
                        <a:pt x="636387" y="411012"/>
                        <a:pt x="636387" y="404523"/>
                      </a:cubicBezTo>
                      <a:cubicBezTo>
                        <a:pt x="636387" y="398034"/>
                        <a:pt x="642587" y="392774"/>
                        <a:pt x="650234" y="392774"/>
                      </a:cubicBezTo>
                      <a:close/>
                      <a:moveTo>
                        <a:pt x="839525" y="386908"/>
                      </a:moveTo>
                      <a:cubicBezTo>
                        <a:pt x="847172" y="386908"/>
                        <a:pt x="853372" y="392168"/>
                        <a:pt x="853372" y="398658"/>
                      </a:cubicBezTo>
                      <a:cubicBezTo>
                        <a:pt x="853372" y="405147"/>
                        <a:pt x="847172" y="410407"/>
                        <a:pt x="839525" y="410407"/>
                      </a:cubicBezTo>
                      <a:cubicBezTo>
                        <a:pt x="831877" y="410407"/>
                        <a:pt x="825677" y="405147"/>
                        <a:pt x="825677" y="398658"/>
                      </a:cubicBezTo>
                      <a:cubicBezTo>
                        <a:pt x="825677" y="392168"/>
                        <a:pt x="831877" y="386908"/>
                        <a:pt x="839525" y="386908"/>
                      </a:cubicBezTo>
                      <a:close/>
                      <a:moveTo>
                        <a:pt x="320607" y="380354"/>
                      </a:moveTo>
                      <a:cubicBezTo>
                        <a:pt x="328254" y="380354"/>
                        <a:pt x="334454" y="385615"/>
                        <a:pt x="334454" y="392104"/>
                      </a:cubicBezTo>
                      <a:cubicBezTo>
                        <a:pt x="334454" y="398593"/>
                        <a:pt x="328254" y="403854"/>
                        <a:pt x="320607" y="403854"/>
                      </a:cubicBezTo>
                      <a:cubicBezTo>
                        <a:pt x="312960" y="403854"/>
                        <a:pt x="306760" y="398593"/>
                        <a:pt x="306760" y="392104"/>
                      </a:cubicBezTo>
                      <a:cubicBezTo>
                        <a:pt x="306760" y="385615"/>
                        <a:pt x="312960" y="380354"/>
                        <a:pt x="320607" y="380354"/>
                      </a:cubicBezTo>
                      <a:close/>
                      <a:moveTo>
                        <a:pt x="245331" y="373282"/>
                      </a:moveTo>
                      <a:cubicBezTo>
                        <a:pt x="252978" y="373282"/>
                        <a:pt x="259178" y="378543"/>
                        <a:pt x="259178" y="385032"/>
                      </a:cubicBezTo>
                      <a:cubicBezTo>
                        <a:pt x="259178" y="391521"/>
                        <a:pt x="252978" y="396782"/>
                        <a:pt x="245331" y="396782"/>
                      </a:cubicBezTo>
                      <a:cubicBezTo>
                        <a:pt x="237683" y="396782"/>
                        <a:pt x="231483" y="391521"/>
                        <a:pt x="231483" y="385032"/>
                      </a:cubicBezTo>
                      <a:cubicBezTo>
                        <a:pt x="231483" y="378543"/>
                        <a:pt x="237683" y="373282"/>
                        <a:pt x="245331" y="373282"/>
                      </a:cubicBezTo>
                      <a:close/>
                      <a:moveTo>
                        <a:pt x="444555" y="365539"/>
                      </a:moveTo>
                      <a:cubicBezTo>
                        <a:pt x="452203" y="365539"/>
                        <a:pt x="458403" y="370799"/>
                        <a:pt x="458403" y="377289"/>
                      </a:cubicBezTo>
                      <a:cubicBezTo>
                        <a:pt x="458403" y="383778"/>
                        <a:pt x="452203" y="389038"/>
                        <a:pt x="444555" y="389038"/>
                      </a:cubicBezTo>
                      <a:cubicBezTo>
                        <a:pt x="436908" y="389038"/>
                        <a:pt x="430708" y="383778"/>
                        <a:pt x="430708" y="377289"/>
                      </a:cubicBezTo>
                      <a:cubicBezTo>
                        <a:pt x="430708" y="370799"/>
                        <a:pt x="436908" y="365539"/>
                        <a:pt x="444555" y="365539"/>
                      </a:cubicBezTo>
                      <a:close/>
                      <a:moveTo>
                        <a:pt x="81710" y="364339"/>
                      </a:moveTo>
                      <a:cubicBezTo>
                        <a:pt x="89357" y="364339"/>
                        <a:pt x="95557" y="369599"/>
                        <a:pt x="95557" y="376088"/>
                      </a:cubicBezTo>
                      <a:cubicBezTo>
                        <a:pt x="95557" y="382578"/>
                        <a:pt x="89357" y="387838"/>
                        <a:pt x="81710" y="387838"/>
                      </a:cubicBezTo>
                      <a:cubicBezTo>
                        <a:pt x="74062" y="387838"/>
                        <a:pt x="67862" y="382578"/>
                        <a:pt x="67862" y="376088"/>
                      </a:cubicBezTo>
                      <a:cubicBezTo>
                        <a:pt x="67862" y="369599"/>
                        <a:pt x="74062" y="364339"/>
                        <a:pt x="81710" y="364339"/>
                      </a:cubicBezTo>
                      <a:close/>
                      <a:moveTo>
                        <a:pt x="964047" y="351956"/>
                      </a:moveTo>
                      <a:cubicBezTo>
                        <a:pt x="971695" y="351956"/>
                        <a:pt x="977895" y="357217"/>
                        <a:pt x="977895" y="363706"/>
                      </a:cubicBezTo>
                      <a:cubicBezTo>
                        <a:pt x="977895" y="370195"/>
                        <a:pt x="971695" y="375456"/>
                        <a:pt x="964047" y="375456"/>
                      </a:cubicBezTo>
                      <a:cubicBezTo>
                        <a:pt x="956400" y="375456"/>
                        <a:pt x="950200" y="370195"/>
                        <a:pt x="950200" y="363706"/>
                      </a:cubicBezTo>
                      <a:cubicBezTo>
                        <a:pt x="950200" y="357217"/>
                        <a:pt x="956400" y="351956"/>
                        <a:pt x="964047" y="351956"/>
                      </a:cubicBezTo>
                      <a:close/>
                      <a:moveTo>
                        <a:pt x="707241" y="346399"/>
                      </a:moveTo>
                      <a:cubicBezTo>
                        <a:pt x="714888" y="346399"/>
                        <a:pt x="721088" y="351660"/>
                        <a:pt x="721088" y="358149"/>
                      </a:cubicBezTo>
                      <a:cubicBezTo>
                        <a:pt x="721088" y="364638"/>
                        <a:pt x="714888" y="369899"/>
                        <a:pt x="707241" y="369899"/>
                      </a:cubicBezTo>
                      <a:cubicBezTo>
                        <a:pt x="699593" y="369899"/>
                        <a:pt x="693393" y="364638"/>
                        <a:pt x="693393" y="358149"/>
                      </a:cubicBezTo>
                      <a:cubicBezTo>
                        <a:pt x="693393" y="351660"/>
                        <a:pt x="699593" y="346399"/>
                        <a:pt x="707241" y="346399"/>
                      </a:cubicBezTo>
                      <a:close/>
                      <a:moveTo>
                        <a:pt x="357084" y="345487"/>
                      </a:moveTo>
                      <a:cubicBezTo>
                        <a:pt x="364731" y="345487"/>
                        <a:pt x="370931" y="350747"/>
                        <a:pt x="370931" y="357236"/>
                      </a:cubicBezTo>
                      <a:cubicBezTo>
                        <a:pt x="370931" y="363725"/>
                        <a:pt x="364731" y="368986"/>
                        <a:pt x="357084" y="368986"/>
                      </a:cubicBezTo>
                      <a:cubicBezTo>
                        <a:pt x="349437" y="368986"/>
                        <a:pt x="343237" y="363725"/>
                        <a:pt x="343237" y="357236"/>
                      </a:cubicBezTo>
                      <a:cubicBezTo>
                        <a:pt x="343237" y="350747"/>
                        <a:pt x="349437" y="345487"/>
                        <a:pt x="357084" y="345487"/>
                      </a:cubicBezTo>
                      <a:close/>
                      <a:moveTo>
                        <a:pt x="546374" y="339621"/>
                      </a:moveTo>
                      <a:cubicBezTo>
                        <a:pt x="554022" y="339621"/>
                        <a:pt x="560222" y="344881"/>
                        <a:pt x="560222" y="351371"/>
                      </a:cubicBezTo>
                      <a:cubicBezTo>
                        <a:pt x="560222" y="357860"/>
                        <a:pt x="554022" y="363120"/>
                        <a:pt x="546374" y="363120"/>
                      </a:cubicBezTo>
                      <a:cubicBezTo>
                        <a:pt x="538727" y="363120"/>
                        <a:pt x="532527" y="357860"/>
                        <a:pt x="532527" y="351371"/>
                      </a:cubicBezTo>
                      <a:cubicBezTo>
                        <a:pt x="532527" y="344881"/>
                        <a:pt x="538727" y="339621"/>
                        <a:pt x="546374" y="339621"/>
                      </a:cubicBezTo>
                      <a:close/>
                      <a:moveTo>
                        <a:pt x="801357" y="329483"/>
                      </a:moveTo>
                      <a:cubicBezTo>
                        <a:pt x="809004" y="329483"/>
                        <a:pt x="815204" y="334743"/>
                        <a:pt x="815204" y="341233"/>
                      </a:cubicBezTo>
                      <a:cubicBezTo>
                        <a:pt x="815204" y="347722"/>
                        <a:pt x="809004" y="352982"/>
                        <a:pt x="801357" y="352982"/>
                      </a:cubicBezTo>
                      <a:cubicBezTo>
                        <a:pt x="793710" y="352982"/>
                        <a:pt x="787510" y="347722"/>
                        <a:pt x="787510" y="341233"/>
                      </a:cubicBezTo>
                      <a:cubicBezTo>
                        <a:pt x="787510" y="334743"/>
                        <a:pt x="793710" y="329483"/>
                        <a:pt x="801357" y="329483"/>
                      </a:cubicBezTo>
                      <a:close/>
                      <a:moveTo>
                        <a:pt x="15513" y="318634"/>
                      </a:moveTo>
                      <a:lnTo>
                        <a:pt x="23044" y="321281"/>
                      </a:lnTo>
                      <a:cubicBezTo>
                        <a:pt x="25550" y="323407"/>
                        <a:pt x="27100" y="326345"/>
                        <a:pt x="27100" y="329589"/>
                      </a:cubicBezTo>
                      <a:cubicBezTo>
                        <a:pt x="27100" y="336078"/>
                        <a:pt x="20900" y="341339"/>
                        <a:pt x="13252" y="341339"/>
                      </a:cubicBezTo>
                      <a:cubicBezTo>
                        <a:pt x="9429" y="341339"/>
                        <a:pt x="5967" y="340024"/>
                        <a:pt x="3461" y="337898"/>
                      </a:cubicBezTo>
                      <a:lnTo>
                        <a:pt x="0" y="330807"/>
                      </a:lnTo>
                      <a:lnTo>
                        <a:pt x="4097" y="326113"/>
                      </a:lnTo>
                      <a:close/>
                      <a:moveTo>
                        <a:pt x="178229" y="313345"/>
                      </a:moveTo>
                      <a:cubicBezTo>
                        <a:pt x="185877" y="313345"/>
                        <a:pt x="192077" y="318605"/>
                        <a:pt x="192077" y="325094"/>
                      </a:cubicBezTo>
                      <a:cubicBezTo>
                        <a:pt x="192077" y="331583"/>
                        <a:pt x="185877" y="336844"/>
                        <a:pt x="178229" y="336844"/>
                      </a:cubicBezTo>
                      <a:cubicBezTo>
                        <a:pt x="170582" y="336844"/>
                        <a:pt x="164382" y="331583"/>
                        <a:pt x="164382" y="325094"/>
                      </a:cubicBezTo>
                      <a:cubicBezTo>
                        <a:pt x="164382" y="318605"/>
                        <a:pt x="170582" y="313345"/>
                        <a:pt x="178229" y="313345"/>
                      </a:cubicBezTo>
                      <a:close/>
                      <a:moveTo>
                        <a:pt x="1029034" y="303353"/>
                      </a:moveTo>
                      <a:lnTo>
                        <a:pt x="1032930" y="313839"/>
                      </a:lnTo>
                      <a:lnTo>
                        <a:pt x="1042889" y="320364"/>
                      </a:lnTo>
                      <a:lnTo>
                        <a:pt x="1041935" y="322319"/>
                      </a:lnTo>
                      <a:cubicBezTo>
                        <a:pt x="1039429" y="324445"/>
                        <a:pt x="1035968" y="325760"/>
                        <a:pt x="1032144" y="325760"/>
                      </a:cubicBezTo>
                      <a:cubicBezTo>
                        <a:pt x="1024497" y="325760"/>
                        <a:pt x="1018297" y="320499"/>
                        <a:pt x="1018297" y="314010"/>
                      </a:cubicBezTo>
                      <a:cubicBezTo>
                        <a:pt x="1018297" y="310766"/>
                        <a:pt x="1019847" y="307828"/>
                        <a:pt x="1022353" y="305702"/>
                      </a:cubicBezTo>
                      <a:close/>
                      <a:moveTo>
                        <a:pt x="414091" y="299112"/>
                      </a:moveTo>
                      <a:cubicBezTo>
                        <a:pt x="421738" y="299112"/>
                        <a:pt x="427938" y="304373"/>
                        <a:pt x="427938" y="310862"/>
                      </a:cubicBezTo>
                      <a:cubicBezTo>
                        <a:pt x="427938" y="317351"/>
                        <a:pt x="421738" y="322612"/>
                        <a:pt x="414091" y="322612"/>
                      </a:cubicBezTo>
                      <a:cubicBezTo>
                        <a:pt x="406443" y="322612"/>
                        <a:pt x="400243" y="317351"/>
                        <a:pt x="400243" y="310862"/>
                      </a:cubicBezTo>
                      <a:cubicBezTo>
                        <a:pt x="400243" y="304373"/>
                        <a:pt x="406443" y="299112"/>
                        <a:pt x="414091" y="299112"/>
                      </a:cubicBezTo>
                      <a:close/>
                      <a:moveTo>
                        <a:pt x="868523" y="293316"/>
                      </a:moveTo>
                      <a:cubicBezTo>
                        <a:pt x="876170" y="293316"/>
                        <a:pt x="882370" y="298577"/>
                        <a:pt x="882370" y="305066"/>
                      </a:cubicBezTo>
                      <a:cubicBezTo>
                        <a:pt x="882370" y="311556"/>
                        <a:pt x="876170" y="316816"/>
                        <a:pt x="868523" y="316816"/>
                      </a:cubicBezTo>
                      <a:cubicBezTo>
                        <a:pt x="860875" y="316816"/>
                        <a:pt x="854675" y="311556"/>
                        <a:pt x="854675" y="305066"/>
                      </a:cubicBezTo>
                      <a:cubicBezTo>
                        <a:pt x="854675" y="298577"/>
                        <a:pt x="860875" y="293316"/>
                        <a:pt x="868523" y="293316"/>
                      </a:cubicBezTo>
                      <a:close/>
                      <a:moveTo>
                        <a:pt x="90758" y="293292"/>
                      </a:moveTo>
                      <a:cubicBezTo>
                        <a:pt x="98405" y="293292"/>
                        <a:pt x="104605" y="298553"/>
                        <a:pt x="104605" y="305042"/>
                      </a:cubicBezTo>
                      <a:cubicBezTo>
                        <a:pt x="104605" y="311531"/>
                        <a:pt x="98405" y="316792"/>
                        <a:pt x="90758" y="316792"/>
                      </a:cubicBezTo>
                      <a:cubicBezTo>
                        <a:pt x="83111" y="316792"/>
                        <a:pt x="76911" y="311531"/>
                        <a:pt x="76911" y="305042"/>
                      </a:cubicBezTo>
                      <a:cubicBezTo>
                        <a:pt x="76911" y="298553"/>
                        <a:pt x="83111" y="293292"/>
                        <a:pt x="90758" y="293292"/>
                      </a:cubicBezTo>
                      <a:close/>
                      <a:moveTo>
                        <a:pt x="656692" y="289441"/>
                      </a:moveTo>
                      <a:cubicBezTo>
                        <a:pt x="664340" y="289441"/>
                        <a:pt x="670540" y="294702"/>
                        <a:pt x="670540" y="301191"/>
                      </a:cubicBezTo>
                      <a:cubicBezTo>
                        <a:pt x="670540" y="307681"/>
                        <a:pt x="664340" y="312941"/>
                        <a:pt x="656692" y="312941"/>
                      </a:cubicBezTo>
                      <a:cubicBezTo>
                        <a:pt x="649045" y="312941"/>
                        <a:pt x="642845" y="307681"/>
                        <a:pt x="642845" y="301191"/>
                      </a:cubicBezTo>
                      <a:cubicBezTo>
                        <a:pt x="642845" y="294702"/>
                        <a:pt x="649045" y="289441"/>
                        <a:pt x="656692" y="289441"/>
                      </a:cubicBezTo>
                      <a:close/>
                      <a:moveTo>
                        <a:pt x="280048" y="287426"/>
                      </a:moveTo>
                      <a:cubicBezTo>
                        <a:pt x="287696" y="287426"/>
                        <a:pt x="293896" y="292687"/>
                        <a:pt x="293896" y="299176"/>
                      </a:cubicBezTo>
                      <a:cubicBezTo>
                        <a:pt x="293896" y="305666"/>
                        <a:pt x="287696" y="310926"/>
                        <a:pt x="280048" y="310926"/>
                      </a:cubicBezTo>
                      <a:cubicBezTo>
                        <a:pt x="272401" y="310926"/>
                        <a:pt x="266201" y="305666"/>
                        <a:pt x="266201" y="299176"/>
                      </a:cubicBezTo>
                      <a:cubicBezTo>
                        <a:pt x="266201" y="292687"/>
                        <a:pt x="272401" y="287426"/>
                        <a:pt x="280048" y="287426"/>
                      </a:cubicBezTo>
                      <a:close/>
                      <a:moveTo>
                        <a:pt x="508207" y="282195"/>
                      </a:moveTo>
                      <a:cubicBezTo>
                        <a:pt x="515854" y="282195"/>
                        <a:pt x="522054" y="287456"/>
                        <a:pt x="522054" y="293945"/>
                      </a:cubicBezTo>
                      <a:cubicBezTo>
                        <a:pt x="522054" y="300434"/>
                        <a:pt x="515854" y="305695"/>
                        <a:pt x="508207" y="305695"/>
                      </a:cubicBezTo>
                      <a:cubicBezTo>
                        <a:pt x="500559" y="305695"/>
                        <a:pt x="494359" y="300434"/>
                        <a:pt x="494359" y="293945"/>
                      </a:cubicBezTo>
                      <a:cubicBezTo>
                        <a:pt x="494359" y="287456"/>
                        <a:pt x="500559" y="282195"/>
                        <a:pt x="508207" y="282195"/>
                      </a:cubicBezTo>
                      <a:close/>
                      <a:moveTo>
                        <a:pt x="147765" y="246918"/>
                      </a:moveTo>
                      <a:cubicBezTo>
                        <a:pt x="155412" y="246918"/>
                        <a:pt x="161612" y="252178"/>
                        <a:pt x="161612" y="258667"/>
                      </a:cubicBezTo>
                      <a:cubicBezTo>
                        <a:pt x="161612" y="265157"/>
                        <a:pt x="155412" y="270417"/>
                        <a:pt x="147765" y="270417"/>
                      </a:cubicBezTo>
                      <a:cubicBezTo>
                        <a:pt x="140117" y="270417"/>
                        <a:pt x="133917" y="265157"/>
                        <a:pt x="133917" y="258667"/>
                      </a:cubicBezTo>
                      <a:cubicBezTo>
                        <a:pt x="133917" y="252178"/>
                        <a:pt x="140117" y="246918"/>
                        <a:pt x="147765" y="246918"/>
                      </a:cubicBezTo>
                      <a:close/>
                      <a:moveTo>
                        <a:pt x="800065" y="246817"/>
                      </a:moveTo>
                      <a:cubicBezTo>
                        <a:pt x="807713" y="246817"/>
                        <a:pt x="813913" y="252078"/>
                        <a:pt x="813913" y="258567"/>
                      </a:cubicBezTo>
                      <a:cubicBezTo>
                        <a:pt x="813913" y="265056"/>
                        <a:pt x="807713" y="270316"/>
                        <a:pt x="800065" y="270316"/>
                      </a:cubicBezTo>
                      <a:cubicBezTo>
                        <a:pt x="792418" y="270316"/>
                        <a:pt x="786218" y="265056"/>
                        <a:pt x="786218" y="258567"/>
                      </a:cubicBezTo>
                      <a:cubicBezTo>
                        <a:pt x="786218" y="252078"/>
                        <a:pt x="792418" y="246817"/>
                        <a:pt x="800065" y="246817"/>
                      </a:cubicBezTo>
                      <a:close/>
                      <a:moveTo>
                        <a:pt x="575372" y="246029"/>
                      </a:moveTo>
                      <a:cubicBezTo>
                        <a:pt x="583020" y="246029"/>
                        <a:pt x="589220" y="251290"/>
                        <a:pt x="589220" y="257779"/>
                      </a:cubicBezTo>
                      <a:cubicBezTo>
                        <a:pt x="589220" y="264268"/>
                        <a:pt x="583020" y="269529"/>
                        <a:pt x="575372" y="269529"/>
                      </a:cubicBezTo>
                      <a:cubicBezTo>
                        <a:pt x="567725" y="269529"/>
                        <a:pt x="561525" y="264268"/>
                        <a:pt x="561525" y="257779"/>
                      </a:cubicBezTo>
                      <a:cubicBezTo>
                        <a:pt x="561525" y="251290"/>
                        <a:pt x="567725" y="246029"/>
                        <a:pt x="575372" y="246029"/>
                      </a:cubicBezTo>
                      <a:close/>
                      <a:moveTo>
                        <a:pt x="965043" y="242322"/>
                      </a:moveTo>
                      <a:cubicBezTo>
                        <a:pt x="972690" y="242322"/>
                        <a:pt x="978890" y="247583"/>
                        <a:pt x="978890" y="254072"/>
                      </a:cubicBezTo>
                      <a:cubicBezTo>
                        <a:pt x="978890" y="260561"/>
                        <a:pt x="972690" y="265822"/>
                        <a:pt x="965043" y="265822"/>
                      </a:cubicBezTo>
                      <a:cubicBezTo>
                        <a:pt x="957395" y="265822"/>
                        <a:pt x="951195" y="260561"/>
                        <a:pt x="951195" y="254072"/>
                      </a:cubicBezTo>
                      <a:cubicBezTo>
                        <a:pt x="951195" y="247583"/>
                        <a:pt x="957395" y="242322"/>
                        <a:pt x="965043" y="242322"/>
                      </a:cubicBezTo>
                      <a:close/>
                      <a:moveTo>
                        <a:pt x="363542" y="242154"/>
                      </a:moveTo>
                      <a:cubicBezTo>
                        <a:pt x="371190" y="242154"/>
                        <a:pt x="377390" y="247415"/>
                        <a:pt x="377390" y="253904"/>
                      </a:cubicBezTo>
                      <a:cubicBezTo>
                        <a:pt x="377390" y="260393"/>
                        <a:pt x="371190" y="265654"/>
                        <a:pt x="363542" y="265654"/>
                      </a:cubicBezTo>
                      <a:cubicBezTo>
                        <a:pt x="355895" y="265654"/>
                        <a:pt x="349695" y="260393"/>
                        <a:pt x="349695" y="253904"/>
                      </a:cubicBezTo>
                      <a:cubicBezTo>
                        <a:pt x="349695" y="247415"/>
                        <a:pt x="355895" y="242154"/>
                        <a:pt x="363542" y="242154"/>
                      </a:cubicBezTo>
                      <a:close/>
                      <a:moveTo>
                        <a:pt x="724789" y="239745"/>
                      </a:moveTo>
                      <a:cubicBezTo>
                        <a:pt x="732436" y="239745"/>
                        <a:pt x="738636" y="245006"/>
                        <a:pt x="738636" y="251495"/>
                      </a:cubicBezTo>
                      <a:cubicBezTo>
                        <a:pt x="738636" y="257984"/>
                        <a:pt x="732436" y="263245"/>
                        <a:pt x="724789" y="263245"/>
                      </a:cubicBezTo>
                      <a:cubicBezTo>
                        <a:pt x="717141" y="263245"/>
                        <a:pt x="710941" y="257984"/>
                        <a:pt x="710941" y="251495"/>
                      </a:cubicBezTo>
                      <a:cubicBezTo>
                        <a:pt x="710941" y="245006"/>
                        <a:pt x="717141" y="239745"/>
                        <a:pt x="724789" y="239745"/>
                      </a:cubicBezTo>
                      <a:close/>
                      <a:moveTo>
                        <a:pt x="241881" y="230001"/>
                      </a:moveTo>
                      <a:cubicBezTo>
                        <a:pt x="249528" y="230001"/>
                        <a:pt x="255728" y="235262"/>
                        <a:pt x="255728" y="241751"/>
                      </a:cubicBezTo>
                      <a:cubicBezTo>
                        <a:pt x="255728" y="248240"/>
                        <a:pt x="249528" y="253501"/>
                        <a:pt x="241881" y="253501"/>
                      </a:cubicBezTo>
                      <a:cubicBezTo>
                        <a:pt x="234233" y="253501"/>
                        <a:pt x="228034" y="248240"/>
                        <a:pt x="228034" y="241751"/>
                      </a:cubicBezTo>
                      <a:cubicBezTo>
                        <a:pt x="228034" y="235262"/>
                        <a:pt x="234233" y="230001"/>
                        <a:pt x="241881" y="230001"/>
                      </a:cubicBezTo>
                      <a:close/>
                      <a:moveTo>
                        <a:pt x="877571" y="222270"/>
                      </a:moveTo>
                      <a:cubicBezTo>
                        <a:pt x="885219" y="222270"/>
                        <a:pt x="891419" y="227531"/>
                        <a:pt x="891419" y="234020"/>
                      </a:cubicBezTo>
                      <a:cubicBezTo>
                        <a:pt x="891419" y="240509"/>
                        <a:pt x="885219" y="245770"/>
                        <a:pt x="877571" y="245770"/>
                      </a:cubicBezTo>
                      <a:cubicBezTo>
                        <a:pt x="869924" y="245770"/>
                        <a:pt x="863724" y="240509"/>
                        <a:pt x="863724" y="234020"/>
                      </a:cubicBezTo>
                      <a:cubicBezTo>
                        <a:pt x="863724" y="227531"/>
                        <a:pt x="869924" y="222270"/>
                        <a:pt x="877571" y="222270"/>
                      </a:cubicBezTo>
                      <a:close/>
                      <a:moveTo>
                        <a:pt x="506915" y="199530"/>
                      </a:moveTo>
                      <a:cubicBezTo>
                        <a:pt x="514563" y="199530"/>
                        <a:pt x="520762" y="204791"/>
                        <a:pt x="520762" y="211280"/>
                      </a:cubicBezTo>
                      <a:cubicBezTo>
                        <a:pt x="520762" y="217769"/>
                        <a:pt x="514563" y="223030"/>
                        <a:pt x="506915" y="223030"/>
                      </a:cubicBezTo>
                      <a:cubicBezTo>
                        <a:pt x="499268" y="223030"/>
                        <a:pt x="493068" y="217769"/>
                        <a:pt x="493068" y="211280"/>
                      </a:cubicBezTo>
                      <a:cubicBezTo>
                        <a:pt x="493068" y="204791"/>
                        <a:pt x="499268" y="199530"/>
                        <a:pt x="506915" y="199530"/>
                      </a:cubicBezTo>
                      <a:close/>
                      <a:moveTo>
                        <a:pt x="309047" y="193835"/>
                      </a:moveTo>
                      <a:cubicBezTo>
                        <a:pt x="316694" y="193835"/>
                        <a:pt x="322894" y="199096"/>
                        <a:pt x="322894" y="205585"/>
                      </a:cubicBezTo>
                      <a:cubicBezTo>
                        <a:pt x="322894" y="212074"/>
                        <a:pt x="316694" y="217335"/>
                        <a:pt x="309047" y="217335"/>
                      </a:cubicBezTo>
                      <a:cubicBezTo>
                        <a:pt x="301399" y="217335"/>
                        <a:pt x="295199" y="212074"/>
                        <a:pt x="295199" y="205585"/>
                      </a:cubicBezTo>
                      <a:cubicBezTo>
                        <a:pt x="295199" y="199096"/>
                        <a:pt x="301399" y="193835"/>
                        <a:pt x="309047" y="193835"/>
                      </a:cubicBezTo>
                      <a:close/>
                      <a:moveTo>
                        <a:pt x="431639" y="192458"/>
                      </a:moveTo>
                      <a:cubicBezTo>
                        <a:pt x="439286" y="192458"/>
                        <a:pt x="445486" y="197719"/>
                        <a:pt x="445486" y="204208"/>
                      </a:cubicBezTo>
                      <a:cubicBezTo>
                        <a:pt x="445486" y="210697"/>
                        <a:pt x="439286" y="215958"/>
                        <a:pt x="431639" y="215958"/>
                      </a:cubicBezTo>
                      <a:cubicBezTo>
                        <a:pt x="423991" y="215958"/>
                        <a:pt x="417791" y="210697"/>
                        <a:pt x="417791" y="204208"/>
                      </a:cubicBezTo>
                      <a:cubicBezTo>
                        <a:pt x="417791" y="197719"/>
                        <a:pt x="423991" y="192458"/>
                        <a:pt x="431639" y="192458"/>
                      </a:cubicBezTo>
                      <a:close/>
                      <a:moveTo>
                        <a:pt x="97216" y="189960"/>
                      </a:moveTo>
                      <a:cubicBezTo>
                        <a:pt x="104864" y="189960"/>
                        <a:pt x="111064" y="195221"/>
                        <a:pt x="111064" y="201710"/>
                      </a:cubicBezTo>
                      <a:cubicBezTo>
                        <a:pt x="111064" y="208199"/>
                        <a:pt x="104864" y="213460"/>
                        <a:pt x="97216" y="213460"/>
                      </a:cubicBezTo>
                      <a:cubicBezTo>
                        <a:pt x="93393" y="213460"/>
                        <a:pt x="89931" y="212145"/>
                        <a:pt x="87425" y="210019"/>
                      </a:cubicBezTo>
                      <a:lnTo>
                        <a:pt x="84921" y="204888"/>
                      </a:lnTo>
                      <a:lnTo>
                        <a:pt x="95263" y="190647"/>
                      </a:lnTo>
                      <a:close/>
                      <a:moveTo>
                        <a:pt x="692020" y="183029"/>
                      </a:moveTo>
                      <a:cubicBezTo>
                        <a:pt x="699667" y="183029"/>
                        <a:pt x="705867" y="188290"/>
                        <a:pt x="705867" y="194779"/>
                      </a:cubicBezTo>
                      <a:cubicBezTo>
                        <a:pt x="705867" y="201268"/>
                        <a:pt x="699667" y="206529"/>
                        <a:pt x="692020" y="206529"/>
                      </a:cubicBezTo>
                      <a:cubicBezTo>
                        <a:pt x="684372" y="206529"/>
                        <a:pt x="678172" y="201268"/>
                        <a:pt x="678172" y="194779"/>
                      </a:cubicBezTo>
                      <a:cubicBezTo>
                        <a:pt x="678172" y="188290"/>
                        <a:pt x="684372" y="183029"/>
                        <a:pt x="692020" y="183029"/>
                      </a:cubicBezTo>
                      <a:close/>
                      <a:moveTo>
                        <a:pt x="934578" y="175896"/>
                      </a:moveTo>
                      <a:cubicBezTo>
                        <a:pt x="942225" y="175896"/>
                        <a:pt x="948425" y="181156"/>
                        <a:pt x="948425" y="187645"/>
                      </a:cubicBezTo>
                      <a:cubicBezTo>
                        <a:pt x="948425" y="194135"/>
                        <a:pt x="942225" y="199395"/>
                        <a:pt x="934578" y="199395"/>
                      </a:cubicBezTo>
                      <a:cubicBezTo>
                        <a:pt x="926931" y="199395"/>
                        <a:pt x="920731" y="194135"/>
                        <a:pt x="920731" y="187645"/>
                      </a:cubicBezTo>
                      <a:cubicBezTo>
                        <a:pt x="920731" y="181156"/>
                        <a:pt x="926931" y="175896"/>
                        <a:pt x="934578" y="175896"/>
                      </a:cubicBezTo>
                      <a:close/>
                      <a:moveTo>
                        <a:pt x="604548" y="162977"/>
                      </a:moveTo>
                      <a:cubicBezTo>
                        <a:pt x="612196" y="162977"/>
                        <a:pt x="618396" y="168238"/>
                        <a:pt x="618396" y="174727"/>
                      </a:cubicBezTo>
                      <a:cubicBezTo>
                        <a:pt x="618396" y="181216"/>
                        <a:pt x="612196" y="186477"/>
                        <a:pt x="604548" y="186477"/>
                      </a:cubicBezTo>
                      <a:cubicBezTo>
                        <a:pt x="596901" y="186477"/>
                        <a:pt x="590701" y="181216"/>
                        <a:pt x="590701" y="174727"/>
                      </a:cubicBezTo>
                      <a:cubicBezTo>
                        <a:pt x="590701" y="168238"/>
                        <a:pt x="596901" y="162977"/>
                        <a:pt x="604548" y="162977"/>
                      </a:cubicBezTo>
                      <a:close/>
                      <a:moveTo>
                        <a:pt x="793839" y="157111"/>
                      </a:moveTo>
                      <a:cubicBezTo>
                        <a:pt x="801486" y="157111"/>
                        <a:pt x="807686" y="162372"/>
                        <a:pt x="807686" y="168861"/>
                      </a:cubicBezTo>
                      <a:cubicBezTo>
                        <a:pt x="807686" y="175350"/>
                        <a:pt x="801486" y="180611"/>
                        <a:pt x="793839" y="180611"/>
                      </a:cubicBezTo>
                      <a:cubicBezTo>
                        <a:pt x="786191" y="180611"/>
                        <a:pt x="779992" y="175350"/>
                        <a:pt x="779992" y="168861"/>
                      </a:cubicBezTo>
                      <a:cubicBezTo>
                        <a:pt x="779992" y="162372"/>
                        <a:pt x="786191" y="157111"/>
                        <a:pt x="793839" y="157111"/>
                      </a:cubicBezTo>
                      <a:close/>
                      <a:moveTo>
                        <a:pt x="240589" y="147336"/>
                      </a:moveTo>
                      <a:cubicBezTo>
                        <a:pt x="248237" y="147336"/>
                        <a:pt x="254437" y="152596"/>
                        <a:pt x="254437" y="159086"/>
                      </a:cubicBezTo>
                      <a:cubicBezTo>
                        <a:pt x="254437" y="165575"/>
                        <a:pt x="248237" y="170835"/>
                        <a:pt x="240589" y="170835"/>
                      </a:cubicBezTo>
                      <a:cubicBezTo>
                        <a:pt x="232942" y="170835"/>
                        <a:pt x="226742" y="165575"/>
                        <a:pt x="226742" y="159086"/>
                      </a:cubicBezTo>
                      <a:cubicBezTo>
                        <a:pt x="226742" y="152596"/>
                        <a:pt x="232942" y="147336"/>
                        <a:pt x="240589" y="147336"/>
                      </a:cubicBezTo>
                      <a:close/>
                      <a:moveTo>
                        <a:pt x="165313" y="140264"/>
                      </a:moveTo>
                      <a:cubicBezTo>
                        <a:pt x="172960" y="140264"/>
                        <a:pt x="179160" y="145525"/>
                        <a:pt x="179160" y="152014"/>
                      </a:cubicBezTo>
                      <a:cubicBezTo>
                        <a:pt x="179160" y="158503"/>
                        <a:pt x="172960" y="163764"/>
                        <a:pt x="165313" y="163764"/>
                      </a:cubicBezTo>
                      <a:cubicBezTo>
                        <a:pt x="157665" y="163764"/>
                        <a:pt x="151465" y="158503"/>
                        <a:pt x="151465" y="152014"/>
                      </a:cubicBezTo>
                      <a:cubicBezTo>
                        <a:pt x="151465" y="145525"/>
                        <a:pt x="157665" y="140264"/>
                        <a:pt x="165313" y="140264"/>
                      </a:cubicBezTo>
                      <a:close/>
                      <a:moveTo>
                        <a:pt x="411191" y="119509"/>
                      </a:moveTo>
                      <a:cubicBezTo>
                        <a:pt x="418839" y="119509"/>
                        <a:pt x="425039" y="124770"/>
                        <a:pt x="425039" y="131259"/>
                      </a:cubicBezTo>
                      <a:cubicBezTo>
                        <a:pt x="425039" y="137748"/>
                        <a:pt x="418839" y="143008"/>
                        <a:pt x="411191" y="143008"/>
                      </a:cubicBezTo>
                      <a:cubicBezTo>
                        <a:pt x="403544" y="143008"/>
                        <a:pt x="397344" y="137748"/>
                        <a:pt x="397344" y="131259"/>
                      </a:cubicBezTo>
                      <a:cubicBezTo>
                        <a:pt x="397344" y="124770"/>
                        <a:pt x="403544" y="119509"/>
                        <a:pt x="411191" y="119509"/>
                      </a:cubicBezTo>
                      <a:close/>
                      <a:moveTo>
                        <a:pt x="884030" y="118938"/>
                      </a:moveTo>
                      <a:cubicBezTo>
                        <a:pt x="891677" y="118938"/>
                        <a:pt x="897877" y="124199"/>
                        <a:pt x="897877" y="130688"/>
                      </a:cubicBezTo>
                      <a:cubicBezTo>
                        <a:pt x="897877" y="137177"/>
                        <a:pt x="891677" y="142438"/>
                        <a:pt x="884030" y="142438"/>
                      </a:cubicBezTo>
                      <a:cubicBezTo>
                        <a:pt x="876382" y="142438"/>
                        <a:pt x="870182" y="137177"/>
                        <a:pt x="870182" y="130688"/>
                      </a:cubicBezTo>
                      <a:cubicBezTo>
                        <a:pt x="870182" y="124199"/>
                        <a:pt x="876382" y="118938"/>
                        <a:pt x="884030" y="118938"/>
                      </a:cubicBezTo>
                      <a:close/>
                      <a:moveTo>
                        <a:pt x="661555" y="116603"/>
                      </a:moveTo>
                      <a:cubicBezTo>
                        <a:pt x="669202" y="116603"/>
                        <a:pt x="675402" y="121863"/>
                        <a:pt x="675402" y="128352"/>
                      </a:cubicBezTo>
                      <a:cubicBezTo>
                        <a:pt x="675402" y="134842"/>
                        <a:pt x="669202" y="140102"/>
                        <a:pt x="661555" y="140102"/>
                      </a:cubicBezTo>
                      <a:cubicBezTo>
                        <a:pt x="653907" y="140102"/>
                        <a:pt x="647708" y="134842"/>
                        <a:pt x="647708" y="128352"/>
                      </a:cubicBezTo>
                      <a:cubicBezTo>
                        <a:pt x="647708" y="121863"/>
                        <a:pt x="653907" y="116603"/>
                        <a:pt x="661555" y="116603"/>
                      </a:cubicBezTo>
                      <a:close/>
                      <a:moveTo>
                        <a:pt x="755671" y="99686"/>
                      </a:moveTo>
                      <a:cubicBezTo>
                        <a:pt x="763319" y="99686"/>
                        <a:pt x="769519" y="104947"/>
                        <a:pt x="769519" y="111436"/>
                      </a:cubicBezTo>
                      <a:cubicBezTo>
                        <a:pt x="769519" y="117925"/>
                        <a:pt x="763319" y="123186"/>
                        <a:pt x="755671" y="123186"/>
                      </a:cubicBezTo>
                      <a:cubicBezTo>
                        <a:pt x="748024" y="123186"/>
                        <a:pt x="741824" y="117925"/>
                        <a:pt x="741824" y="111436"/>
                      </a:cubicBezTo>
                      <a:cubicBezTo>
                        <a:pt x="741824" y="104947"/>
                        <a:pt x="748024" y="99686"/>
                        <a:pt x="755671" y="99686"/>
                      </a:cubicBezTo>
                      <a:close/>
                      <a:moveTo>
                        <a:pt x="323720" y="99457"/>
                      </a:moveTo>
                      <a:cubicBezTo>
                        <a:pt x="331368" y="99457"/>
                        <a:pt x="337567" y="104717"/>
                        <a:pt x="337567" y="111207"/>
                      </a:cubicBezTo>
                      <a:cubicBezTo>
                        <a:pt x="337567" y="117696"/>
                        <a:pt x="331368" y="122956"/>
                        <a:pt x="323720" y="122956"/>
                      </a:cubicBezTo>
                      <a:cubicBezTo>
                        <a:pt x="316073" y="122956"/>
                        <a:pt x="309873" y="117696"/>
                        <a:pt x="309873" y="111207"/>
                      </a:cubicBezTo>
                      <a:cubicBezTo>
                        <a:pt x="309873" y="104717"/>
                        <a:pt x="316073" y="99457"/>
                        <a:pt x="323720" y="99457"/>
                      </a:cubicBezTo>
                      <a:close/>
                      <a:moveTo>
                        <a:pt x="513010" y="93591"/>
                      </a:moveTo>
                      <a:cubicBezTo>
                        <a:pt x="520658" y="93591"/>
                        <a:pt x="526858" y="98852"/>
                        <a:pt x="526858" y="105341"/>
                      </a:cubicBezTo>
                      <a:cubicBezTo>
                        <a:pt x="526858" y="111830"/>
                        <a:pt x="520658" y="117091"/>
                        <a:pt x="513010" y="117091"/>
                      </a:cubicBezTo>
                      <a:cubicBezTo>
                        <a:pt x="505363" y="117091"/>
                        <a:pt x="499163" y="111830"/>
                        <a:pt x="499163" y="105341"/>
                      </a:cubicBezTo>
                      <a:cubicBezTo>
                        <a:pt x="499163" y="98852"/>
                        <a:pt x="505363" y="93591"/>
                        <a:pt x="513010" y="93591"/>
                      </a:cubicBezTo>
                      <a:close/>
                      <a:moveTo>
                        <a:pt x="822837" y="63520"/>
                      </a:moveTo>
                      <a:cubicBezTo>
                        <a:pt x="830484" y="63520"/>
                        <a:pt x="836684" y="68781"/>
                        <a:pt x="836684" y="75270"/>
                      </a:cubicBezTo>
                      <a:cubicBezTo>
                        <a:pt x="836684" y="81759"/>
                        <a:pt x="830484" y="87020"/>
                        <a:pt x="822837" y="87020"/>
                      </a:cubicBezTo>
                      <a:cubicBezTo>
                        <a:pt x="815190" y="87020"/>
                        <a:pt x="808990" y="81759"/>
                        <a:pt x="808990" y="75270"/>
                      </a:cubicBezTo>
                      <a:cubicBezTo>
                        <a:pt x="808990" y="68781"/>
                        <a:pt x="815190" y="63520"/>
                        <a:pt x="822837" y="63520"/>
                      </a:cubicBezTo>
                      <a:close/>
                      <a:moveTo>
                        <a:pt x="231954" y="60811"/>
                      </a:moveTo>
                      <a:lnTo>
                        <a:pt x="239692" y="63531"/>
                      </a:lnTo>
                      <a:cubicBezTo>
                        <a:pt x="242197" y="65657"/>
                        <a:pt x="243747" y="68595"/>
                        <a:pt x="243747" y="71839"/>
                      </a:cubicBezTo>
                      <a:cubicBezTo>
                        <a:pt x="243747" y="78328"/>
                        <a:pt x="237548" y="83589"/>
                        <a:pt x="229900" y="83589"/>
                      </a:cubicBezTo>
                      <a:cubicBezTo>
                        <a:pt x="226077" y="83589"/>
                        <a:pt x="222615" y="82274"/>
                        <a:pt x="220109" y="80148"/>
                      </a:cubicBezTo>
                      <a:lnTo>
                        <a:pt x="216425" y="72600"/>
                      </a:lnTo>
                      <a:close/>
                      <a:moveTo>
                        <a:pt x="611007" y="59645"/>
                      </a:moveTo>
                      <a:cubicBezTo>
                        <a:pt x="618654" y="59645"/>
                        <a:pt x="624854" y="64906"/>
                        <a:pt x="624854" y="71395"/>
                      </a:cubicBezTo>
                      <a:cubicBezTo>
                        <a:pt x="624854" y="77884"/>
                        <a:pt x="618654" y="83145"/>
                        <a:pt x="611007" y="83145"/>
                      </a:cubicBezTo>
                      <a:cubicBezTo>
                        <a:pt x="603359" y="83145"/>
                        <a:pt x="597159" y="77884"/>
                        <a:pt x="597159" y="71395"/>
                      </a:cubicBezTo>
                      <a:cubicBezTo>
                        <a:pt x="597159" y="64906"/>
                        <a:pt x="603359" y="59645"/>
                        <a:pt x="611007" y="59645"/>
                      </a:cubicBezTo>
                      <a:close/>
                      <a:moveTo>
                        <a:pt x="380727" y="53082"/>
                      </a:moveTo>
                      <a:cubicBezTo>
                        <a:pt x="388374" y="53082"/>
                        <a:pt x="394574" y="58343"/>
                        <a:pt x="394574" y="64832"/>
                      </a:cubicBezTo>
                      <a:cubicBezTo>
                        <a:pt x="394574" y="71321"/>
                        <a:pt x="388374" y="76582"/>
                        <a:pt x="380727" y="76582"/>
                      </a:cubicBezTo>
                      <a:cubicBezTo>
                        <a:pt x="373079" y="76582"/>
                        <a:pt x="366879" y="71321"/>
                        <a:pt x="366879" y="64832"/>
                      </a:cubicBezTo>
                      <a:cubicBezTo>
                        <a:pt x="366879" y="58343"/>
                        <a:pt x="373079" y="53082"/>
                        <a:pt x="380727" y="53082"/>
                      </a:cubicBezTo>
                      <a:close/>
                      <a:moveTo>
                        <a:pt x="474843" y="36166"/>
                      </a:moveTo>
                      <a:cubicBezTo>
                        <a:pt x="482490" y="36166"/>
                        <a:pt x="488690" y="41427"/>
                        <a:pt x="488690" y="47916"/>
                      </a:cubicBezTo>
                      <a:cubicBezTo>
                        <a:pt x="488690" y="54405"/>
                        <a:pt x="482490" y="59666"/>
                        <a:pt x="474843" y="59666"/>
                      </a:cubicBezTo>
                      <a:cubicBezTo>
                        <a:pt x="467196" y="59666"/>
                        <a:pt x="460996" y="54405"/>
                        <a:pt x="460996" y="47916"/>
                      </a:cubicBezTo>
                      <a:cubicBezTo>
                        <a:pt x="460996" y="41427"/>
                        <a:pt x="467196" y="36166"/>
                        <a:pt x="474843" y="36166"/>
                      </a:cubicBezTo>
                      <a:close/>
                      <a:moveTo>
                        <a:pt x="751717" y="17957"/>
                      </a:moveTo>
                      <a:lnTo>
                        <a:pt x="754885" y="19000"/>
                      </a:lnTo>
                      <a:lnTo>
                        <a:pt x="766082" y="24376"/>
                      </a:lnTo>
                      <a:lnTo>
                        <a:pt x="768227" y="28771"/>
                      </a:lnTo>
                      <a:cubicBezTo>
                        <a:pt x="768227" y="35260"/>
                        <a:pt x="762027" y="40520"/>
                        <a:pt x="754380" y="40520"/>
                      </a:cubicBezTo>
                      <a:cubicBezTo>
                        <a:pt x="746732" y="40520"/>
                        <a:pt x="740532" y="35260"/>
                        <a:pt x="740532" y="28771"/>
                      </a:cubicBezTo>
                      <a:cubicBezTo>
                        <a:pt x="740532" y="25527"/>
                        <a:pt x="742082" y="22589"/>
                        <a:pt x="744588" y="20463"/>
                      </a:cubicBezTo>
                      <a:close/>
                      <a:moveTo>
                        <a:pt x="679103" y="9949"/>
                      </a:moveTo>
                      <a:cubicBezTo>
                        <a:pt x="686750" y="9949"/>
                        <a:pt x="692950" y="15210"/>
                        <a:pt x="692950" y="21699"/>
                      </a:cubicBezTo>
                      <a:cubicBezTo>
                        <a:pt x="692950" y="28188"/>
                        <a:pt x="686750" y="33449"/>
                        <a:pt x="679103" y="33449"/>
                      </a:cubicBezTo>
                      <a:cubicBezTo>
                        <a:pt x="671456" y="33449"/>
                        <a:pt x="665256" y="28188"/>
                        <a:pt x="665256" y="21699"/>
                      </a:cubicBezTo>
                      <a:cubicBezTo>
                        <a:pt x="665256" y="15210"/>
                        <a:pt x="671456" y="9949"/>
                        <a:pt x="679103" y="9949"/>
                      </a:cubicBezTo>
                      <a:close/>
                      <a:moveTo>
                        <a:pt x="343942" y="8047"/>
                      </a:moveTo>
                      <a:lnTo>
                        <a:pt x="339970" y="16184"/>
                      </a:lnTo>
                      <a:cubicBezTo>
                        <a:pt x="337464" y="18310"/>
                        <a:pt x="334002" y="19625"/>
                        <a:pt x="330178" y="19625"/>
                      </a:cubicBezTo>
                      <a:cubicBezTo>
                        <a:pt x="326355" y="19625"/>
                        <a:pt x="322893" y="18310"/>
                        <a:pt x="320387" y="16184"/>
                      </a:cubicBezTo>
                      <a:lnTo>
                        <a:pt x="320226" y="15854"/>
                      </a:lnTo>
                      <a:close/>
                      <a:moveTo>
                        <a:pt x="542009" y="0"/>
                      </a:moveTo>
                      <a:cubicBezTo>
                        <a:pt x="549656" y="0"/>
                        <a:pt x="555856" y="5261"/>
                        <a:pt x="555856" y="11750"/>
                      </a:cubicBezTo>
                      <a:cubicBezTo>
                        <a:pt x="555856" y="18239"/>
                        <a:pt x="549656" y="23499"/>
                        <a:pt x="542009" y="23499"/>
                      </a:cubicBezTo>
                      <a:cubicBezTo>
                        <a:pt x="534361" y="23499"/>
                        <a:pt x="528161" y="18239"/>
                        <a:pt x="528161" y="11750"/>
                      </a:cubicBezTo>
                      <a:cubicBezTo>
                        <a:pt x="528161" y="5261"/>
                        <a:pt x="534361" y="0"/>
                        <a:pt x="542009" y="0"/>
                      </a:cubicBezTo>
                      <a:close/>
                    </a:path>
                  </a:pathLst>
                </a:custGeom>
                <a:solidFill>
                  <a:srgbClr val="FF66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A7785C78-CDDC-4A6B-A8EA-130B0AE8805E}"/>
                    </a:ext>
                  </a:extLst>
                </p:cNvPr>
                <p:cNvSpPr/>
                <p:nvPr/>
              </p:nvSpPr>
              <p:spPr>
                <a:xfrm>
                  <a:off x="3006507" y="2592455"/>
                  <a:ext cx="180975" cy="15510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407D30AD-A09C-4C1C-9EC8-CA2CDAB16A71}"/>
                    </a:ext>
                  </a:extLst>
                </p:cNvPr>
                <p:cNvSpPr/>
                <p:nvPr/>
              </p:nvSpPr>
              <p:spPr>
                <a:xfrm>
                  <a:off x="2343808" y="3090745"/>
                  <a:ext cx="957574" cy="280978"/>
                </a:xfrm>
                <a:custGeom>
                  <a:avLst/>
                  <a:gdLst>
                    <a:gd name="connsiteX0" fmla="*/ 0 w 957574"/>
                    <a:gd name="connsiteY0" fmla="*/ 0 h 280978"/>
                    <a:gd name="connsiteX1" fmla="*/ 1472 w 957574"/>
                    <a:gd name="connsiteY1" fmla="*/ 1092 h 280978"/>
                    <a:gd name="connsiteX2" fmla="*/ 20424 w 957574"/>
                    <a:gd name="connsiteY2" fmla="*/ 10889 h 280978"/>
                    <a:gd name="connsiteX3" fmla="*/ 46212 w 957574"/>
                    <a:gd name="connsiteY3" fmla="*/ 46399 h 280978"/>
                    <a:gd name="connsiteX4" fmla="*/ 479794 w 957574"/>
                    <a:gd name="connsiteY4" fmla="*/ 217229 h 280978"/>
                    <a:gd name="connsiteX5" fmla="*/ 913376 w 957574"/>
                    <a:gd name="connsiteY5" fmla="*/ 46399 h 280978"/>
                    <a:gd name="connsiteX6" fmla="*/ 937421 w 957574"/>
                    <a:gd name="connsiteY6" fmla="*/ 13288 h 280978"/>
                    <a:gd name="connsiteX7" fmla="*/ 957574 w 957574"/>
                    <a:gd name="connsiteY7" fmla="*/ 2871 h 280978"/>
                    <a:gd name="connsiteX8" fmla="*/ 951370 w 957574"/>
                    <a:gd name="connsiteY8" fmla="*/ 19568 h 280978"/>
                    <a:gd name="connsiteX9" fmla="*/ 479320 w 957574"/>
                    <a:gd name="connsiteY9" fmla="*/ 280978 h 280978"/>
                    <a:gd name="connsiteX10" fmla="*/ 7270 w 957574"/>
                    <a:gd name="connsiteY10" fmla="*/ 19568 h 280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7574" h="280978">
                      <a:moveTo>
                        <a:pt x="0" y="0"/>
                      </a:moveTo>
                      <a:lnTo>
                        <a:pt x="1472" y="1092"/>
                      </a:lnTo>
                      <a:lnTo>
                        <a:pt x="20424" y="10889"/>
                      </a:lnTo>
                      <a:lnTo>
                        <a:pt x="46212" y="46399"/>
                      </a:lnTo>
                      <a:cubicBezTo>
                        <a:pt x="149271" y="150729"/>
                        <a:pt x="305237" y="217229"/>
                        <a:pt x="479794" y="217229"/>
                      </a:cubicBezTo>
                      <a:cubicBezTo>
                        <a:pt x="654351" y="217229"/>
                        <a:pt x="810317" y="150729"/>
                        <a:pt x="913376" y="46399"/>
                      </a:cubicBezTo>
                      <a:lnTo>
                        <a:pt x="937421" y="13288"/>
                      </a:lnTo>
                      <a:lnTo>
                        <a:pt x="957574" y="2871"/>
                      </a:lnTo>
                      <a:lnTo>
                        <a:pt x="951370" y="19568"/>
                      </a:lnTo>
                      <a:cubicBezTo>
                        <a:pt x="873597" y="173188"/>
                        <a:pt x="691526" y="280978"/>
                        <a:pt x="479320" y="280978"/>
                      </a:cubicBezTo>
                      <a:cubicBezTo>
                        <a:pt x="267114" y="280978"/>
                        <a:pt x="85043" y="173188"/>
                        <a:pt x="7270" y="19568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D6CA3C48-11BD-4542-BDE2-2D199A1C81BD}"/>
                  </a:ext>
                </a:extLst>
              </p:cNvPr>
              <p:cNvGrpSpPr/>
              <p:nvPr/>
            </p:nvGrpSpPr>
            <p:grpSpPr>
              <a:xfrm>
                <a:off x="8751653" y="4254841"/>
                <a:ext cx="894510" cy="681014"/>
                <a:chOff x="2250569" y="2506163"/>
                <a:chExt cx="1136911" cy="865560"/>
              </a:xfrm>
            </p:grpSpPr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D2E43595-98DC-4CC8-BF5D-70BA66B28512}"/>
                    </a:ext>
                  </a:extLst>
                </p:cNvPr>
                <p:cNvSpPr/>
                <p:nvPr/>
              </p:nvSpPr>
              <p:spPr>
                <a:xfrm>
                  <a:off x="2250569" y="2506163"/>
                  <a:ext cx="1136910" cy="856022"/>
                </a:xfrm>
                <a:custGeom>
                  <a:avLst/>
                  <a:gdLst>
                    <a:gd name="connsiteX0" fmla="*/ 573352 w 1136910"/>
                    <a:gd name="connsiteY0" fmla="*/ 0 h 856022"/>
                    <a:gd name="connsiteX1" fmla="*/ 1045402 w 1136910"/>
                    <a:gd name="connsiteY1" fmla="*/ 261410 h 856022"/>
                    <a:gd name="connsiteX2" fmla="*/ 1073505 w 1136910"/>
                    <a:gd name="connsiteY2" fmla="*/ 337046 h 856022"/>
                    <a:gd name="connsiteX3" fmla="*/ 1092238 w 1136910"/>
                    <a:gd name="connsiteY3" fmla="*/ 349320 h 856022"/>
                    <a:gd name="connsiteX4" fmla="*/ 1136910 w 1136910"/>
                    <a:gd name="connsiteY4" fmla="*/ 428011 h 856022"/>
                    <a:gd name="connsiteX5" fmla="*/ 1092238 w 1136910"/>
                    <a:gd name="connsiteY5" fmla="*/ 506702 h 856022"/>
                    <a:gd name="connsiteX6" fmla="*/ 1073505 w 1136910"/>
                    <a:gd name="connsiteY6" fmla="*/ 518976 h 856022"/>
                    <a:gd name="connsiteX7" fmla="*/ 1045402 w 1136910"/>
                    <a:gd name="connsiteY7" fmla="*/ 594612 h 856022"/>
                    <a:gd name="connsiteX8" fmla="*/ 573352 w 1136910"/>
                    <a:gd name="connsiteY8" fmla="*/ 856022 h 856022"/>
                    <a:gd name="connsiteX9" fmla="*/ 101302 w 1136910"/>
                    <a:gd name="connsiteY9" fmla="*/ 594612 h 856022"/>
                    <a:gd name="connsiteX10" fmla="*/ 76351 w 1136910"/>
                    <a:gd name="connsiteY10" fmla="*/ 527459 h 856022"/>
                    <a:gd name="connsiteX11" fmla="*/ 44672 w 1136910"/>
                    <a:gd name="connsiteY11" fmla="*/ 506702 h 856022"/>
                    <a:gd name="connsiteX12" fmla="*/ 0 w 1136910"/>
                    <a:gd name="connsiteY12" fmla="*/ 428011 h 856022"/>
                    <a:gd name="connsiteX13" fmla="*/ 44672 w 1136910"/>
                    <a:gd name="connsiteY13" fmla="*/ 349320 h 856022"/>
                    <a:gd name="connsiteX14" fmla="*/ 76351 w 1136910"/>
                    <a:gd name="connsiteY14" fmla="*/ 328564 h 856022"/>
                    <a:gd name="connsiteX15" fmla="*/ 101302 w 1136910"/>
                    <a:gd name="connsiteY15" fmla="*/ 261410 h 856022"/>
                    <a:gd name="connsiteX16" fmla="*/ 573352 w 1136910"/>
                    <a:gd name="connsiteY16" fmla="*/ 0 h 856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36910" h="856022">
                      <a:moveTo>
                        <a:pt x="573352" y="0"/>
                      </a:moveTo>
                      <a:cubicBezTo>
                        <a:pt x="785558" y="0"/>
                        <a:pt x="967629" y="107790"/>
                        <a:pt x="1045402" y="261410"/>
                      </a:cubicBezTo>
                      <a:lnTo>
                        <a:pt x="1073505" y="337046"/>
                      </a:lnTo>
                      <a:lnTo>
                        <a:pt x="1092238" y="349320"/>
                      </a:lnTo>
                      <a:cubicBezTo>
                        <a:pt x="1121003" y="373506"/>
                        <a:pt x="1136910" y="400098"/>
                        <a:pt x="1136910" y="428011"/>
                      </a:cubicBezTo>
                      <a:cubicBezTo>
                        <a:pt x="1136910" y="455924"/>
                        <a:pt x="1121003" y="482516"/>
                        <a:pt x="1092238" y="506702"/>
                      </a:cubicBezTo>
                      <a:lnTo>
                        <a:pt x="1073505" y="518976"/>
                      </a:lnTo>
                      <a:lnTo>
                        <a:pt x="1045402" y="594612"/>
                      </a:lnTo>
                      <a:cubicBezTo>
                        <a:pt x="967629" y="748232"/>
                        <a:pt x="785558" y="856022"/>
                        <a:pt x="573352" y="856022"/>
                      </a:cubicBezTo>
                      <a:cubicBezTo>
                        <a:pt x="361146" y="856022"/>
                        <a:pt x="179075" y="748232"/>
                        <a:pt x="101302" y="594612"/>
                      </a:cubicBezTo>
                      <a:lnTo>
                        <a:pt x="76351" y="527459"/>
                      </a:lnTo>
                      <a:lnTo>
                        <a:pt x="44672" y="506702"/>
                      </a:lnTo>
                      <a:cubicBezTo>
                        <a:pt x="15907" y="482516"/>
                        <a:pt x="0" y="455924"/>
                        <a:pt x="0" y="428011"/>
                      </a:cubicBezTo>
                      <a:cubicBezTo>
                        <a:pt x="0" y="400098"/>
                        <a:pt x="15907" y="373506"/>
                        <a:pt x="44672" y="349320"/>
                      </a:cubicBezTo>
                      <a:lnTo>
                        <a:pt x="76351" y="328564"/>
                      </a:lnTo>
                      <a:lnTo>
                        <a:pt x="101302" y="261410"/>
                      </a:lnTo>
                      <a:cubicBezTo>
                        <a:pt x="179075" y="107790"/>
                        <a:pt x="361146" y="0"/>
                        <a:pt x="573352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C000"/>
                    </a:gs>
                    <a:gs pos="0">
                      <a:srgbClr val="FFFF99"/>
                    </a:gs>
                    <a:gs pos="6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A452A5D2-6A6A-4D3B-B5B1-A8A5770465BC}"/>
                    </a:ext>
                  </a:extLst>
                </p:cNvPr>
                <p:cNvSpPr/>
                <p:nvPr/>
              </p:nvSpPr>
              <p:spPr>
                <a:xfrm>
                  <a:off x="2291145" y="2535679"/>
                  <a:ext cx="1096335" cy="831850"/>
                </a:xfrm>
                <a:custGeom>
                  <a:avLst/>
                  <a:gdLst>
                    <a:gd name="connsiteX0" fmla="*/ 505095 w 1096335"/>
                    <a:gd name="connsiteY0" fmla="*/ 817167 h 831850"/>
                    <a:gd name="connsiteX1" fmla="*/ 518942 w 1096335"/>
                    <a:gd name="connsiteY1" fmla="*/ 828917 h 831850"/>
                    <a:gd name="connsiteX2" fmla="*/ 517510 w 1096335"/>
                    <a:gd name="connsiteY2" fmla="*/ 831850 h 831850"/>
                    <a:gd name="connsiteX3" fmla="*/ 491889 w 1096335"/>
                    <a:gd name="connsiteY3" fmla="*/ 830231 h 831850"/>
                    <a:gd name="connsiteX4" fmla="*/ 491248 w 1096335"/>
                    <a:gd name="connsiteY4" fmla="*/ 828917 h 831850"/>
                    <a:gd name="connsiteX5" fmla="*/ 505095 w 1096335"/>
                    <a:gd name="connsiteY5" fmla="*/ 817167 h 831850"/>
                    <a:gd name="connsiteX6" fmla="*/ 319544 w 1096335"/>
                    <a:gd name="connsiteY6" fmla="*/ 777927 h 831850"/>
                    <a:gd name="connsiteX7" fmla="*/ 333391 w 1096335"/>
                    <a:gd name="connsiteY7" fmla="*/ 789676 h 831850"/>
                    <a:gd name="connsiteX8" fmla="*/ 329853 w 1096335"/>
                    <a:gd name="connsiteY8" fmla="*/ 796924 h 831850"/>
                    <a:gd name="connsiteX9" fmla="*/ 310669 w 1096335"/>
                    <a:gd name="connsiteY9" fmla="*/ 790609 h 831850"/>
                    <a:gd name="connsiteX10" fmla="*/ 306272 w 1096335"/>
                    <a:gd name="connsiteY10" fmla="*/ 788497 h 831850"/>
                    <a:gd name="connsiteX11" fmla="*/ 309752 w 1096335"/>
                    <a:gd name="connsiteY11" fmla="*/ 781368 h 831850"/>
                    <a:gd name="connsiteX12" fmla="*/ 319544 w 1096335"/>
                    <a:gd name="connsiteY12" fmla="*/ 777927 h 831850"/>
                    <a:gd name="connsiteX13" fmla="*/ 562102 w 1096335"/>
                    <a:gd name="connsiteY13" fmla="*/ 770793 h 831850"/>
                    <a:gd name="connsiteX14" fmla="*/ 575949 w 1096335"/>
                    <a:gd name="connsiteY14" fmla="*/ 782543 h 831850"/>
                    <a:gd name="connsiteX15" fmla="*/ 562102 w 1096335"/>
                    <a:gd name="connsiteY15" fmla="*/ 794293 h 831850"/>
                    <a:gd name="connsiteX16" fmla="*/ 548254 w 1096335"/>
                    <a:gd name="connsiteY16" fmla="*/ 782543 h 831850"/>
                    <a:gd name="connsiteX17" fmla="*/ 562102 w 1096335"/>
                    <a:gd name="connsiteY17" fmla="*/ 770793 h 831850"/>
                    <a:gd name="connsiteX18" fmla="*/ 777880 w 1096335"/>
                    <a:gd name="connsiteY18" fmla="*/ 766030 h 831850"/>
                    <a:gd name="connsiteX19" fmla="*/ 787671 w 1096335"/>
                    <a:gd name="connsiteY19" fmla="*/ 769472 h 831850"/>
                    <a:gd name="connsiteX20" fmla="*/ 789804 w 1096335"/>
                    <a:gd name="connsiteY20" fmla="*/ 773841 h 831850"/>
                    <a:gd name="connsiteX21" fmla="*/ 767369 w 1096335"/>
                    <a:gd name="connsiteY21" fmla="*/ 784614 h 831850"/>
                    <a:gd name="connsiteX22" fmla="*/ 764032 w 1096335"/>
                    <a:gd name="connsiteY22" fmla="*/ 777780 h 831850"/>
                    <a:gd name="connsiteX23" fmla="*/ 777880 w 1096335"/>
                    <a:gd name="connsiteY23" fmla="*/ 766030 h 831850"/>
                    <a:gd name="connsiteX24" fmla="*/ 656218 w 1096335"/>
                    <a:gd name="connsiteY24" fmla="*/ 753877 h 831850"/>
                    <a:gd name="connsiteX25" fmla="*/ 670065 w 1096335"/>
                    <a:gd name="connsiteY25" fmla="*/ 765627 h 831850"/>
                    <a:gd name="connsiteX26" fmla="*/ 656218 w 1096335"/>
                    <a:gd name="connsiteY26" fmla="*/ 777376 h 831850"/>
                    <a:gd name="connsiteX27" fmla="*/ 642371 w 1096335"/>
                    <a:gd name="connsiteY27" fmla="*/ 765627 h 831850"/>
                    <a:gd name="connsiteX28" fmla="*/ 656218 w 1096335"/>
                    <a:gd name="connsiteY28" fmla="*/ 753877 h 831850"/>
                    <a:gd name="connsiteX29" fmla="*/ 421363 w 1096335"/>
                    <a:gd name="connsiteY29" fmla="*/ 752009 h 831850"/>
                    <a:gd name="connsiteX30" fmla="*/ 435210 w 1096335"/>
                    <a:gd name="connsiteY30" fmla="*/ 763759 h 831850"/>
                    <a:gd name="connsiteX31" fmla="*/ 421363 w 1096335"/>
                    <a:gd name="connsiteY31" fmla="*/ 775508 h 831850"/>
                    <a:gd name="connsiteX32" fmla="*/ 407515 w 1096335"/>
                    <a:gd name="connsiteY32" fmla="*/ 763759 h 831850"/>
                    <a:gd name="connsiteX33" fmla="*/ 421363 w 1096335"/>
                    <a:gd name="connsiteY33" fmla="*/ 752009 h 831850"/>
                    <a:gd name="connsiteX34" fmla="*/ 723384 w 1096335"/>
                    <a:gd name="connsiteY34" fmla="*/ 717711 h 831850"/>
                    <a:gd name="connsiteX35" fmla="*/ 737231 w 1096335"/>
                    <a:gd name="connsiteY35" fmla="*/ 729460 h 831850"/>
                    <a:gd name="connsiteX36" fmla="*/ 723384 w 1096335"/>
                    <a:gd name="connsiteY36" fmla="*/ 741210 h 831850"/>
                    <a:gd name="connsiteX37" fmla="*/ 709536 w 1096335"/>
                    <a:gd name="connsiteY37" fmla="*/ 729460 h 831850"/>
                    <a:gd name="connsiteX38" fmla="*/ 723384 w 1096335"/>
                    <a:gd name="connsiteY38" fmla="*/ 717711 h 831850"/>
                    <a:gd name="connsiteX39" fmla="*/ 845976 w 1096335"/>
                    <a:gd name="connsiteY39" fmla="*/ 716334 h 831850"/>
                    <a:gd name="connsiteX40" fmla="*/ 859823 w 1096335"/>
                    <a:gd name="connsiteY40" fmla="*/ 728083 h 831850"/>
                    <a:gd name="connsiteX41" fmla="*/ 859197 w 1096335"/>
                    <a:gd name="connsiteY41" fmla="*/ 729366 h 831850"/>
                    <a:gd name="connsiteX42" fmla="*/ 845588 w 1096335"/>
                    <a:gd name="connsiteY42" fmla="*/ 739697 h 831850"/>
                    <a:gd name="connsiteX43" fmla="*/ 836185 w 1096335"/>
                    <a:gd name="connsiteY43" fmla="*/ 736392 h 831850"/>
                    <a:gd name="connsiteX44" fmla="*/ 832129 w 1096335"/>
                    <a:gd name="connsiteY44" fmla="*/ 728083 h 831850"/>
                    <a:gd name="connsiteX45" fmla="*/ 845976 w 1096335"/>
                    <a:gd name="connsiteY45" fmla="*/ 716334 h 831850"/>
                    <a:gd name="connsiteX46" fmla="*/ 511553 w 1096335"/>
                    <a:gd name="connsiteY46" fmla="*/ 713836 h 831850"/>
                    <a:gd name="connsiteX47" fmla="*/ 525401 w 1096335"/>
                    <a:gd name="connsiteY47" fmla="*/ 725585 h 831850"/>
                    <a:gd name="connsiteX48" fmla="*/ 511553 w 1096335"/>
                    <a:gd name="connsiteY48" fmla="*/ 737335 h 831850"/>
                    <a:gd name="connsiteX49" fmla="*/ 497706 w 1096335"/>
                    <a:gd name="connsiteY49" fmla="*/ 725585 h 831850"/>
                    <a:gd name="connsiteX50" fmla="*/ 511553 w 1096335"/>
                    <a:gd name="connsiteY50" fmla="*/ 713836 h 831850"/>
                    <a:gd name="connsiteX51" fmla="*/ 289079 w 1096335"/>
                    <a:gd name="connsiteY51" fmla="*/ 711500 h 831850"/>
                    <a:gd name="connsiteX52" fmla="*/ 302926 w 1096335"/>
                    <a:gd name="connsiteY52" fmla="*/ 723250 h 831850"/>
                    <a:gd name="connsiteX53" fmla="*/ 289079 w 1096335"/>
                    <a:gd name="connsiteY53" fmla="*/ 735000 h 831850"/>
                    <a:gd name="connsiteX54" fmla="*/ 275232 w 1096335"/>
                    <a:gd name="connsiteY54" fmla="*/ 723250 h 831850"/>
                    <a:gd name="connsiteX55" fmla="*/ 289079 w 1096335"/>
                    <a:gd name="connsiteY55" fmla="*/ 711500 h 831850"/>
                    <a:gd name="connsiteX56" fmla="*/ 383195 w 1096335"/>
                    <a:gd name="connsiteY56" fmla="*/ 694584 h 831850"/>
                    <a:gd name="connsiteX57" fmla="*/ 397042 w 1096335"/>
                    <a:gd name="connsiteY57" fmla="*/ 706334 h 831850"/>
                    <a:gd name="connsiteX58" fmla="*/ 383195 w 1096335"/>
                    <a:gd name="connsiteY58" fmla="*/ 718083 h 831850"/>
                    <a:gd name="connsiteX59" fmla="*/ 369348 w 1096335"/>
                    <a:gd name="connsiteY59" fmla="*/ 706334 h 831850"/>
                    <a:gd name="connsiteX60" fmla="*/ 383195 w 1096335"/>
                    <a:gd name="connsiteY60" fmla="*/ 694584 h 831850"/>
                    <a:gd name="connsiteX61" fmla="*/ 654926 w 1096335"/>
                    <a:gd name="connsiteY61" fmla="*/ 671211 h 831850"/>
                    <a:gd name="connsiteX62" fmla="*/ 668774 w 1096335"/>
                    <a:gd name="connsiteY62" fmla="*/ 682961 h 831850"/>
                    <a:gd name="connsiteX63" fmla="*/ 654926 w 1096335"/>
                    <a:gd name="connsiteY63" fmla="*/ 694711 h 831850"/>
                    <a:gd name="connsiteX64" fmla="*/ 641079 w 1096335"/>
                    <a:gd name="connsiteY64" fmla="*/ 682961 h 831850"/>
                    <a:gd name="connsiteX65" fmla="*/ 654926 w 1096335"/>
                    <a:gd name="connsiteY65" fmla="*/ 671211 h 831850"/>
                    <a:gd name="connsiteX66" fmla="*/ 579650 w 1096335"/>
                    <a:gd name="connsiteY66" fmla="*/ 664140 h 831850"/>
                    <a:gd name="connsiteX67" fmla="*/ 593497 w 1096335"/>
                    <a:gd name="connsiteY67" fmla="*/ 675889 h 831850"/>
                    <a:gd name="connsiteX68" fmla="*/ 579650 w 1096335"/>
                    <a:gd name="connsiteY68" fmla="*/ 687639 h 831850"/>
                    <a:gd name="connsiteX69" fmla="*/ 565802 w 1096335"/>
                    <a:gd name="connsiteY69" fmla="*/ 675889 h 831850"/>
                    <a:gd name="connsiteX70" fmla="*/ 579650 w 1096335"/>
                    <a:gd name="connsiteY70" fmla="*/ 664140 h 831850"/>
                    <a:gd name="connsiteX71" fmla="*/ 450361 w 1096335"/>
                    <a:gd name="connsiteY71" fmla="*/ 658418 h 831850"/>
                    <a:gd name="connsiteX72" fmla="*/ 464208 w 1096335"/>
                    <a:gd name="connsiteY72" fmla="*/ 670167 h 831850"/>
                    <a:gd name="connsiteX73" fmla="*/ 450361 w 1096335"/>
                    <a:gd name="connsiteY73" fmla="*/ 681917 h 831850"/>
                    <a:gd name="connsiteX74" fmla="*/ 436513 w 1096335"/>
                    <a:gd name="connsiteY74" fmla="*/ 670167 h 831850"/>
                    <a:gd name="connsiteX75" fmla="*/ 450361 w 1096335"/>
                    <a:gd name="connsiteY75" fmla="*/ 658418 h 831850"/>
                    <a:gd name="connsiteX76" fmla="*/ 238531 w 1096335"/>
                    <a:gd name="connsiteY76" fmla="*/ 654543 h 831850"/>
                    <a:gd name="connsiteX77" fmla="*/ 252378 w 1096335"/>
                    <a:gd name="connsiteY77" fmla="*/ 666292 h 831850"/>
                    <a:gd name="connsiteX78" fmla="*/ 238531 w 1096335"/>
                    <a:gd name="connsiteY78" fmla="*/ 678042 h 831850"/>
                    <a:gd name="connsiteX79" fmla="*/ 224683 w 1096335"/>
                    <a:gd name="connsiteY79" fmla="*/ 666292 h 831850"/>
                    <a:gd name="connsiteX80" fmla="*/ 238531 w 1096335"/>
                    <a:gd name="connsiteY80" fmla="*/ 654543 h 831850"/>
                    <a:gd name="connsiteX81" fmla="*/ 825529 w 1096335"/>
                    <a:gd name="connsiteY81" fmla="*/ 643384 h 831850"/>
                    <a:gd name="connsiteX82" fmla="*/ 839376 w 1096335"/>
                    <a:gd name="connsiteY82" fmla="*/ 655134 h 831850"/>
                    <a:gd name="connsiteX83" fmla="*/ 825529 w 1096335"/>
                    <a:gd name="connsiteY83" fmla="*/ 666884 h 831850"/>
                    <a:gd name="connsiteX84" fmla="*/ 811681 w 1096335"/>
                    <a:gd name="connsiteY84" fmla="*/ 655134 h 831850"/>
                    <a:gd name="connsiteX85" fmla="*/ 825529 w 1096335"/>
                    <a:gd name="connsiteY85" fmla="*/ 643384 h 831850"/>
                    <a:gd name="connsiteX86" fmla="*/ 104630 w 1096335"/>
                    <a:gd name="connsiteY86" fmla="*/ 631859 h 831850"/>
                    <a:gd name="connsiteX87" fmla="*/ 112158 w 1096335"/>
                    <a:gd name="connsiteY87" fmla="*/ 634505 h 831850"/>
                    <a:gd name="connsiteX88" fmla="*/ 116214 w 1096335"/>
                    <a:gd name="connsiteY88" fmla="*/ 642813 h 831850"/>
                    <a:gd name="connsiteX89" fmla="*/ 114755 w 1096335"/>
                    <a:gd name="connsiteY89" fmla="*/ 645802 h 831850"/>
                    <a:gd name="connsiteX90" fmla="*/ 738057 w 1096335"/>
                    <a:gd name="connsiteY90" fmla="*/ 623332 h 831850"/>
                    <a:gd name="connsiteX91" fmla="*/ 751905 w 1096335"/>
                    <a:gd name="connsiteY91" fmla="*/ 635082 h 831850"/>
                    <a:gd name="connsiteX92" fmla="*/ 738057 w 1096335"/>
                    <a:gd name="connsiteY92" fmla="*/ 646832 h 831850"/>
                    <a:gd name="connsiteX93" fmla="*/ 724210 w 1096335"/>
                    <a:gd name="connsiteY93" fmla="*/ 635082 h 831850"/>
                    <a:gd name="connsiteX94" fmla="*/ 738057 w 1096335"/>
                    <a:gd name="connsiteY94" fmla="*/ 623332 h 831850"/>
                    <a:gd name="connsiteX95" fmla="*/ 927348 w 1096335"/>
                    <a:gd name="connsiteY95" fmla="*/ 617466 h 831850"/>
                    <a:gd name="connsiteX96" fmla="*/ 941195 w 1096335"/>
                    <a:gd name="connsiteY96" fmla="*/ 629216 h 831850"/>
                    <a:gd name="connsiteX97" fmla="*/ 927348 w 1096335"/>
                    <a:gd name="connsiteY97" fmla="*/ 640966 h 831850"/>
                    <a:gd name="connsiteX98" fmla="*/ 913500 w 1096335"/>
                    <a:gd name="connsiteY98" fmla="*/ 629216 h 831850"/>
                    <a:gd name="connsiteX99" fmla="*/ 927348 w 1096335"/>
                    <a:gd name="connsiteY99" fmla="*/ 617466 h 831850"/>
                    <a:gd name="connsiteX100" fmla="*/ 381903 w 1096335"/>
                    <a:gd name="connsiteY100" fmla="*/ 611918 h 831850"/>
                    <a:gd name="connsiteX101" fmla="*/ 395751 w 1096335"/>
                    <a:gd name="connsiteY101" fmla="*/ 623668 h 831850"/>
                    <a:gd name="connsiteX102" fmla="*/ 381903 w 1096335"/>
                    <a:gd name="connsiteY102" fmla="*/ 635418 h 831850"/>
                    <a:gd name="connsiteX103" fmla="*/ 368056 w 1096335"/>
                    <a:gd name="connsiteY103" fmla="*/ 623668 h 831850"/>
                    <a:gd name="connsiteX104" fmla="*/ 381903 w 1096335"/>
                    <a:gd name="connsiteY104" fmla="*/ 611918 h 831850"/>
                    <a:gd name="connsiteX105" fmla="*/ 542418 w 1096335"/>
                    <a:gd name="connsiteY105" fmla="*/ 609883 h 831850"/>
                    <a:gd name="connsiteX106" fmla="*/ 556265 w 1096335"/>
                    <a:gd name="connsiteY106" fmla="*/ 621632 h 831850"/>
                    <a:gd name="connsiteX107" fmla="*/ 542418 w 1096335"/>
                    <a:gd name="connsiteY107" fmla="*/ 633382 h 831850"/>
                    <a:gd name="connsiteX108" fmla="*/ 528571 w 1096335"/>
                    <a:gd name="connsiteY108" fmla="*/ 621632 h 831850"/>
                    <a:gd name="connsiteX109" fmla="*/ 542418 w 1096335"/>
                    <a:gd name="connsiteY109" fmla="*/ 609883 h 831850"/>
                    <a:gd name="connsiteX110" fmla="*/ 306627 w 1096335"/>
                    <a:gd name="connsiteY110" fmla="*/ 604847 h 831850"/>
                    <a:gd name="connsiteX111" fmla="*/ 320474 w 1096335"/>
                    <a:gd name="connsiteY111" fmla="*/ 616596 h 831850"/>
                    <a:gd name="connsiteX112" fmla="*/ 306627 w 1096335"/>
                    <a:gd name="connsiteY112" fmla="*/ 628346 h 831850"/>
                    <a:gd name="connsiteX113" fmla="*/ 292780 w 1096335"/>
                    <a:gd name="connsiteY113" fmla="*/ 616596 h 831850"/>
                    <a:gd name="connsiteX114" fmla="*/ 306627 w 1096335"/>
                    <a:gd name="connsiteY114" fmla="*/ 604847 h 831850"/>
                    <a:gd name="connsiteX115" fmla="*/ 169533 w 1096335"/>
                    <a:gd name="connsiteY115" fmla="*/ 594897 h 831850"/>
                    <a:gd name="connsiteX116" fmla="*/ 183380 w 1096335"/>
                    <a:gd name="connsiteY116" fmla="*/ 606647 h 831850"/>
                    <a:gd name="connsiteX117" fmla="*/ 169533 w 1096335"/>
                    <a:gd name="connsiteY117" fmla="*/ 618397 h 831850"/>
                    <a:gd name="connsiteX118" fmla="*/ 155685 w 1096335"/>
                    <a:gd name="connsiteY118" fmla="*/ 606647 h 831850"/>
                    <a:gd name="connsiteX119" fmla="*/ 169533 w 1096335"/>
                    <a:gd name="connsiteY119" fmla="*/ 594897 h 831850"/>
                    <a:gd name="connsiteX120" fmla="*/ 454947 w 1096335"/>
                    <a:gd name="connsiteY120" fmla="*/ 589830 h 831850"/>
                    <a:gd name="connsiteX121" fmla="*/ 468794 w 1096335"/>
                    <a:gd name="connsiteY121" fmla="*/ 601580 h 831850"/>
                    <a:gd name="connsiteX122" fmla="*/ 454947 w 1096335"/>
                    <a:gd name="connsiteY122" fmla="*/ 613330 h 831850"/>
                    <a:gd name="connsiteX123" fmla="*/ 441100 w 1096335"/>
                    <a:gd name="connsiteY123" fmla="*/ 601580 h 831850"/>
                    <a:gd name="connsiteX124" fmla="*/ 454947 w 1096335"/>
                    <a:gd name="connsiteY124" fmla="*/ 589830 h 831850"/>
                    <a:gd name="connsiteX125" fmla="*/ 644237 w 1096335"/>
                    <a:gd name="connsiteY125" fmla="*/ 583965 h 831850"/>
                    <a:gd name="connsiteX126" fmla="*/ 658084 w 1096335"/>
                    <a:gd name="connsiteY126" fmla="*/ 595714 h 831850"/>
                    <a:gd name="connsiteX127" fmla="*/ 644237 w 1096335"/>
                    <a:gd name="connsiteY127" fmla="*/ 607464 h 831850"/>
                    <a:gd name="connsiteX128" fmla="*/ 630390 w 1096335"/>
                    <a:gd name="connsiteY128" fmla="*/ 595714 h 831850"/>
                    <a:gd name="connsiteX129" fmla="*/ 644237 w 1096335"/>
                    <a:gd name="connsiteY129" fmla="*/ 583965 h 831850"/>
                    <a:gd name="connsiteX130" fmla="*/ 795064 w 1096335"/>
                    <a:gd name="connsiteY130" fmla="*/ 576958 h 831850"/>
                    <a:gd name="connsiteX131" fmla="*/ 808911 w 1096335"/>
                    <a:gd name="connsiteY131" fmla="*/ 588708 h 831850"/>
                    <a:gd name="connsiteX132" fmla="*/ 795064 w 1096335"/>
                    <a:gd name="connsiteY132" fmla="*/ 600457 h 831850"/>
                    <a:gd name="connsiteX133" fmla="*/ 781217 w 1096335"/>
                    <a:gd name="connsiteY133" fmla="*/ 588708 h 831850"/>
                    <a:gd name="connsiteX134" fmla="*/ 795064 w 1096335"/>
                    <a:gd name="connsiteY134" fmla="*/ 576958 h 831850"/>
                    <a:gd name="connsiteX135" fmla="*/ 889180 w 1096335"/>
                    <a:gd name="connsiteY135" fmla="*/ 560042 h 831850"/>
                    <a:gd name="connsiteX136" fmla="*/ 903028 w 1096335"/>
                    <a:gd name="connsiteY136" fmla="*/ 571791 h 831850"/>
                    <a:gd name="connsiteX137" fmla="*/ 889180 w 1096335"/>
                    <a:gd name="connsiteY137" fmla="*/ 583541 h 831850"/>
                    <a:gd name="connsiteX138" fmla="*/ 875333 w 1096335"/>
                    <a:gd name="connsiteY138" fmla="*/ 571791 h 831850"/>
                    <a:gd name="connsiteX139" fmla="*/ 889180 w 1096335"/>
                    <a:gd name="connsiteY139" fmla="*/ 560042 h 831850"/>
                    <a:gd name="connsiteX140" fmla="*/ 101075 w 1096335"/>
                    <a:gd name="connsiteY140" fmla="*/ 548398 h 831850"/>
                    <a:gd name="connsiteX141" fmla="*/ 114923 w 1096335"/>
                    <a:gd name="connsiteY141" fmla="*/ 560148 h 831850"/>
                    <a:gd name="connsiteX142" fmla="*/ 101075 w 1096335"/>
                    <a:gd name="connsiteY142" fmla="*/ 571898 h 831850"/>
                    <a:gd name="connsiteX143" fmla="*/ 87228 w 1096335"/>
                    <a:gd name="connsiteY143" fmla="*/ 560148 h 831850"/>
                    <a:gd name="connsiteX144" fmla="*/ 101075 w 1096335"/>
                    <a:gd name="connsiteY144" fmla="*/ 548398 h 831850"/>
                    <a:gd name="connsiteX145" fmla="*/ 258247 w 1096335"/>
                    <a:gd name="connsiteY145" fmla="*/ 546362 h 831850"/>
                    <a:gd name="connsiteX146" fmla="*/ 272094 w 1096335"/>
                    <a:gd name="connsiteY146" fmla="*/ 558112 h 831850"/>
                    <a:gd name="connsiteX147" fmla="*/ 258247 w 1096335"/>
                    <a:gd name="connsiteY147" fmla="*/ 569862 h 831850"/>
                    <a:gd name="connsiteX148" fmla="*/ 244400 w 1096335"/>
                    <a:gd name="connsiteY148" fmla="*/ 558112 h 831850"/>
                    <a:gd name="connsiteX149" fmla="*/ 258247 w 1096335"/>
                    <a:gd name="connsiteY149" fmla="*/ 546362 h 831850"/>
                    <a:gd name="connsiteX150" fmla="*/ 511953 w 1096335"/>
                    <a:gd name="connsiteY150" fmla="*/ 543456 h 831850"/>
                    <a:gd name="connsiteX151" fmla="*/ 525801 w 1096335"/>
                    <a:gd name="connsiteY151" fmla="*/ 555206 h 831850"/>
                    <a:gd name="connsiteX152" fmla="*/ 511953 w 1096335"/>
                    <a:gd name="connsiteY152" fmla="*/ 566956 h 831850"/>
                    <a:gd name="connsiteX153" fmla="*/ 498106 w 1096335"/>
                    <a:gd name="connsiteY153" fmla="*/ 555206 h 831850"/>
                    <a:gd name="connsiteX154" fmla="*/ 511953 w 1096335"/>
                    <a:gd name="connsiteY154" fmla="*/ 543456 h 831850"/>
                    <a:gd name="connsiteX155" fmla="*/ 606070 w 1096335"/>
                    <a:gd name="connsiteY155" fmla="*/ 526540 h 831850"/>
                    <a:gd name="connsiteX156" fmla="*/ 619917 w 1096335"/>
                    <a:gd name="connsiteY156" fmla="*/ 538290 h 831850"/>
                    <a:gd name="connsiteX157" fmla="*/ 606070 w 1096335"/>
                    <a:gd name="connsiteY157" fmla="*/ 550039 h 831850"/>
                    <a:gd name="connsiteX158" fmla="*/ 592222 w 1096335"/>
                    <a:gd name="connsiteY158" fmla="*/ 538290 h 831850"/>
                    <a:gd name="connsiteX159" fmla="*/ 606070 w 1096335"/>
                    <a:gd name="connsiteY159" fmla="*/ 526540 h 831850"/>
                    <a:gd name="connsiteX160" fmla="*/ 170776 w 1096335"/>
                    <a:gd name="connsiteY160" fmla="*/ 526310 h 831850"/>
                    <a:gd name="connsiteX161" fmla="*/ 184623 w 1096335"/>
                    <a:gd name="connsiteY161" fmla="*/ 538060 h 831850"/>
                    <a:gd name="connsiteX162" fmla="*/ 170776 w 1096335"/>
                    <a:gd name="connsiteY162" fmla="*/ 549810 h 831850"/>
                    <a:gd name="connsiteX163" fmla="*/ 156929 w 1096335"/>
                    <a:gd name="connsiteY163" fmla="*/ 538060 h 831850"/>
                    <a:gd name="connsiteX164" fmla="*/ 170776 w 1096335"/>
                    <a:gd name="connsiteY164" fmla="*/ 526310 h 831850"/>
                    <a:gd name="connsiteX165" fmla="*/ 956346 w 1096335"/>
                    <a:gd name="connsiteY165" fmla="*/ 523875 h 831850"/>
                    <a:gd name="connsiteX166" fmla="*/ 970193 w 1096335"/>
                    <a:gd name="connsiteY166" fmla="*/ 535625 h 831850"/>
                    <a:gd name="connsiteX167" fmla="*/ 956346 w 1096335"/>
                    <a:gd name="connsiteY167" fmla="*/ 547375 h 831850"/>
                    <a:gd name="connsiteX168" fmla="*/ 942499 w 1096335"/>
                    <a:gd name="connsiteY168" fmla="*/ 535625 h 831850"/>
                    <a:gd name="connsiteX169" fmla="*/ 956346 w 1096335"/>
                    <a:gd name="connsiteY169" fmla="*/ 523875 h 831850"/>
                    <a:gd name="connsiteX170" fmla="*/ 360066 w 1096335"/>
                    <a:gd name="connsiteY170" fmla="*/ 520444 h 831850"/>
                    <a:gd name="connsiteX171" fmla="*/ 373913 w 1096335"/>
                    <a:gd name="connsiteY171" fmla="*/ 532194 h 831850"/>
                    <a:gd name="connsiteX172" fmla="*/ 360066 w 1096335"/>
                    <a:gd name="connsiteY172" fmla="*/ 543944 h 831850"/>
                    <a:gd name="connsiteX173" fmla="*/ 346219 w 1096335"/>
                    <a:gd name="connsiteY173" fmla="*/ 532194 h 831850"/>
                    <a:gd name="connsiteX174" fmla="*/ 360066 w 1096335"/>
                    <a:gd name="connsiteY174" fmla="*/ 520444 h 831850"/>
                    <a:gd name="connsiteX175" fmla="*/ 744516 w 1096335"/>
                    <a:gd name="connsiteY175" fmla="*/ 520000 h 831850"/>
                    <a:gd name="connsiteX176" fmla="*/ 758363 w 1096335"/>
                    <a:gd name="connsiteY176" fmla="*/ 531750 h 831850"/>
                    <a:gd name="connsiteX177" fmla="*/ 744516 w 1096335"/>
                    <a:gd name="connsiteY177" fmla="*/ 543500 h 831850"/>
                    <a:gd name="connsiteX178" fmla="*/ 730668 w 1096335"/>
                    <a:gd name="connsiteY178" fmla="*/ 531750 h 831850"/>
                    <a:gd name="connsiteX179" fmla="*/ 744516 w 1096335"/>
                    <a:gd name="connsiteY179" fmla="*/ 520000 h 831850"/>
                    <a:gd name="connsiteX180" fmla="*/ 673235 w 1096335"/>
                    <a:gd name="connsiteY180" fmla="*/ 490374 h 831850"/>
                    <a:gd name="connsiteX181" fmla="*/ 687083 w 1096335"/>
                    <a:gd name="connsiteY181" fmla="*/ 502123 h 831850"/>
                    <a:gd name="connsiteX182" fmla="*/ 673235 w 1096335"/>
                    <a:gd name="connsiteY182" fmla="*/ 513873 h 831850"/>
                    <a:gd name="connsiteX183" fmla="*/ 659388 w 1096335"/>
                    <a:gd name="connsiteY183" fmla="*/ 502123 h 831850"/>
                    <a:gd name="connsiteX184" fmla="*/ 673235 w 1096335"/>
                    <a:gd name="connsiteY184" fmla="*/ 490374 h 831850"/>
                    <a:gd name="connsiteX185" fmla="*/ 461405 w 1096335"/>
                    <a:gd name="connsiteY185" fmla="*/ 486499 h 831850"/>
                    <a:gd name="connsiteX186" fmla="*/ 475252 w 1096335"/>
                    <a:gd name="connsiteY186" fmla="*/ 498248 h 831850"/>
                    <a:gd name="connsiteX187" fmla="*/ 461405 w 1096335"/>
                    <a:gd name="connsiteY187" fmla="*/ 509998 h 831850"/>
                    <a:gd name="connsiteX188" fmla="*/ 447558 w 1096335"/>
                    <a:gd name="connsiteY188" fmla="*/ 498248 h 831850"/>
                    <a:gd name="connsiteX189" fmla="*/ 461405 w 1096335"/>
                    <a:gd name="connsiteY189" fmla="*/ 486499 h 831850"/>
                    <a:gd name="connsiteX190" fmla="*/ 227782 w 1096335"/>
                    <a:gd name="connsiteY190" fmla="*/ 479936 h 831850"/>
                    <a:gd name="connsiteX191" fmla="*/ 241630 w 1096335"/>
                    <a:gd name="connsiteY191" fmla="*/ 491686 h 831850"/>
                    <a:gd name="connsiteX192" fmla="*/ 227782 w 1096335"/>
                    <a:gd name="connsiteY192" fmla="*/ 503435 h 831850"/>
                    <a:gd name="connsiteX193" fmla="*/ 213935 w 1096335"/>
                    <a:gd name="connsiteY193" fmla="*/ 491686 h 831850"/>
                    <a:gd name="connsiteX194" fmla="*/ 227782 w 1096335"/>
                    <a:gd name="connsiteY194" fmla="*/ 479936 h 831850"/>
                    <a:gd name="connsiteX195" fmla="*/ 887889 w 1096335"/>
                    <a:gd name="connsiteY195" fmla="*/ 477376 h 831850"/>
                    <a:gd name="connsiteX196" fmla="*/ 901736 w 1096335"/>
                    <a:gd name="connsiteY196" fmla="*/ 489126 h 831850"/>
                    <a:gd name="connsiteX197" fmla="*/ 887889 w 1096335"/>
                    <a:gd name="connsiteY197" fmla="*/ 500876 h 831850"/>
                    <a:gd name="connsiteX198" fmla="*/ 874041 w 1096335"/>
                    <a:gd name="connsiteY198" fmla="*/ 489126 h 831850"/>
                    <a:gd name="connsiteX199" fmla="*/ 887889 w 1096335"/>
                    <a:gd name="connsiteY199" fmla="*/ 477376 h 831850"/>
                    <a:gd name="connsiteX200" fmla="*/ 1045060 w 1096335"/>
                    <a:gd name="connsiteY200" fmla="*/ 475340 h 831850"/>
                    <a:gd name="connsiteX201" fmla="*/ 1054852 w 1096335"/>
                    <a:gd name="connsiteY201" fmla="*/ 478782 h 831850"/>
                    <a:gd name="connsiteX202" fmla="*/ 1055184 w 1096335"/>
                    <a:gd name="connsiteY202" fmla="*/ 479461 h 831850"/>
                    <a:gd name="connsiteX203" fmla="*/ 1051663 w 1096335"/>
                    <a:gd name="connsiteY203" fmla="*/ 483495 h 831850"/>
                    <a:gd name="connsiteX204" fmla="*/ 1034839 w 1096335"/>
                    <a:gd name="connsiteY204" fmla="*/ 494518 h 831850"/>
                    <a:gd name="connsiteX205" fmla="*/ 1031213 w 1096335"/>
                    <a:gd name="connsiteY205" fmla="*/ 487090 h 831850"/>
                    <a:gd name="connsiteX206" fmla="*/ 1045060 w 1096335"/>
                    <a:gd name="connsiteY206" fmla="*/ 475340 h 831850"/>
                    <a:gd name="connsiteX207" fmla="*/ 812612 w 1096335"/>
                    <a:gd name="connsiteY207" fmla="*/ 470304 h 831850"/>
                    <a:gd name="connsiteX208" fmla="*/ 826460 w 1096335"/>
                    <a:gd name="connsiteY208" fmla="*/ 482054 h 831850"/>
                    <a:gd name="connsiteX209" fmla="*/ 812612 w 1096335"/>
                    <a:gd name="connsiteY209" fmla="*/ 493804 h 831850"/>
                    <a:gd name="connsiteX210" fmla="*/ 798765 w 1096335"/>
                    <a:gd name="connsiteY210" fmla="*/ 482054 h 831850"/>
                    <a:gd name="connsiteX211" fmla="*/ 812612 w 1096335"/>
                    <a:gd name="connsiteY211" fmla="*/ 470304 h 831850"/>
                    <a:gd name="connsiteX212" fmla="*/ 321899 w 1096335"/>
                    <a:gd name="connsiteY212" fmla="*/ 463019 h 831850"/>
                    <a:gd name="connsiteX213" fmla="*/ 335746 w 1096335"/>
                    <a:gd name="connsiteY213" fmla="*/ 474769 h 831850"/>
                    <a:gd name="connsiteX214" fmla="*/ 321899 w 1096335"/>
                    <a:gd name="connsiteY214" fmla="*/ 486519 h 831850"/>
                    <a:gd name="connsiteX215" fmla="*/ 308051 w 1096335"/>
                    <a:gd name="connsiteY215" fmla="*/ 474769 h 831850"/>
                    <a:gd name="connsiteX216" fmla="*/ 321899 w 1096335"/>
                    <a:gd name="connsiteY216" fmla="*/ 463019 h 831850"/>
                    <a:gd name="connsiteX217" fmla="*/ 52711 w 1096335"/>
                    <a:gd name="connsiteY217" fmla="*/ 457930 h 831850"/>
                    <a:gd name="connsiteX218" fmla="*/ 66559 w 1096335"/>
                    <a:gd name="connsiteY218" fmla="*/ 469680 h 831850"/>
                    <a:gd name="connsiteX219" fmla="*/ 52711 w 1096335"/>
                    <a:gd name="connsiteY219" fmla="*/ 481429 h 831850"/>
                    <a:gd name="connsiteX220" fmla="*/ 38864 w 1096335"/>
                    <a:gd name="connsiteY220" fmla="*/ 469680 h 831850"/>
                    <a:gd name="connsiteX221" fmla="*/ 52711 w 1096335"/>
                    <a:gd name="connsiteY221" fmla="*/ 457930 h 831850"/>
                    <a:gd name="connsiteX222" fmla="*/ 957589 w 1096335"/>
                    <a:gd name="connsiteY222" fmla="*/ 455288 h 831850"/>
                    <a:gd name="connsiteX223" fmla="*/ 971436 w 1096335"/>
                    <a:gd name="connsiteY223" fmla="*/ 467038 h 831850"/>
                    <a:gd name="connsiteX224" fmla="*/ 957589 w 1096335"/>
                    <a:gd name="connsiteY224" fmla="*/ 478788 h 831850"/>
                    <a:gd name="connsiteX225" fmla="*/ 943742 w 1096335"/>
                    <a:gd name="connsiteY225" fmla="*/ 467038 h 831850"/>
                    <a:gd name="connsiteX226" fmla="*/ 957589 w 1096335"/>
                    <a:gd name="connsiteY226" fmla="*/ 455288 h 831850"/>
                    <a:gd name="connsiteX227" fmla="*/ 604778 w 1096335"/>
                    <a:gd name="connsiteY227" fmla="*/ 443874 h 831850"/>
                    <a:gd name="connsiteX228" fmla="*/ 618625 w 1096335"/>
                    <a:gd name="connsiteY228" fmla="*/ 455624 h 831850"/>
                    <a:gd name="connsiteX229" fmla="*/ 604778 w 1096335"/>
                    <a:gd name="connsiteY229" fmla="*/ 467374 h 831850"/>
                    <a:gd name="connsiteX230" fmla="*/ 590931 w 1096335"/>
                    <a:gd name="connsiteY230" fmla="*/ 455624 h 831850"/>
                    <a:gd name="connsiteX231" fmla="*/ 604778 w 1096335"/>
                    <a:gd name="connsiteY231" fmla="*/ 443874 h 831850"/>
                    <a:gd name="connsiteX232" fmla="*/ 529502 w 1096335"/>
                    <a:gd name="connsiteY232" fmla="*/ 436803 h 831850"/>
                    <a:gd name="connsiteX233" fmla="*/ 543349 w 1096335"/>
                    <a:gd name="connsiteY233" fmla="*/ 448552 h 831850"/>
                    <a:gd name="connsiteX234" fmla="*/ 529502 w 1096335"/>
                    <a:gd name="connsiteY234" fmla="*/ 460302 h 831850"/>
                    <a:gd name="connsiteX235" fmla="*/ 515654 w 1096335"/>
                    <a:gd name="connsiteY235" fmla="*/ 448552 h 831850"/>
                    <a:gd name="connsiteX236" fmla="*/ 529502 w 1096335"/>
                    <a:gd name="connsiteY236" fmla="*/ 436803 h 831850"/>
                    <a:gd name="connsiteX237" fmla="*/ 389064 w 1096335"/>
                    <a:gd name="connsiteY237" fmla="*/ 426853 h 831850"/>
                    <a:gd name="connsiteX238" fmla="*/ 402912 w 1096335"/>
                    <a:gd name="connsiteY238" fmla="*/ 438603 h 831850"/>
                    <a:gd name="connsiteX239" fmla="*/ 389064 w 1096335"/>
                    <a:gd name="connsiteY239" fmla="*/ 450353 h 831850"/>
                    <a:gd name="connsiteX240" fmla="*/ 375217 w 1096335"/>
                    <a:gd name="connsiteY240" fmla="*/ 438603 h 831850"/>
                    <a:gd name="connsiteX241" fmla="*/ 389064 w 1096335"/>
                    <a:gd name="connsiteY241" fmla="*/ 426853 h 831850"/>
                    <a:gd name="connsiteX242" fmla="*/ 177234 w 1096335"/>
                    <a:gd name="connsiteY242" fmla="*/ 422978 h 831850"/>
                    <a:gd name="connsiteX243" fmla="*/ 191081 w 1096335"/>
                    <a:gd name="connsiteY243" fmla="*/ 434728 h 831850"/>
                    <a:gd name="connsiteX244" fmla="*/ 177234 w 1096335"/>
                    <a:gd name="connsiteY244" fmla="*/ 446478 h 831850"/>
                    <a:gd name="connsiteX245" fmla="*/ 163387 w 1096335"/>
                    <a:gd name="connsiteY245" fmla="*/ 434728 h 831850"/>
                    <a:gd name="connsiteX246" fmla="*/ 177234 w 1096335"/>
                    <a:gd name="connsiteY246" fmla="*/ 422978 h 831850"/>
                    <a:gd name="connsiteX247" fmla="*/ 737706 w 1096335"/>
                    <a:gd name="connsiteY247" fmla="*/ 412826 h 831850"/>
                    <a:gd name="connsiteX248" fmla="*/ 751553 w 1096335"/>
                    <a:gd name="connsiteY248" fmla="*/ 424575 h 831850"/>
                    <a:gd name="connsiteX249" fmla="*/ 737706 w 1096335"/>
                    <a:gd name="connsiteY249" fmla="*/ 436325 h 831850"/>
                    <a:gd name="connsiteX250" fmla="*/ 723858 w 1096335"/>
                    <a:gd name="connsiteY250" fmla="*/ 424575 h 831850"/>
                    <a:gd name="connsiteX251" fmla="*/ 737706 w 1096335"/>
                    <a:gd name="connsiteY251" fmla="*/ 412826 h 831850"/>
                    <a:gd name="connsiteX252" fmla="*/ 1014596 w 1096335"/>
                    <a:gd name="connsiteY252" fmla="*/ 408914 h 831850"/>
                    <a:gd name="connsiteX253" fmla="*/ 1028443 w 1096335"/>
                    <a:gd name="connsiteY253" fmla="*/ 420664 h 831850"/>
                    <a:gd name="connsiteX254" fmla="*/ 1014596 w 1096335"/>
                    <a:gd name="connsiteY254" fmla="*/ 432413 h 831850"/>
                    <a:gd name="connsiteX255" fmla="*/ 1000748 w 1096335"/>
                    <a:gd name="connsiteY255" fmla="*/ 420664 h 831850"/>
                    <a:gd name="connsiteX256" fmla="*/ 1014596 w 1096335"/>
                    <a:gd name="connsiteY256" fmla="*/ 408914 h 831850"/>
                    <a:gd name="connsiteX257" fmla="*/ 1095606 w 1096335"/>
                    <a:gd name="connsiteY257" fmla="*/ 402230 h 831850"/>
                    <a:gd name="connsiteX258" fmla="*/ 1096335 w 1096335"/>
                    <a:gd name="connsiteY258" fmla="*/ 404804 h 831850"/>
                    <a:gd name="connsiteX259" fmla="*/ 1095985 w 1096335"/>
                    <a:gd name="connsiteY259" fmla="*/ 406040 h 831850"/>
                    <a:gd name="connsiteX260" fmla="*/ 1094865 w 1096335"/>
                    <a:gd name="connsiteY260" fmla="*/ 403747 h 831850"/>
                    <a:gd name="connsiteX261" fmla="*/ 14544 w 1096335"/>
                    <a:gd name="connsiteY261" fmla="*/ 400505 h 831850"/>
                    <a:gd name="connsiteX262" fmla="*/ 28391 w 1096335"/>
                    <a:gd name="connsiteY262" fmla="*/ 412255 h 831850"/>
                    <a:gd name="connsiteX263" fmla="*/ 14544 w 1096335"/>
                    <a:gd name="connsiteY263" fmla="*/ 424004 h 831850"/>
                    <a:gd name="connsiteX264" fmla="*/ 697 w 1096335"/>
                    <a:gd name="connsiteY264" fmla="*/ 412255 h 831850"/>
                    <a:gd name="connsiteX265" fmla="*/ 14544 w 1096335"/>
                    <a:gd name="connsiteY265" fmla="*/ 400505 h 831850"/>
                    <a:gd name="connsiteX266" fmla="*/ 650234 w 1096335"/>
                    <a:gd name="connsiteY266" fmla="*/ 392774 h 831850"/>
                    <a:gd name="connsiteX267" fmla="*/ 664081 w 1096335"/>
                    <a:gd name="connsiteY267" fmla="*/ 404523 h 831850"/>
                    <a:gd name="connsiteX268" fmla="*/ 650234 w 1096335"/>
                    <a:gd name="connsiteY268" fmla="*/ 416273 h 831850"/>
                    <a:gd name="connsiteX269" fmla="*/ 636387 w 1096335"/>
                    <a:gd name="connsiteY269" fmla="*/ 404523 h 831850"/>
                    <a:gd name="connsiteX270" fmla="*/ 650234 w 1096335"/>
                    <a:gd name="connsiteY270" fmla="*/ 392774 h 831850"/>
                    <a:gd name="connsiteX271" fmla="*/ 839525 w 1096335"/>
                    <a:gd name="connsiteY271" fmla="*/ 386908 h 831850"/>
                    <a:gd name="connsiteX272" fmla="*/ 853372 w 1096335"/>
                    <a:gd name="connsiteY272" fmla="*/ 398658 h 831850"/>
                    <a:gd name="connsiteX273" fmla="*/ 839525 w 1096335"/>
                    <a:gd name="connsiteY273" fmla="*/ 410407 h 831850"/>
                    <a:gd name="connsiteX274" fmla="*/ 825677 w 1096335"/>
                    <a:gd name="connsiteY274" fmla="*/ 398658 h 831850"/>
                    <a:gd name="connsiteX275" fmla="*/ 839525 w 1096335"/>
                    <a:gd name="connsiteY275" fmla="*/ 386908 h 831850"/>
                    <a:gd name="connsiteX276" fmla="*/ 320607 w 1096335"/>
                    <a:gd name="connsiteY276" fmla="*/ 380354 h 831850"/>
                    <a:gd name="connsiteX277" fmla="*/ 334454 w 1096335"/>
                    <a:gd name="connsiteY277" fmla="*/ 392104 h 831850"/>
                    <a:gd name="connsiteX278" fmla="*/ 320607 w 1096335"/>
                    <a:gd name="connsiteY278" fmla="*/ 403854 h 831850"/>
                    <a:gd name="connsiteX279" fmla="*/ 306760 w 1096335"/>
                    <a:gd name="connsiteY279" fmla="*/ 392104 h 831850"/>
                    <a:gd name="connsiteX280" fmla="*/ 320607 w 1096335"/>
                    <a:gd name="connsiteY280" fmla="*/ 380354 h 831850"/>
                    <a:gd name="connsiteX281" fmla="*/ 245331 w 1096335"/>
                    <a:gd name="connsiteY281" fmla="*/ 373282 h 831850"/>
                    <a:gd name="connsiteX282" fmla="*/ 259178 w 1096335"/>
                    <a:gd name="connsiteY282" fmla="*/ 385032 h 831850"/>
                    <a:gd name="connsiteX283" fmla="*/ 245331 w 1096335"/>
                    <a:gd name="connsiteY283" fmla="*/ 396782 h 831850"/>
                    <a:gd name="connsiteX284" fmla="*/ 231483 w 1096335"/>
                    <a:gd name="connsiteY284" fmla="*/ 385032 h 831850"/>
                    <a:gd name="connsiteX285" fmla="*/ 245331 w 1096335"/>
                    <a:gd name="connsiteY285" fmla="*/ 373282 h 831850"/>
                    <a:gd name="connsiteX286" fmla="*/ 444555 w 1096335"/>
                    <a:gd name="connsiteY286" fmla="*/ 365539 h 831850"/>
                    <a:gd name="connsiteX287" fmla="*/ 458403 w 1096335"/>
                    <a:gd name="connsiteY287" fmla="*/ 377289 h 831850"/>
                    <a:gd name="connsiteX288" fmla="*/ 444555 w 1096335"/>
                    <a:gd name="connsiteY288" fmla="*/ 389038 h 831850"/>
                    <a:gd name="connsiteX289" fmla="*/ 430708 w 1096335"/>
                    <a:gd name="connsiteY289" fmla="*/ 377289 h 831850"/>
                    <a:gd name="connsiteX290" fmla="*/ 444555 w 1096335"/>
                    <a:gd name="connsiteY290" fmla="*/ 365539 h 831850"/>
                    <a:gd name="connsiteX291" fmla="*/ 81710 w 1096335"/>
                    <a:gd name="connsiteY291" fmla="*/ 364339 h 831850"/>
                    <a:gd name="connsiteX292" fmla="*/ 95557 w 1096335"/>
                    <a:gd name="connsiteY292" fmla="*/ 376088 h 831850"/>
                    <a:gd name="connsiteX293" fmla="*/ 81710 w 1096335"/>
                    <a:gd name="connsiteY293" fmla="*/ 387838 h 831850"/>
                    <a:gd name="connsiteX294" fmla="*/ 67862 w 1096335"/>
                    <a:gd name="connsiteY294" fmla="*/ 376088 h 831850"/>
                    <a:gd name="connsiteX295" fmla="*/ 81710 w 1096335"/>
                    <a:gd name="connsiteY295" fmla="*/ 364339 h 831850"/>
                    <a:gd name="connsiteX296" fmla="*/ 964047 w 1096335"/>
                    <a:gd name="connsiteY296" fmla="*/ 351956 h 831850"/>
                    <a:gd name="connsiteX297" fmla="*/ 977895 w 1096335"/>
                    <a:gd name="connsiteY297" fmla="*/ 363706 h 831850"/>
                    <a:gd name="connsiteX298" fmla="*/ 964047 w 1096335"/>
                    <a:gd name="connsiteY298" fmla="*/ 375456 h 831850"/>
                    <a:gd name="connsiteX299" fmla="*/ 950200 w 1096335"/>
                    <a:gd name="connsiteY299" fmla="*/ 363706 h 831850"/>
                    <a:gd name="connsiteX300" fmla="*/ 964047 w 1096335"/>
                    <a:gd name="connsiteY300" fmla="*/ 351956 h 831850"/>
                    <a:gd name="connsiteX301" fmla="*/ 707241 w 1096335"/>
                    <a:gd name="connsiteY301" fmla="*/ 346399 h 831850"/>
                    <a:gd name="connsiteX302" fmla="*/ 721088 w 1096335"/>
                    <a:gd name="connsiteY302" fmla="*/ 358149 h 831850"/>
                    <a:gd name="connsiteX303" fmla="*/ 707241 w 1096335"/>
                    <a:gd name="connsiteY303" fmla="*/ 369899 h 831850"/>
                    <a:gd name="connsiteX304" fmla="*/ 693393 w 1096335"/>
                    <a:gd name="connsiteY304" fmla="*/ 358149 h 831850"/>
                    <a:gd name="connsiteX305" fmla="*/ 707241 w 1096335"/>
                    <a:gd name="connsiteY305" fmla="*/ 346399 h 831850"/>
                    <a:gd name="connsiteX306" fmla="*/ 357084 w 1096335"/>
                    <a:gd name="connsiteY306" fmla="*/ 345487 h 831850"/>
                    <a:gd name="connsiteX307" fmla="*/ 370931 w 1096335"/>
                    <a:gd name="connsiteY307" fmla="*/ 357236 h 831850"/>
                    <a:gd name="connsiteX308" fmla="*/ 357084 w 1096335"/>
                    <a:gd name="connsiteY308" fmla="*/ 368986 h 831850"/>
                    <a:gd name="connsiteX309" fmla="*/ 343237 w 1096335"/>
                    <a:gd name="connsiteY309" fmla="*/ 357236 h 831850"/>
                    <a:gd name="connsiteX310" fmla="*/ 357084 w 1096335"/>
                    <a:gd name="connsiteY310" fmla="*/ 345487 h 831850"/>
                    <a:gd name="connsiteX311" fmla="*/ 546374 w 1096335"/>
                    <a:gd name="connsiteY311" fmla="*/ 339621 h 831850"/>
                    <a:gd name="connsiteX312" fmla="*/ 560222 w 1096335"/>
                    <a:gd name="connsiteY312" fmla="*/ 351371 h 831850"/>
                    <a:gd name="connsiteX313" fmla="*/ 546374 w 1096335"/>
                    <a:gd name="connsiteY313" fmla="*/ 363120 h 831850"/>
                    <a:gd name="connsiteX314" fmla="*/ 532527 w 1096335"/>
                    <a:gd name="connsiteY314" fmla="*/ 351371 h 831850"/>
                    <a:gd name="connsiteX315" fmla="*/ 546374 w 1096335"/>
                    <a:gd name="connsiteY315" fmla="*/ 339621 h 831850"/>
                    <a:gd name="connsiteX316" fmla="*/ 801357 w 1096335"/>
                    <a:gd name="connsiteY316" fmla="*/ 329483 h 831850"/>
                    <a:gd name="connsiteX317" fmla="*/ 815204 w 1096335"/>
                    <a:gd name="connsiteY317" fmla="*/ 341233 h 831850"/>
                    <a:gd name="connsiteX318" fmla="*/ 801357 w 1096335"/>
                    <a:gd name="connsiteY318" fmla="*/ 352982 h 831850"/>
                    <a:gd name="connsiteX319" fmla="*/ 787510 w 1096335"/>
                    <a:gd name="connsiteY319" fmla="*/ 341233 h 831850"/>
                    <a:gd name="connsiteX320" fmla="*/ 801357 w 1096335"/>
                    <a:gd name="connsiteY320" fmla="*/ 329483 h 831850"/>
                    <a:gd name="connsiteX321" fmla="*/ 15513 w 1096335"/>
                    <a:gd name="connsiteY321" fmla="*/ 318634 h 831850"/>
                    <a:gd name="connsiteX322" fmla="*/ 23044 w 1096335"/>
                    <a:gd name="connsiteY322" fmla="*/ 321281 h 831850"/>
                    <a:gd name="connsiteX323" fmla="*/ 27100 w 1096335"/>
                    <a:gd name="connsiteY323" fmla="*/ 329589 h 831850"/>
                    <a:gd name="connsiteX324" fmla="*/ 13252 w 1096335"/>
                    <a:gd name="connsiteY324" fmla="*/ 341339 h 831850"/>
                    <a:gd name="connsiteX325" fmla="*/ 3461 w 1096335"/>
                    <a:gd name="connsiteY325" fmla="*/ 337898 h 831850"/>
                    <a:gd name="connsiteX326" fmla="*/ 0 w 1096335"/>
                    <a:gd name="connsiteY326" fmla="*/ 330807 h 831850"/>
                    <a:gd name="connsiteX327" fmla="*/ 4097 w 1096335"/>
                    <a:gd name="connsiteY327" fmla="*/ 326113 h 831850"/>
                    <a:gd name="connsiteX328" fmla="*/ 178229 w 1096335"/>
                    <a:gd name="connsiteY328" fmla="*/ 313345 h 831850"/>
                    <a:gd name="connsiteX329" fmla="*/ 192077 w 1096335"/>
                    <a:gd name="connsiteY329" fmla="*/ 325094 h 831850"/>
                    <a:gd name="connsiteX330" fmla="*/ 178229 w 1096335"/>
                    <a:gd name="connsiteY330" fmla="*/ 336844 h 831850"/>
                    <a:gd name="connsiteX331" fmla="*/ 164382 w 1096335"/>
                    <a:gd name="connsiteY331" fmla="*/ 325094 h 831850"/>
                    <a:gd name="connsiteX332" fmla="*/ 178229 w 1096335"/>
                    <a:gd name="connsiteY332" fmla="*/ 313345 h 831850"/>
                    <a:gd name="connsiteX333" fmla="*/ 1029034 w 1096335"/>
                    <a:gd name="connsiteY333" fmla="*/ 303353 h 831850"/>
                    <a:gd name="connsiteX334" fmla="*/ 1032930 w 1096335"/>
                    <a:gd name="connsiteY334" fmla="*/ 313839 h 831850"/>
                    <a:gd name="connsiteX335" fmla="*/ 1042889 w 1096335"/>
                    <a:gd name="connsiteY335" fmla="*/ 320364 h 831850"/>
                    <a:gd name="connsiteX336" fmla="*/ 1041935 w 1096335"/>
                    <a:gd name="connsiteY336" fmla="*/ 322319 h 831850"/>
                    <a:gd name="connsiteX337" fmla="*/ 1032144 w 1096335"/>
                    <a:gd name="connsiteY337" fmla="*/ 325760 h 831850"/>
                    <a:gd name="connsiteX338" fmla="*/ 1018297 w 1096335"/>
                    <a:gd name="connsiteY338" fmla="*/ 314010 h 831850"/>
                    <a:gd name="connsiteX339" fmla="*/ 1022353 w 1096335"/>
                    <a:gd name="connsiteY339" fmla="*/ 305702 h 831850"/>
                    <a:gd name="connsiteX340" fmla="*/ 414091 w 1096335"/>
                    <a:gd name="connsiteY340" fmla="*/ 299112 h 831850"/>
                    <a:gd name="connsiteX341" fmla="*/ 427938 w 1096335"/>
                    <a:gd name="connsiteY341" fmla="*/ 310862 h 831850"/>
                    <a:gd name="connsiteX342" fmla="*/ 414091 w 1096335"/>
                    <a:gd name="connsiteY342" fmla="*/ 322612 h 831850"/>
                    <a:gd name="connsiteX343" fmla="*/ 400243 w 1096335"/>
                    <a:gd name="connsiteY343" fmla="*/ 310862 h 831850"/>
                    <a:gd name="connsiteX344" fmla="*/ 414091 w 1096335"/>
                    <a:gd name="connsiteY344" fmla="*/ 299112 h 831850"/>
                    <a:gd name="connsiteX345" fmla="*/ 868523 w 1096335"/>
                    <a:gd name="connsiteY345" fmla="*/ 293316 h 831850"/>
                    <a:gd name="connsiteX346" fmla="*/ 882370 w 1096335"/>
                    <a:gd name="connsiteY346" fmla="*/ 305066 h 831850"/>
                    <a:gd name="connsiteX347" fmla="*/ 868523 w 1096335"/>
                    <a:gd name="connsiteY347" fmla="*/ 316816 h 831850"/>
                    <a:gd name="connsiteX348" fmla="*/ 854675 w 1096335"/>
                    <a:gd name="connsiteY348" fmla="*/ 305066 h 831850"/>
                    <a:gd name="connsiteX349" fmla="*/ 868523 w 1096335"/>
                    <a:gd name="connsiteY349" fmla="*/ 293316 h 831850"/>
                    <a:gd name="connsiteX350" fmla="*/ 90758 w 1096335"/>
                    <a:gd name="connsiteY350" fmla="*/ 293292 h 831850"/>
                    <a:gd name="connsiteX351" fmla="*/ 104605 w 1096335"/>
                    <a:gd name="connsiteY351" fmla="*/ 305042 h 831850"/>
                    <a:gd name="connsiteX352" fmla="*/ 90758 w 1096335"/>
                    <a:gd name="connsiteY352" fmla="*/ 316792 h 831850"/>
                    <a:gd name="connsiteX353" fmla="*/ 76911 w 1096335"/>
                    <a:gd name="connsiteY353" fmla="*/ 305042 h 831850"/>
                    <a:gd name="connsiteX354" fmla="*/ 90758 w 1096335"/>
                    <a:gd name="connsiteY354" fmla="*/ 293292 h 831850"/>
                    <a:gd name="connsiteX355" fmla="*/ 656692 w 1096335"/>
                    <a:gd name="connsiteY355" fmla="*/ 289441 h 831850"/>
                    <a:gd name="connsiteX356" fmla="*/ 670540 w 1096335"/>
                    <a:gd name="connsiteY356" fmla="*/ 301191 h 831850"/>
                    <a:gd name="connsiteX357" fmla="*/ 656692 w 1096335"/>
                    <a:gd name="connsiteY357" fmla="*/ 312941 h 831850"/>
                    <a:gd name="connsiteX358" fmla="*/ 642845 w 1096335"/>
                    <a:gd name="connsiteY358" fmla="*/ 301191 h 831850"/>
                    <a:gd name="connsiteX359" fmla="*/ 656692 w 1096335"/>
                    <a:gd name="connsiteY359" fmla="*/ 289441 h 831850"/>
                    <a:gd name="connsiteX360" fmla="*/ 280048 w 1096335"/>
                    <a:gd name="connsiteY360" fmla="*/ 287426 h 831850"/>
                    <a:gd name="connsiteX361" fmla="*/ 293896 w 1096335"/>
                    <a:gd name="connsiteY361" fmla="*/ 299176 h 831850"/>
                    <a:gd name="connsiteX362" fmla="*/ 280048 w 1096335"/>
                    <a:gd name="connsiteY362" fmla="*/ 310926 h 831850"/>
                    <a:gd name="connsiteX363" fmla="*/ 266201 w 1096335"/>
                    <a:gd name="connsiteY363" fmla="*/ 299176 h 831850"/>
                    <a:gd name="connsiteX364" fmla="*/ 280048 w 1096335"/>
                    <a:gd name="connsiteY364" fmla="*/ 287426 h 831850"/>
                    <a:gd name="connsiteX365" fmla="*/ 508207 w 1096335"/>
                    <a:gd name="connsiteY365" fmla="*/ 282195 h 831850"/>
                    <a:gd name="connsiteX366" fmla="*/ 522054 w 1096335"/>
                    <a:gd name="connsiteY366" fmla="*/ 293945 h 831850"/>
                    <a:gd name="connsiteX367" fmla="*/ 508207 w 1096335"/>
                    <a:gd name="connsiteY367" fmla="*/ 305695 h 831850"/>
                    <a:gd name="connsiteX368" fmla="*/ 494359 w 1096335"/>
                    <a:gd name="connsiteY368" fmla="*/ 293945 h 831850"/>
                    <a:gd name="connsiteX369" fmla="*/ 508207 w 1096335"/>
                    <a:gd name="connsiteY369" fmla="*/ 282195 h 831850"/>
                    <a:gd name="connsiteX370" fmla="*/ 147765 w 1096335"/>
                    <a:gd name="connsiteY370" fmla="*/ 246918 h 831850"/>
                    <a:gd name="connsiteX371" fmla="*/ 161612 w 1096335"/>
                    <a:gd name="connsiteY371" fmla="*/ 258667 h 831850"/>
                    <a:gd name="connsiteX372" fmla="*/ 147765 w 1096335"/>
                    <a:gd name="connsiteY372" fmla="*/ 270417 h 831850"/>
                    <a:gd name="connsiteX373" fmla="*/ 133917 w 1096335"/>
                    <a:gd name="connsiteY373" fmla="*/ 258667 h 831850"/>
                    <a:gd name="connsiteX374" fmla="*/ 147765 w 1096335"/>
                    <a:gd name="connsiteY374" fmla="*/ 246918 h 831850"/>
                    <a:gd name="connsiteX375" fmla="*/ 800065 w 1096335"/>
                    <a:gd name="connsiteY375" fmla="*/ 246817 h 831850"/>
                    <a:gd name="connsiteX376" fmla="*/ 813913 w 1096335"/>
                    <a:gd name="connsiteY376" fmla="*/ 258567 h 831850"/>
                    <a:gd name="connsiteX377" fmla="*/ 800065 w 1096335"/>
                    <a:gd name="connsiteY377" fmla="*/ 270316 h 831850"/>
                    <a:gd name="connsiteX378" fmla="*/ 786218 w 1096335"/>
                    <a:gd name="connsiteY378" fmla="*/ 258567 h 831850"/>
                    <a:gd name="connsiteX379" fmla="*/ 800065 w 1096335"/>
                    <a:gd name="connsiteY379" fmla="*/ 246817 h 831850"/>
                    <a:gd name="connsiteX380" fmla="*/ 575372 w 1096335"/>
                    <a:gd name="connsiteY380" fmla="*/ 246029 h 831850"/>
                    <a:gd name="connsiteX381" fmla="*/ 589220 w 1096335"/>
                    <a:gd name="connsiteY381" fmla="*/ 257779 h 831850"/>
                    <a:gd name="connsiteX382" fmla="*/ 575372 w 1096335"/>
                    <a:gd name="connsiteY382" fmla="*/ 269529 h 831850"/>
                    <a:gd name="connsiteX383" fmla="*/ 561525 w 1096335"/>
                    <a:gd name="connsiteY383" fmla="*/ 257779 h 831850"/>
                    <a:gd name="connsiteX384" fmla="*/ 575372 w 1096335"/>
                    <a:gd name="connsiteY384" fmla="*/ 246029 h 831850"/>
                    <a:gd name="connsiteX385" fmla="*/ 965043 w 1096335"/>
                    <a:gd name="connsiteY385" fmla="*/ 242322 h 831850"/>
                    <a:gd name="connsiteX386" fmla="*/ 978890 w 1096335"/>
                    <a:gd name="connsiteY386" fmla="*/ 254072 h 831850"/>
                    <a:gd name="connsiteX387" fmla="*/ 965043 w 1096335"/>
                    <a:gd name="connsiteY387" fmla="*/ 265822 h 831850"/>
                    <a:gd name="connsiteX388" fmla="*/ 951195 w 1096335"/>
                    <a:gd name="connsiteY388" fmla="*/ 254072 h 831850"/>
                    <a:gd name="connsiteX389" fmla="*/ 965043 w 1096335"/>
                    <a:gd name="connsiteY389" fmla="*/ 242322 h 831850"/>
                    <a:gd name="connsiteX390" fmla="*/ 363542 w 1096335"/>
                    <a:gd name="connsiteY390" fmla="*/ 242154 h 831850"/>
                    <a:gd name="connsiteX391" fmla="*/ 377390 w 1096335"/>
                    <a:gd name="connsiteY391" fmla="*/ 253904 h 831850"/>
                    <a:gd name="connsiteX392" fmla="*/ 363542 w 1096335"/>
                    <a:gd name="connsiteY392" fmla="*/ 265654 h 831850"/>
                    <a:gd name="connsiteX393" fmla="*/ 349695 w 1096335"/>
                    <a:gd name="connsiteY393" fmla="*/ 253904 h 831850"/>
                    <a:gd name="connsiteX394" fmla="*/ 363542 w 1096335"/>
                    <a:gd name="connsiteY394" fmla="*/ 242154 h 831850"/>
                    <a:gd name="connsiteX395" fmla="*/ 724789 w 1096335"/>
                    <a:gd name="connsiteY395" fmla="*/ 239745 h 831850"/>
                    <a:gd name="connsiteX396" fmla="*/ 738636 w 1096335"/>
                    <a:gd name="connsiteY396" fmla="*/ 251495 h 831850"/>
                    <a:gd name="connsiteX397" fmla="*/ 724789 w 1096335"/>
                    <a:gd name="connsiteY397" fmla="*/ 263245 h 831850"/>
                    <a:gd name="connsiteX398" fmla="*/ 710941 w 1096335"/>
                    <a:gd name="connsiteY398" fmla="*/ 251495 h 831850"/>
                    <a:gd name="connsiteX399" fmla="*/ 724789 w 1096335"/>
                    <a:gd name="connsiteY399" fmla="*/ 239745 h 831850"/>
                    <a:gd name="connsiteX400" fmla="*/ 241881 w 1096335"/>
                    <a:gd name="connsiteY400" fmla="*/ 230001 h 831850"/>
                    <a:gd name="connsiteX401" fmla="*/ 255728 w 1096335"/>
                    <a:gd name="connsiteY401" fmla="*/ 241751 h 831850"/>
                    <a:gd name="connsiteX402" fmla="*/ 241881 w 1096335"/>
                    <a:gd name="connsiteY402" fmla="*/ 253501 h 831850"/>
                    <a:gd name="connsiteX403" fmla="*/ 228034 w 1096335"/>
                    <a:gd name="connsiteY403" fmla="*/ 241751 h 831850"/>
                    <a:gd name="connsiteX404" fmla="*/ 241881 w 1096335"/>
                    <a:gd name="connsiteY404" fmla="*/ 230001 h 831850"/>
                    <a:gd name="connsiteX405" fmla="*/ 877571 w 1096335"/>
                    <a:gd name="connsiteY405" fmla="*/ 222270 h 831850"/>
                    <a:gd name="connsiteX406" fmla="*/ 891419 w 1096335"/>
                    <a:gd name="connsiteY406" fmla="*/ 234020 h 831850"/>
                    <a:gd name="connsiteX407" fmla="*/ 877571 w 1096335"/>
                    <a:gd name="connsiteY407" fmla="*/ 245770 h 831850"/>
                    <a:gd name="connsiteX408" fmla="*/ 863724 w 1096335"/>
                    <a:gd name="connsiteY408" fmla="*/ 234020 h 831850"/>
                    <a:gd name="connsiteX409" fmla="*/ 877571 w 1096335"/>
                    <a:gd name="connsiteY409" fmla="*/ 222270 h 831850"/>
                    <a:gd name="connsiteX410" fmla="*/ 506915 w 1096335"/>
                    <a:gd name="connsiteY410" fmla="*/ 199530 h 831850"/>
                    <a:gd name="connsiteX411" fmla="*/ 520762 w 1096335"/>
                    <a:gd name="connsiteY411" fmla="*/ 211280 h 831850"/>
                    <a:gd name="connsiteX412" fmla="*/ 506915 w 1096335"/>
                    <a:gd name="connsiteY412" fmla="*/ 223030 h 831850"/>
                    <a:gd name="connsiteX413" fmla="*/ 493068 w 1096335"/>
                    <a:gd name="connsiteY413" fmla="*/ 211280 h 831850"/>
                    <a:gd name="connsiteX414" fmla="*/ 506915 w 1096335"/>
                    <a:gd name="connsiteY414" fmla="*/ 199530 h 831850"/>
                    <a:gd name="connsiteX415" fmla="*/ 309047 w 1096335"/>
                    <a:gd name="connsiteY415" fmla="*/ 193835 h 831850"/>
                    <a:gd name="connsiteX416" fmla="*/ 322894 w 1096335"/>
                    <a:gd name="connsiteY416" fmla="*/ 205585 h 831850"/>
                    <a:gd name="connsiteX417" fmla="*/ 309047 w 1096335"/>
                    <a:gd name="connsiteY417" fmla="*/ 217335 h 831850"/>
                    <a:gd name="connsiteX418" fmla="*/ 295199 w 1096335"/>
                    <a:gd name="connsiteY418" fmla="*/ 205585 h 831850"/>
                    <a:gd name="connsiteX419" fmla="*/ 309047 w 1096335"/>
                    <a:gd name="connsiteY419" fmla="*/ 193835 h 831850"/>
                    <a:gd name="connsiteX420" fmla="*/ 431639 w 1096335"/>
                    <a:gd name="connsiteY420" fmla="*/ 192458 h 831850"/>
                    <a:gd name="connsiteX421" fmla="*/ 445486 w 1096335"/>
                    <a:gd name="connsiteY421" fmla="*/ 204208 h 831850"/>
                    <a:gd name="connsiteX422" fmla="*/ 431639 w 1096335"/>
                    <a:gd name="connsiteY422" fmla="*/ 215958 h 831850"/>
                    <a:gd name="connsiteX423" fmla="*/ 417791 w 1096335"/>
                    <a:gd name="connsiteY423" fmla="*/ 204208 h 831850"/>
                    <a:gd name="connsiteX424" fmla="*/ 431639 w 1096335"/>
                    <a:gd name="connsiteY424" fmla="*/ 192458 h 831850"/>
                    <a:gd name="connsiteX425" fmla="*/ 97216 w 1096335"/>
                    <a:gd name="connsiteY425" fmla="*/ 189960 h 831850"/>
                    <a:gd name="connsiteX426" fmla="*/ 111064 w 1096335"/>
                    <a:gd name="connsiteY426" fmla="*/ 201710 h 831850"/>
                    <a:gd name="connsiteX427" fmla="*/ 97216 w 1096335"/>
                    <a:gd name="connsiteY427" fmla="*/ 213460 h 831850"/>
                    <a:gd name="connsiteX428" fmla="*/ 87425 w 1096335"/>
                    <a:gd name="connsiteY428" fmla="*/ 210019 h 831850"/>
                    <a:gd name="connsiteX429" fmla="*/ 84921 w 1096335"/>
                    <a:gd name="connsiteY429" fmla="*/ 204888 h 831850"/>
                    <a:gd name="connsiteX430" fmla="*/ 95263 w 1096335"/>
                    <a:gd name="connsiteY430" fmla="*/ 190647 h 831850"/>
                    <a:gd name="connsiteX431" fmla="*/ 692020 w 1096335"/>
                    <a:gd name="connsiteY431" fmla="*/ 183029 h 831850"/>
                    <a:gd name="connsiteX432" fmla="*/ 705867 w 1096335"/>
                    <a:gd name="connsiteY432" fmla="*/ 194779 h 831850"/>
                    <a:gd name="connsiteX433" fmla="*/ 692020 w 1096335"/>
                    <a:gd name="connsiteY433" fmla="*/ 206529 h 831850"/>
                    <a:gd name="connsiteX434" fmla="*/ 678172 w 1096335"/>
                    <a:gd name="connsiteY434" fmla="*/ 194779 h 831850"/>
                    <a:gd name="connsiteX435" fmla="*/ 692020 w 1096335"/>
                    <a:gd name="connsiteY435" fmla="*/ 183029 h 831850"/>
                    <a:gd name="connsiteX436" fmla="*/ 934578 w 1096335"/>
                    <a:gd name="connsiteY436" fmla="*/ 175896 h 831850"/>
                    <a:gd name="connsiteX437" fmla="*/ 948425 w 1096335"/>
                    <a:gd name="connsiteY437" fmla="*/ 187645 h 831850"/>
                    <a:gd name="connsiteX438" fmla="*/ 934578 w 1096335"/>
                    <a:gd name="connsiteY438" fmla="*/ 199395 h 831850"/>
                    <a:gd name="connsiteX439" fmla="*/ 920731 w 1096335"/>
                    <a:gd name="connsiteY439" fmla="*/ 187645 h 831850"/>
                    <a:gd name="connsiteX440" fmla="*/ 934578 w 1096335"/>
                    <a:gd name="connsiteY440" fmla="*/ 175896 h 831850"/>
                    <a:gd name="connsiteX441" fmla="*/ 604548 w 1096335"/>
                    <a:gd name="connsiteY441" fmla="*/ 162977 h 831850"/>
                    <a:gd name="connsiteX442" fmla="*/ 618396 w 1096335"/>
                    <a:gd name="connsiteY442" fmla="*/ 174727 h 831850"/>
                    <a:gd name="connsiteX443" fmla="*/ 604548 w 1096335"/>
                    <a:gd name="connsiteY443" fmla="*/ 186477 h 831850"/>
                    <a:gd name="connsiteX444" fmla="*/ 590701 w 1096335"/>
                    <a:gd name="connsiteY444" fmla="*/ 174727 h 831850"/>
                    <a:gd name="connsiteX445" fmla="*/ 604548 w 1096335"/>
                    <a:gd name="connsiteY445" fmla="*/ 162977 h 831850"/>
                    <a:gd name="connsiteX446" fmla="*/ 793839 w 1096335"/>
                    <a:gd name="connsiteY446" fmla="*/ 157111 h 831850"/>
                    <a:gd name="connsiteX447" fmla="*/ 807686 w 1096335"/>
                    <a:gd name="connsiteY447" fmla="*/ 168861 h 831850"/>
                    <a:gd name="connsiteX448" fmla="*/ 793839 w 1096335"/>
                    <a:gd name="connsiteY448" fmla="*/ 180611 h 831850"/>
                    <a:gd name="connsiteX449" fmla="*/ 779992 w 1096335"/>
                    <a:gd name="connsiteY449" fmla="*/ 168861 h 831850"/>
                    <a:gd name="connsiteX450" fmla="*/ 793839 w 1096335"/>
                    <a:gd name="connsiteY450" fmla="*/ 157111 h 831850"/>
                    <a:gd name="connsiteX451" fmla="*/ 240589 w 1096335"/>
                    <a:gd name="connsiteY451" fmla="*/ 147336 h 831850"/>
                    <a:gd name="connsiteX452" fmla="*/ 254437 w 1096335"/>
                    <a:gd name="connsiteY452" fmla="*/ 159086 h 831850"/>
                    <a:gd name="connsiteX453" fmla="*/ 240589 w 1096335"/>
                    <a:gd name="connsiteY453" fmla="*/ 170835 h 831850"/>
                    <a:gd name="connsiteX454" fmla="*/ 226742 w 1096335"/>
                    <a:gd name="connsiteY454" fmla="*/ 159086 h 831850"/>
                    <a:gd name="connsiteX455" fmla="*/ 240589 w 1096335"/>
                    <a:gd name="connsiteY455" fmla="*/ 147336 h 831850"/>
                    <a:gd name="connsiteX456" fmla="*/ 165313 w 1096335"/>
                    <a:gd name="connsiteY456" fmla="*/ 140264 h 831850"/>
                    <a:gd name="connsiteX457" fmla="*/ 179160 w 1096335"/>
                    <a:gd name="connsiteY457" fmla="*/ 152014 h 831850"/>
                    <a:gd name="connsiteX458" fmla="*/ 165313 w 1096335"/>
                    <a:gd name="connsiteY458" fmla="*/ 163764 h 831850"/>
                    <a:gd name="connsiteX459" fmla="*/ 151465 w 1096335"/>
                    <a:gd name="connsiteY459" fmla="*/ 152014 h 831850"/>
                    <a:gd name="connsiteX460" fmla="*/ 165313 w 1096335"/>
                    <a:gd name="connsiteY460" fmla="*/ 140264 h 831850"/>
                    <a:gd name="connsiteX461" fmla="*/ 411191 w 1096335"/>
                    <a:gd name="connsiteY461" fmla="*/ 119509 h 831850"/>
                    <a:gd name="connsiteX462" fmla="*/ 425039 w 1096335"/>
                    <a:gd name="connsiteY462" fmla="*/ 131259 h 831850"/>
                    <a:gd name="connsiteX463" fmla="*/ 411191 w 1096335"/>
                    <a:gd name="connsiteY463" fmla="*/ 143008 h 831850"/>
                    <a:gd name="connsiteX464" fmla="*/ 397344 w 1096335"/>
                    <a:gd name="connsiteY464" fmla="*/ 131259 h 831850"/>
                    <a:gd name="connsiteX465" fmla="*/ 411191 w 1096335"/>
                    <a:gd name="connsiteY465" fmla="*/ 119509 h 831850"/>
                    <a:gd name="connsiteX466" fmla="*/ 884030 w 1096335"/>
                    <a:gd name="connsiteY466" fmla="*/ 118938 h 831850"/>
                    <a:gd name="connsiteX467" fmla="*/ 897877 w 1096335"/>
                    <a:gd name="connsiteY467" fmla="*/ 130688 h 831850"/>
                    <a:gd name="connsiteX468" fmla="*/ 884030 w 1096335"/>
                    <a:gd name="connsiteY468" fmla="*/ 142438 h 831850"/>
                    <a:gd name="connsiteX469" fmla="*/ 870182 w 1096335"/>
                    <a:gd name="connsiteY469" fmla="*/ 130688 h 831850"/>
                    <a:gd name="connsiteX470" fmla="*/ 884030 w 1096335"/>
                    <a:gd name="connsiteY470" fmla="*/ 118938 h 831850"/>
                    <a:gd name="connsiteX471" fmla="*/ 661555 w 1096335"/>
                    <a:gd name="connsiteY471" fmla="*/ 116603 h 831850"/>
                    <a:gd name="connsiteX472" fmla="*/ 675402 w 1096335"/>
                    <a:gd name="connsiteY472" fmla="*/ 128352 h 831850"/>
                    <a:gd name="connsiteX473" fmla="*/ 661555 w 1096335"/>
                    <a:gd name="connsiteY473" fmla="*/ 140102 h 831850"/>
                    <a:gd name="connsiteX474" fmla="*/ 647708 w 1096335"/>
                    <a:gd name="connsiteY474" fmla="*/ 128352 h 831850"/>
                    <a:gd name="connsiteX475" fmla="*/ 661555 w 1096335"/>
                    <a:gd name="connsiteY475" fmla="*/ 116603 h 831850"/>
                    <a:gd name="connsiteX476" fmla="*/ 755671 w 1096335"/>
                    <a:gd name="connsiteY476" fmla="*/ 99686 h 831850"/>
                    <a:gd name="connsiteX477" fmla="*/ 769519 w 1096335"/>
                    <a:gd name="connsiteY477" fmla="*/ 111436 h 831850"/>
                    <a:gd name="connsiteX478" fmla="*/ 755671 w 1096335"/>
                    <a:gd name="connsiteY478" fmla="*/ 123186 h 831850"/>
                    <a:gd name="connsiteX479" fmla="*/ 741824 w 1096335"/>
                    <a:gd name="connsiteY479" fmla="*/ 111436 h 831850"/>
                    <a:gd name="connsiteX480" fmla="*/ 755671 w 1096335"/>
                    <a:gd name="connsiteY480" fmla="*/ 99686 h 831850"/>
                    <a:gd name="connsiteX481" fmla="*/ 323720 w 1096335"/>
                    <a:gd name="connsiteY481" fmla="*/ 99457 h 831850"/>
                    <a:gd name="connsiteX482" fmla="*/ 337567 w 1096335"/>
                    <a:gd name="connsiteY482" fmla="*/ 111207 h 831850"/>
                    <a:gd name="connsiteX483" fmla="*/ 323720 w 1096335"/>
                    <a:gd name="connsiteY483" fmla="*/ 122956 h 831850"/>
                    <a:gd name="connsiteX484" fmla="*/ 309873 w 1096335"/>
                    <a:gd name="connsiteY484" fmla="*/ 111207 h 831850"/>
                    <a:gd name="connsiteX485" fmla="*/ 323720 w 1096335"/>
                    <a:gd name="connsiteY485" fmla="*/ 99457 h 831850"/>
                    <a:gd name="connsiteX486" fmla="*/ 513010 w 1096335"/>
                    <a:gd name="connsiteY486" fmla="*/ 93591 h 831850"/>
                    <a:gd name="connsiteX487" fmla="*/ 526858 w 1096335"/>
                    <a:gd name="connsiteY487" fmla="*/ 105341 h 831850"/>
                    <a:gd name="connsiteX488" fmla="*/ 513010 w 1096335"/>
                    <a:gd name="connsiteY488" fmla="*/ 117091 h 831850"/>
                    <a:gd name="connsiteX489" fmla="*/ 499163 w 1096335"/>
                    <a:gd name="connsiteY489" fmla="*/ 105341 h 831850"/>
                    <a:gd name="connsiteX490" fmla="*/ 513010 w 1096335"/>
                    <a:gd name="connsiteY490" fmla="*/ 93591 h 831850"/>
                    <a:gd name="connsiteX491" fmla="*/ 822837 w 1096335"/>
                    <a:gd name="connsiteY491" fmla="*/ 63520 h 831850"/>
                    <a:gd name="connsiteX492" fmla="*/ 836684 w 1096335"/>
                    <a:gd name="connsiteY492" fmla="*/ 75270 h 831850"/>
                    <a:gd name="connsiteX493" fmla="*/ 822837 w 1096335"/>
                    <a:gd name="connsiteY493" fmla="*/ 87020 h 831850"/>
                    <a:gd name="connsiteX494" fmla="*/ 808990 w 1096335"/>
                    <a:gd name="connsiteY494" fmla="*/ 75270 h 831850"/>
                    <a:gd name="connsiteX495" fmla="*/ 822837 w 1096335"/>
                    <a:gd name="connsiteY495" fmla="*/ 63520 h 831850"/>
                    <a:gd name="connsiteX496" fmla="*/ 231954 w 1096335"/>
                    <a:gd name="connsiteY496" fmla="*/ 60811 h 831850"/>
                    <a:gd name="connsiteX497" fmla="*/ 239692 w 1096335"/>
                    <a:gd name="connsiteY497" fmla="*/ 63531 h 831850"/>
                    <a:gd name="connsiteX498" fmla="*/ 243747 w 1096335"/>
                    <a:gd name="connsiteY498" fmla="*/ 71839 h 831850"/>
                    <a:gd name="connsiteX499" fmla="*/ 229900 w 1096335"/>
                    <a:gd name="connsiteY499" fmla="*/ 83589 h 831850"/>
                    <a:gd name="connsiteX500" fmla="*/ 220109 w 1096335"/>
                    <a:gd name="connsiteY500" fmla="*/ 80148 h 831850"/>
                    <a:gd name="connsiteX501" fmla="*/ 216425 w 1096335"/>
                    <a:gd name="connsiteY501" fmla="*/ 72600 h 831850"/>
                    <a:gd name="connsiteX502" fmla="*/ 611007 w 1096335"/>
                    <a:gd name="connsiteY502" fmla="*/ 59645 h 831850"/>
                    <a:gd name="connsiteX503" fmla="*/ 624854 w 1096335"/>
                    <a:gd name="connsiteY503" fmla="*/ 71395 h 831850"/>
                    <a:gd name="connsiteX504" fmla="*/ 611007 w 1096335"/>
                    <a:gd name="connsiteY504" fmla="*/ 83145 h 831850"/>
                    <a:gd name="connsiteX505" fmla="*/ 597159 w 1096335"/>
                    <a:gd name="connsiteY505" fmla="*/ 71395 h 831850"/>
                    <a:gd name="connsiteX506" fmla="*/ 611007 w 1096335"/>
                    <a:gd name="connsiteY506" fmla="*/ 59645 h 831850"/>
                    <a:gd name="connsiteX507" fmla="*/ 380727 w 1096335"/>
                    <a:gd name="connsiteY507" fmla="*/ 53082 h 831850"/>
                    <a:gd name="connsiteX508" fmla="*/ 394574 w 1096335"/>
                    <a:gd name="connsiteY508" fmla="*/ 64832 h 831850"/>
                    <a:gd name="connsiteX509" fmla="*/ 380727 w 1096335"/>
                    <a:gd name="connsiteY509" fmla="*/ 76582 h 831850"/>
                    <a:gd name="connsiteX510" fmla="*/ 366879 w 1096335"/>
                    <a:gd name="connsiteY510" fmla="*/ 64832 h 831850"/>
                    <a:gd name="connsiteX511" fmla="*/ 380727 w 1096335"/>
                    <a:gd name="connsiteY511" fmla="*/ 53082 h 831850"/>
                    <a:gd name="connsiteX512" fmla="*/ 474843 w 1096335"/>
                    <a:gd name="connsiteY512" fmla="*/ 36166 h 831850"/>
                    <a:gd name="connsiteX513" fmla="*/ 488690 w 1096335"/>
                    <a:gd name="connsiteY513" fmla="*/ 47916 h 831850"/>
                    <a:gd name="connsiteX514" fmla="*/ 474843 w 1096335"/>
                    <a:gd name="connsiteY514" fmla="*/ 59666 h 831850"/>
                    <a:gd name="connsiteX515" fmla="*/ 460996 w 1096335"/>
                    <a:gd name="connsiteY515" fmla="*/ 47916 h 831850"/>
                    <a:gd name="connsiteX516" fmla="*/ 474843 w 1096335"/>
                    <a:gd name="connsiteY516" fmla="*/ 36166 h 831850"/>
                    <a:gd name="connsiteX517" fmla="*/ 751717 w 1096335"/>
                    <a:gd name="connsiteY517" fmla="*/ 17957 h 831850"/>
                    <a:gd name="connsiteX518" fmla="*/ 754885 w 1096335"/>
                    <a:gd name="connsiteY518" fmla="*/ 19000 h 831850"/>
                    <a:gd name="connsiteX519" fmla="*/ 766082 w 1096335"/>
                    <a:gd name="connsiteY519" fmla="*/ 24376 h 831850"/>
                    <a:gd name="connsiteX520" fmla="*/ 768227 w 1096335"/>
                    <a:gd name="connsiteY520" fmla="*/ 28771 h 831850"/>
                    <a:gd name="connsiteX521" fmla="*/ 754380 w 1096335"/>
                    <a:gd name="connsiteY521" fmla="*/ 40520 h 831850"/>
                    <a:gd name="connsiteX522" fmla="*/ 740532 w 1096335"/>
                    <a:gd name="connsiteY522" fmla="*/ 28771 h 831850"/>
                    <a:gd name="connsiteX523" fmla="*/ 744588 w 1096335"/>
                    <a:gd name="connsiteY523" fmla="*/ 20463 h 831850"/>
                    <a:gd name="connsiteX524" fmla="*/ 679103 w 1096335"/>
                    <a:gd name="connsiteY524" fmla="*/ 9949 h 831850"/>
                    <a:gd name="connsiteX525" fmla="*/ 692950 w 1096335"/>
                    <a:gd name="connsiteY525" fmla="*/ 21699 h 831850"/>
                    <a:gd name="connsiteX526" fmla="*/ 679103 w 1096335"/>
                    <a:gd name="connsiteY526" fmla="*/ 33449 h 831850"/>
                    <a:gd name="connsiteX527" fmla="*/ 665256 w 1096335"/>
                    <a:gd name="connsiteY527" fmla="*/ 21699 h 831850"/>
                    <a:gd name="connsiteX528" fmla="*/ 679103 w 1096335"/>
                    <a:gd name="connsiteY528" fmla="*/ 9949 h 831850"/>
                    <a:gd name="connsiteX529" fmla="*/ 343942 w 1096335"/>
                    <a:gd name="connsiteY529" fmla="*/ 8047 h 831850"/>
                    <a:gd name="connsiteX530" fmla="*/ 339970 w 1096335"/>
                    <a:gd name="connsiteY530" fmla="*/ 16184 h 831850"/>
                    <a:gd name="connsiteX531" fmla="*/ 330178 w 1096335"/>
                    <a:gd name="connsiteY531" fmla="*/ 19625 h 831850"/>
                    <a:gd name="connsiteX532" fmla="*/ 320387 w 1096335"/>
                    <a:gd name="connsiteY532" fmla="*/ 16184 h 831850"/>
                    <a:gd name="connsiteX533" fmla="*/ 320226 w 1096335"/>
                    <a:gd name="connsiteY533" fmla="*/ 15854 h 831850"/>
                    <a:gd name="connsiteX534" fmla="*/ 542009 w 1096335"/>
                    <a:gd name="connsiteY534" fmla="*/ 0 h 831850"/>
                    <a:gd name="connsiteX535" fmla="*/ 555856 w 1096335"/>
                    <a:gd name="connsiteY535" fmla="*/ 11750 h 831850"/>
                    <a:gd name="connsiteX536" fmla="*/ 542009 w 1096335"/>
                    <a:gd name="connsiteY536" fmla="*/ 23499 h 831850"/>
                    <a:gd name="connsiteX537" fmla="*/ 528161 w 1096335"/>
                    <a:gd name="connsiteY537" fmla="*/ 11750 h 831850"/>
                    <a:gd name="connsiteX538" fmla="*/ 542009 w 1096335"/>
                    <a:gd name="connsiteY538" fmla="*/ 0 h 831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</a:cxnLst>
                  <a:rect l="l" t="t" r="r" b="b"/>
                  <a:pathLst>
                    <a:path w="1096335" h="831850">
                      <a:moveTo>
                        <a:pt x="505095" y="817167"/>
                      </a:moveTo>
                      <a:cubicBezTo>
                        <a:pt x="512742" y="817167"/>
                        <a:pt x="518942" y="822428"/>
                        <a:pt x="518942" y="828917"/>
                      </a:cubicBezTo>
                      <a:lnTo>
                        <a:pt x="517510" y="831850"/>
                      </a:lnTo>
                      <a:lnTo>
                        <a:pt x="491889" y="830231"/>
                      </a:lnTo>
                      <a:lnTo>
                        <a:pt x="491248" y="828917"/>
                      </a:lnTo>
                      <a:cubicBezTo>
                        <a:pt x="491248" y="822428"/>
                        <a:pt x="497448" y="817167"/>
                        <a:pt x="505095" y="817167"/>
                      </a:cubicBezTo>
                      <a:close/>
                      <a:moveTo>
                        <a:pt x="319544" y="777927"/>
                      </a:moveTo>
                      <a:cubicBezTo>
                        <a:pt x="327191" y="777927"/>
                        <a:pt x="333391" y="783187"/>
                        <a:pt x="333391" y="789676"/>
                      </a:cubicBezTo>
                      <a:lnTo>
                        <a:pt x="329853" y="796924"/>
                      </a:lnTo>
                      <a:lnTo>
                        <a:pt x="310669" y="790609"/>
                      </a:lnTo>
                      <a:lnTo>
                        <a:pt x="306272" y="788497"/>
                      </a:lnTo>
                      <a:lnTo>
                        <a:pt x="309752" y="781368"/>
                      </a:lnTo>
                      <a:cubicBezTo>
                        <a:pt x="312258" y="779242"/>
                        <a:pt x="315720" y="777927"/>
                        <a:pt x="319544" y="777927"/>
                      </a:cubicBezTo>
                      <a:close/>
                      <a:moveTo>
                        <a:pt x="562102" y="770793"/>
                      </a:moveTo>
                      <a:cubicBezTo>
                        <a:pt x="569749" y="770793"/>
                        <a:pt x="575949" y="776054"/>
                        <a:pt x="575949" y="782543"/>
                      </a:cubicBezTo>
                      <a:cubicBezTo>
                        <a:pt x="575949" y="789032"/>
                        <a:pt x="569749" y="794293"/>
                        <a:pt x="562102" y="794293"/>
                      </a:cubicBezTo>
                      <a:cubicBezTo>
                        <a:pt x="554454" y="794293"/>
                        <a:pt x="548254" y="789032"/>
                        <a:pt x="548254" y="782543"/>
                      </a:cubicBezTo>
                      <a:cubicBezTo>
                        <a:pt x="548254" y="776054"/>
                        <a:pt x="554454" y="770793"/>
                        <a:pt x="562102" y="770793"/>
                      </a:cubicBezTo>
                      <a:close/>
                      <a:moveTo>
                        <a:pt x="777880" y="766030"/>
                      </a:moveTo>
                      <a:cubicBezTo>
                        <a:pt x="781704" y="766030"/>
                        <a:pt x="785165" y="767345"/>
                        <a:pt x="787671" y="769472"/>
                      </a:cubicBezTo>
                      <a:lnTo>
                        <a:pt x="789804" y="773841"/>
                      </a:lnTo>
                      <a:lnTo>
                        <a:pt x="767369" y="784614"/>
                      </a:lnTo>
                      <a:lnTo>
                        <a:pt x="764032" y="777780"/>
                      </a:lnTo>
                      <a:cubicBezTo>
                        <a:pt x="764032" y="771290"/>
                        <a:pt x="770232" y="766030"/>
                        <a:pt x="777880" y="766030"/>
                      </a:cubicBezTo>
                      <a:close/>
                      <a:moveTo>
                        <a:pt x="656218" y="753877"/>
                      </a:moveTo>
                      <a:cubicBezTo>
                        <a:pt x="663865" y="753877"/>
                        <a:pt x="670065" y="759137"/>
                        <a:pt x="670065" y="765627"/>
                      </a:cubicBezTo>
                      <a:cubicBezTo>
                        <a:pt x="670065" y="772116"/>
                        <a:pt x="663865" y="777376"/>
                        <a:pt x="656218" y="777376"/>
                      </a:cubicBezTo>
                      <a:cubicBezTo>
                        <a:pt x="648570" y="777376"/>
                        <a:pt x="642371" y="772116"/>
                        <a:pt x="642371" y="765627"/>
                      </a:cubicBezTo>
                      <a:cubicBezTo>
                        <a:pt x="642371" y="759137"/>
                        <a:pt x="648570" y="753877"/>
                        <a:pt x="656218" y="753877"/>
                      </a:cubicBezTo>
                      <a:close/>
                      <a:moveTo>
                        <a:pt x="421363" y="752009"/>
                      </a:moveTo>
                      <a:cubicBezTo>
                        <a:pt x="429010" y="752009"/>
                        <a:pt x="435210" y="757269"/>
                        <a:pt x="435210" y="763759"/>
                      </a:cubicBezTo>
                      <a:cubicBezTo>
                        <a:pt x="435210" y="770248"/>
                        <a:pt x="429010" y="775508"/>
                        <a:pt x="421363" y="775508"/>
                      </a:cubicBezTo>
                      <a:cubicBezTo>
                        <a:pt x="413715" y="775508"/>
                        <a:pt x="407515" y="770248"/>
                        <a:pt x="407515" y="763759"/>
                      </a:cubicBezTo>
                      <a:cubicBezTo>
                        <a:pt x="407515" y="757269"/>
                        <a:pt x="413715" y="752009"/>
                        <a:pt x="421363" y="752009"/>
                      </a:cubicBezTo>
                      <a:close/>
                      <a:moveTo>
                        <a:pt x="723384" y="717711"/>
                      </a:moveTo>
                      <a:cubicBezTo>
                        <a:pt x="731031" y="717711"/>
                        <a:pt x="737231" y="722971"/>
                        <a:pt x="737231" y="729460"/>
                      </a:cubicBezTo>
                      <a:cubicBezTo>
                        <a:pt x="737231" y="735949"/>
                        <a:pt x="731031" y="741210"/>
                        <a:pt x="723384" y="741210"/>
                      </a:cubicBezTo>
                      <a:cubicBezTo>
                        <a:pt x="715736" y="741210"/>
                        <a:pt x="709536" y="735949"/>
                        <a:pt x="709536" y="729460"/>
                      </a:cubicBezTo>
                      <a:cubicBezTo>
                        <a:pt x="709536" y="722971"/>
                        <a:pt x="715736" y="717711"/>
                        <a:pt x="723384" y="717711"/>
                      </a:cubicBezTo>
                      <a:close/>
                      <a:moveTo>
                        <a:pt x="845976" y="716334"/>
                      </a:moveTo>
                      <a:cubicBezTo>
                        <a:pt x="853623" y="716334"/>
                        <a:pt x="859823" y="721594"/>
                        <a:pt x="859823" y="728083"/>
                      </a:cubicBezTo>
                      <a:lnTo>
                        <a:pt x="859197" y="729366"/>
                      </a:lnTo>
                      <a:lnTo>
                        <a:pt x="845588" y="739697"/>
                      </a:lnTo>
                      <a:lnTo>
                        <a:pt x="836185" y="736392"/>
                      </a:lnTo>
                      <a:cubicBezTo>
                        <a:pt x="833679" y="734266"/>
                        <a:pt x="832129" y="731328"/>
                        <a:pt x="832129" y="728083"/>
                      </a:cubicBezTo>
                      <a:cubicBezTo>
                        <a:pt x="832129" y="721594"/>
                        <a:pt x="838329" y="716334"/>
                        <a:pt x="845976" y="716334"/>
                      </a:cubicBezTo>
                      <a:close/>
                      <a:moveTo>
                        <a:pt x="511553" y="713836"/>
                      </a:moveTo>
                      <a:cubicBezTo>
                        <a:pt x="519201" y="713836"/>
                        <a:pt x="525401" y="719096"/>
                        <a:pt x="525401" y="725585"/>
                      </a:cubicBezTo>
                      <a:cubicBezTo>
                        <a:pt x="525401" y="732075"/>
                        <a:pt x="519201" y="737335"/>
                        <a:pt x="511553" y="737335"/>
                      </a:cubicBezTo>
                      <a:cubicBezTo>
                        <a:pt x="503906" y="737335"/>
                        <a:pt x="497706" y="732075"/>
                        <a:pt x="497706" y="725585"/>
                      </a:cubicBezTo>
                      <a:cubicBezTo>
                        <a:pt x="497706" y="719096"/>
                        <a:pt x="503906" y="713836"/>
                        <a:pt x="511553" y="713836"/>
                      </a:cubicBezTo>
                      <a:close/>
                      <a:moveTo>
                        <a:pt x="289079" y="711500"/>
                      </a:moveTo>
                      <a:cubicBezTo>
                        <a:pt x="296726" y="711500"/>
                        <a:pt x="302926" y="716761"/>
                        <a:pt x="302926" y="723250"/>
                      </a:cubicBezTo>
                      <a:cubicBezTo>
                        <a:pt x="302926" y="729739"/>
                        <a:pt x="296726" y="735000"/>
                        <a:pt x="289079" y="735000"/>
                      </a:cubicBezTo>
                      <a:cubicBezTo>
                        <a:pt x="281431" y="735000"/>
                        <a:pt x="275232" y="729739"/>
                        <a:pt x="275232" y="723250"/>
                      </a:cubicBezTo>
                      <a:cubicBezTo>
                        <a:pt x="275232" y="716761"/>
                        <a:pt x="281431" y="711500"/>
                        <a:pt x="289079" y="711500"/>
                      </a:cubicBezTo>
                      <a:close/>
                      <a:moveTo>
                        <a:pt x="383195" y="694584"/>
                      </a:moveTo>
                      <a:cubicBezTo>
                        <a:pt x="390842" y="694584"/>
                        <a:pt x="397042" y="699844"/>
                        <a:pt x="397042" y="706334"/>
                      </a:cubicBezTo>
                      <a:cubicBezTo>
                        <a:pt x="397042" y="712823"/>
                        <a:pt x="390842" y="718083"/>
                        <a:pt x="383195" y="718083"/>
                      </a:cubicBezTo>
                      <a:cubicBezTo>
                        <a:pt x="375548" y="718083"/>
                        <a:pt x="369348" y="712823"/>
                        <a:pt x="369348" y="706334"/>
                      </a:cubicBezTo>
                      <a:cubicBezTo>
                        <a:pt x="369348" y="699844"/>
                        <a:pt x="375548" y="694584"/>
                        <a:pt x="383195" y="694584"/>
                      </a:cubicBezTo>
                      <a:close/>
                      <a:moveTo>
                        <a:pt x="654926" y="671211"/>
                      </a:moveTo>
                      <a:cubicBezTo>
                        <a:pt x="662574" y="671211"/>
                        <a:pt x="668774" y="676472"/>
                        <a:pt x="668774" y="682961"/>
                      </a:cubicBezTo>
                      <a:cubicBezTo>
                        <a:pt x="668774" y="689450"/>
                        <a:pt x="662574" y="694711"/>
                        <a:pt x="654926" y="694711"/>
                      </a:cubicBezTo>
                      <a:cubicBezTo>
                        <a:pt x="647279" y="694711"/>
                        <a:pt x="641079" y="689450"/>
                        <a:pt x="641079" y="682961"/>
                      </a:cubicBezTo>
                      <a:cubicBezTo>
                        <a:pt x="641079" y="676472"/>
                        <a:pt x="647279" y="671211"/>
                        <a:pt x="654926" y="671211"/>
                      </a:cubicBezTo>
                      <a:close/>
                      <a:moveTo>
                        <a:pt x="579650" y="664140"/>
                      </a:moveTo>
                      <a:cubicBezTo>
                        <a:pt x="587297" y="664140"/>
                        <a:pt x="593497" y="669400"/>
                        <a:pt x="593497" y="675889"/>
                      </a:cubicBezTo>
                      <a:cubicBezTo>
                        <a:pt x="593497" y="682378"/>
                        <a:pt x="587297" y="687639"/>
                        <a:pt x="579650" y="687639"/>
                      </a:cubicBezTo>
                      <a:cubicBezTo>
                        <a:pt x="572002" y="687639"/>
                        <a:pt x="565802" y="682378"/>
                        <a:pt x="565802" y="675889"/>
                      </a:cubicBezTo>
                      <a:cubicBezTo>
                        <a:pt x="565802" y="669400"/>
                        <a:pt x="572002" y="664140"/>
                        <a:pt x="579650" y="664140"/>
                      </a:cubicBezTo>
                      <a:close/>
                      <a:moveTo>
                        <a:pt x="450361" y="658418"/>
                      </a:moveTo>
                      <a:cubicBezTo>
                        <a:pt x="458008" y="658418"/>
                        <a:pt x="464208" y="663678"/>
                        <a:pt x="464208" y="670167"/>
                      </a:cubicBezTo>
                      <a:cubicBezTo>
                        <a:pt x="464208" y="676657"/>
                        <a:pt x="458008" y="681917"/>
                        <a:pt x="450361" y="681917"/>
                      </a:cubicBezTo>
                      <a:cubicBezTo>
                        <a:pt x="442713" y="681917"/>
                        <a:pt x="436513" y="676657"/>
                        <a:pt x="436513" y="670167"/>
                      </a:cubicBezTo>
                      <a:cubicBezTo>
                        <a:pt x="436513" y="663678"/>
                        <a:pt x="442713" y="658418"/>
                        <a:pt x="450361" y="658418"/>
                      </a:cubicBezTo>
                      <a:close/>
                      <a:moveTo>
                        <a:pt x="238531" y="654543"/>
                      </a:moveTo>
                      <a:cubicBezTo>
                        <a:pt x="246178" y="654543"/>
                        <a:pt x="252378" y="659803"/>
                        <a:pt x="252378" y="666292"/>
                      </a:cubicBezTo>
                      <a:cubicBezTo>
                        <a:pt x="252378" y="672782"/>
                        <a:pt x="246178" y="678042"/>
                        <a:pt x="238531" y="678042"/>
                      </a:cubicBezTo>
                      <a:cubicBezTo>
                        <a:pt x="230883" y="678042"/>
                        <a:pt x="224683" y="672782"/>
                        <a:pt x="224683" y="666292"/>
                      </a:cubicBezTo>
                      <a:cubicBezTo>
                        <a:pt x="224683" y="659803"/>
                        <a:pt x="230883" y="654543"/>
                        <a:pt x="238531" y="654543"/>
                      </a:cubicBezTo>
                      <a:close/>
                      <a:moveTo>
                        <a:pt x="825529" y="643384"/>
                      </a:moveTo>
                      <a:cubicBezTo>
                        <a:pt x="833176" y="643384"/>
                        <a:pt x="839376" y="648645"/>
                        <a:pt x="839376" y="655134"/>
                      </a:cubicBezTo>
                      <a:cubicBezTo>
                        <a:pt x="839376" y="661623"/>
                        <a:pt x="833176" y="666884"/>
                        <a:pt x="825529" y="666884"/>
                      </a:cubicBezTo>
                      <a:cubicBezTo>
                        <a:pt x="817881" y="666884"/>
                        <a:pt x="811681" y="661623"/>
                        <a:pt x="811681" y="655134"/>
                      </a:cubicBezTo>
                      <a:cubicBezTo>
                        <a:pt x="811681" y="648645"/>
                        <a:pt x="817881" y="643384"/>
                        <a:pt x="825529" y="643384"/>
                      </a:cubicBezTo>
                      <a:close/>
                      <a:moveTo>
                        <a:pt x="104630" y="631859"/>
                      </a:moveTo>
                      <a:lnTo>
                        <a:pt x="112158" y="634505"/>
                      </a:lnTo>
                      <a:cubicBezTo>
                        <a:pt x="114664" y="636632"/>
                        <a:pt x="116214" y="639569"/>
                        <a:pt x="116214" y="642813"/>
                      </a:cubicBezTo>
                      <a:lnTo>
                        <a:pt x="114755" y="645802"/>
                      </a:lnTo>
                      <a:close/>
                      <a:moveTo>
                        <a:pt x="738057" y="623332"/>
                      </a:moveTo>
                      <a:cubicBezTo>
                        <a:pt x="745705" y="623332"/>
                        <a:pt x="751905" y="628593"/>
                        <a:pt x="751905" y="635082"/>
                      </a:cubicBezTo>
                      <a:cubicBezTo>
                        <a:pt x="751905" y="641571"/>
                        <a:pt x="745705" y="646832"/>
                        <a:pt x="738057" y="646832"/>
                      </a:cubicBezTo>
                      <a:cubicBezTo>
                        <a:pt x="730410" y="646832"/>
                        <a:pt x="724210" y="641571"/>
                        <a:pt x="724210" y="635082"/>
                      </a:cubicBezTo>
                      <a:cubicBezTo>
                        <a:pt x="724210" y="628593"/>
                        <a:pt x="730410" y="623332"/>
                        <a:pt x="738057" y="623332"/>
                      </a:cubicBezTo>
                      <a:close/>
                      <a:moveTo>
                        <a:pt x="927348" y="617466"/>
                      </a:moveTo>
                      <a:cubicBezTo>
                        <a:pt x="934995" y="617466"/>
                        <a:pt x="941195" y="622727"/>
                        <a:pt x="941195" y="629216"/>
                      </a:cubicBezTo>
                      <a:cubicBezTo>
                        <a:pt x="941195" y="635705"/>
                        <a:pt x="934995" y="640966"/>
                        <a:pt x="927348" y="640966"/>
                      </a:cubicBezTo>
                      <a:cubicBezTo>
                        <a:pt x="919700" y="640966"/>
                        <a:pt x="913500" y="635705"/>
                        <a:pt x="913500" y="629216"/>
                      </a:cubicBezTo>
                      <a:cubicBezTo>
                        <a:pt x="913500" y="622727"/>
                        <a:pt x="919700" y="617466"/>
                        <a:pt x="927348" y="617466"/>
                      </a:cubicBezTo>
                      <a:close/>
                      <a:moveTo>
                        <a:pt x="381903" y="611918"/>
                      </a:moveTo>
                      <a:cubicBezTo>
                        <a:pt x="389551" y="611918"/>
                        <a:pt x="395751" y="617179"/>
                        <a:pt x="395751" y="623668"/>
                      </a:cubicBezTo>
                      <a:cubicBezTo>
                        <a:pt x="395751" y="630157"/>
                        <a:pt x="389551" y="635418"/>
                        <a:pt x="381903" y="635418"/>
                      </a:cubicBezTo>
                      <a:cubicBezTo>
                        <a:pt x="374256" y="635418"/>
                        <a:pt x="368056" y="630157"/>
                        <a:pt x="368056" y="623668"/>
                      </a:cubicBezTo>
                      <a:cubicBezTo>
                        <a:pt x="368056" y="617179"/>
                        <a:pt x="374256" y="611918"/>
                        <a:pt x="381903" y="611918"/>
                      </a:cubicBezTo>
                      <a:close/>
                      <a:moveTo>
                        <a:pt x="542418" y="609883"/>
                      </a:moveTo>
                      <a:cubicBezTo>
                        <a:pt x="550065" y="609883"/>
                        <a:pt x="556265" y="615143"/>
                        <a:pt x="556265" y="621632"/>
                      </a:cubicBezTo>
                      <a:cubicBezTo>
                        <a:pt x="556265" y="628121"/>
                        <a:pt x="550065" y="633382"/>
                        <a:pt x="542418" y="633382"/>
                      </a:cubicBezTo>
                      <a:cubicBezTo>
                        <a:pt x="534771" y="633382"/>
                        <a:pt x="528571" y="628121"/>
                        <a:pt x="528571" y="621632"/>
                      </a:cubicBezTo>
                      <a:cubicBezTo>
                        <a:pt x="528571" y="615143"/>
                        <a:pt x="534771" y="609883"/>
                        <a:pt x="542418" y="609883"/>
                      </a:cubicBezTo>
                      <a:close/>
                      <a:moveTo>
                        <a:pt x="306627" y="604847"/>
                      </a:moveTo>
                      <a:cubicBezTo>
                        <a:pt x="314274" y="604847"/>
                        <a:pt x="320474" y="610107"/>
                        <a:pt x="320474" y="616596"/>
                      </a:cubicBezTo>
                      <a:cubicBezTo>
                        <a:pt x="320474" y="623085"/>
                        <a:pt x="314274" y="628346"/>
                        <a:pt x="306627" y="628346"/>
                      </a:cubicBezTo>
                      <a:cubicBezTo>
                        <a:pt x="298980" y="628346"/>
                        <a:pt x="292780" y="623085"/>
                        <a:pt x="292780" y="616596"/>
                      </a:cubicBezTo>
                      <a:cubicBezTo>
                        <a:pt x="292780" y="610107"/>
                        <a:pt x="298980" y="604847"/>
                        <a:pt x="306627" y="604847"/>
                      </a:cubicBezTo>
                      <a:close/>
                      <a:moveTo>
                        <a:pt x="169533" y="594897"/>
                      </a:moveTo>
                      <a:cubicBezTo>
                        <a:pt x="177180" y="594897"/>
                        <a:pt x="183380" y="600158"/>
                        <a:pt x="183380" y="606647"/>
                      </a:cubicBezTo>
                      <a:cubicBezTo>
                        <a:pt x="183380" y="613136"/>
                        <a:pt x="177180" y="618397"/>
                        <a:pt x="169533" y="618397"/>
                      </a:cubicBezTo>
                      <a:cubicBezTo>
                        <a:pt x="161885" y="618397"/>
                        <a:pt x="155685" y="613136"/>
                        <a:pt x="155685" y="606647"/>
                      </a:cubicBezTo>
                      <a:cubicBezTo>
                        <a:pt x="155685" y="600158"/>
                        <a:pt x="161885" y="594897"/>
                        <a:pt x="169533" y="594897"/>
                      </a:cubicBezTo>
                      <a:close/>
                      <a:moveTo>
                        <a:pt x="454947" y="589830"/>
                      </a:moveTo>
                      <a:cubicBezTo>
                        <a:pt x="462594" y="589830"/>
                        <a:pt x="468794" y="595091"/>
                        <a:pt x="468794" y="601580"/>
                      </a:cubicBezTo>
                      <a:cubicBezTo>
                        <a:pt x="468794" y="608069"/>
                        <a:pt x="462594" y="613330"/>
                        <a:pt x="454947" y="613330"/>
                      </a:cubicBezTo>
                      <a:cubicBezTo>
                        <a:pt x="447299" y="613330"/>
                        <a:pt x="441100" y="608069"/>
                        <a:pt x="441100" y="601580"/>
                      </a:cubicBezTo>
                      <a:cubicBezTo>
                        <a:pt x="441100" y="595091"/>
                        <a:pt x="447299" y="589830"/>
                        <a:pt x="454947" y="589830"/>
                      </a:cubicBezTo>
                      <a:close/>
                      <a:moveTo>
                        <a:pt x="644237" y="583965"/>
                      </a:moveTo>
                      <a:cubicBezTo>
                        <a:pt x="651885" y="583965"/>
                        <a:pt x="658084" y="589225"/>
                        <a:pt x="658084" y="595714"/>
                      </a:cubicBezTo>
                      <a:cubicBezTo>
                        <a:pt x="658084" y="602204"/>
                        <a:pt x="651885" y="607464"/>
                        <a:pt x="644237" y="607464"/>
                      </a:cubicBezTo>
                      <a:cubicBezTo>
                        <a:pt x="636590" y="607464"/>
                        <a:pt x="630390" y="602204"/>
                        <a:pt x="630390" y="595714"/>
                      </a:cubicBezTo>
                      <a:cubicBezTo>
                        <a:pt x="630390" y="589225"/>
                        <a:pt x="636590" y="583965"/>
                        <a:pt x="644237" y="583965"/>
                      </a:cubicBezTo>
                      <a:close/>
                      <a:moveTo>
                        <a:pt x="795064" y="576958"/>
                      </a:moveTo>
                      <a:cubicBezTo>
                        <a:pt x="802711" y="576958"/>
                        <a:pt x="808911" y="582219"/>
                        <a:pt x="808911" y="588708"/>
                      </a:cubicBezTo>
                      <a:cubicBezTo>
                        <a:pt x="808911" y="595197"/>
                        <a:pt x="802711" y="600457"/>
                        <a:pt x="795064" y="600457"/>
                      </a:cubicBezTo>
                      <a:cubicBezTo>
                        <a:pt x="787417" y="600457"/>
                        <a:pt x="781217" y="595197"/>
                        <a:pt x="781217" y="588708"/>
                      </a:cubicBezTo>
                      <a:cubicBezTo>
                        <a:pt x="781217" y="582219"/>
                        <a:pt x="787417" y="576958"/>
                        <a:pt x="795064" y="576958"/>
                      </a:cubicBezTo>
                      <a:close/>
                      <a:moveTo>
                        <a:pt x="889180" y="560042"/>
                      </a:moveTo>
                      <a:cubicBezTo>
                        <a:pt x="896828" y="560042"/>
                        <a:pt x="903028" y="565302"/>
                        <a:pt x="903028" y="571791"/>
                      </a:cubicBezTo>
                      <a:cubicBezTo>
                        <a:pt x="903028" y="578280"/>
                        <a:pt x="896828" y="583541"/>
                        <a:pt x="889180" y="583541"/>
                      </a:cubicBezTo>
                      <a:cubicBezTo>
                        <a:pt x="881533" y="583541"/>
                        <a:pt x="875333" y="578280"/>
                        <a:pt x="875333" y="571791"/>
                      </a:cubicBezTo>
                      <a:cubicBezTo>
                        <a:pt x="875333" y="565302"/>
                        <a:pt x="881533" y="560042"/>
                        <a:pt x="889180" y="560042"/>
                      </a:cubicBezTo>
                      <a:close/>
                      <a:moveTo>
                        <a:pt x="101075" y="548398"/>
                      </a:moveTo>
                      <a:cubicBezTo>
                        <a:pt x="108723" y="548398"/>
                        <a:pt x="114923" y="553659"/>
                        <a:pt x="114923" y="560148"/>
                      </a:cubicBezTo>
                      <a:cubicBezTo>
                        <a:pt x="114923" y="566637"/>
                        <a:pt x="108723" y="571898"/>
                        <a:pt x="101075" y="571898"/>
                      </a:cubicBezTo>
                      <a:cubicBezTo>
                        <a:pt x="93428" y="571898"/>
                        <a:pt x="87228" y="566637"/>
                        <a:pt x="87228" y="560148"/>
                      </a:cubicBezTo>
                      <a:cubicBezTo>
                        <a:pt x="87228" y="553659"/>
                        <a:pt x="93428" y="548398"/>
                        <a:pt x="101075" y="548398"/>
                      </a:cubicBezTo>
                      <a:close/>
                      <a:moveTo>
                        <a:pt x="258247" y="546362"/>
                      </a:moveTo>
                      <a:cubicBezTo>
                        <a:pt x="265895" y="546362"/>
                        <a:pt x="272094" y="551623"/>
                        <a:pt x="272094" y="558112"/>
                      </a:cubicBezTo>
                      <a:cubicBezTo>
                        <a:pt x="272094" y="564601"/>
                        <a:pt x="265895" y="569862"/>
                        <a:pt x="258247" y="569862"/>
                      </a:cubicBezTo>
                      <a:cubicBezTo>
                        <a:pt x="250600" y="569862"/>
                        <a:pt x="244400" y="564601"/>
                        <a:pt x="244400" y="558112"/>
                      </a:cubicBezTo>
                      <a:cubicBezTo>
                        <a:pt x="244400" y="551623"/>
                        <a:pt x="250600" y="546362"/>
                        <a:pt x="258247" y="546362"/>
                      </a:cubicBezTo>
                      <a:close/>
                      <a:moveTo>
                        <a:pt x="511953" y="543456"/>
                      </a:moveTo>
                      <a:cubicBezTo>
                        <a:pt x="519601" y="543456"/>
                        <a:pt x="525801" y="548717"/>
                        <a:pt x="525801" y="555206"/>
                      </a:cubicBezTo>
                      <a:cubicBezTo>
                        <a:pt x="525801" y="561695"/>
                        <a:pt x="519601" y="566956"/>
                        <a:pt x="511953" y="566956"/>
                      </a:cubicBezTo>
                      <a:cubicBezTo>
                        <a:pt x="504306" y="566956"/>
                        <a:pt x="498106" y="561695"/>
                        <a:pt x="498106" y="555206"/>
                      </a:cubicBezTo>
                      <a:cubicBezTo>
                        <a:pt x="498106" y="548717"/>
                        <a:pt x="504306" y="543456"/>
                        <a:pt x="511953" y="543456"/>
                      </a:cubicBezTo>
                      <a:close/>
                      <a:moveTo>
                        <a:pt x="606070" y="526540"/>
                      </a:moveTo>
                      <a:cubicBezTo>
                        <a:pt x="613717" y="526540"/>
                        <a:pt x="619917" y="531800"/>
                        <a:pt x="619917" y="538290"/>
                      </a:cubicBezTo>
                      <a:cubicBezTo>
                        <a:pt x="619917" y="544779"/>
                        <a:pt x="613717" y="550039"/>
                        <a:pt x="606070" y="550039"/>
                      </a:cubicBezTo>
                      <a:cubicBezTo>
                        <a:pt x="598422" y="550039"/>
                        <a:pt x="592222" y="544779"/>
                        <a:pt x="592222" y="538290"/>
                      </a:cubicBezTo>
                      <a:cubicBezTo>
                        <a:pt x="592222" y="531800"/>
                        <a:pt x="598422" y="526540"/>
                        <a:pt x="606070" y="526540"/>
                      </a:cubicBezTo>
                      <a:close/>
                      <a:moveTo>
                        <a:pt x="170776" y="526310"/>
                      </a:moveTo>
                      <a:cubicBezTo>
                        <a:pt x="178423" y="526310"/>
                        <a:pt x="184623" y="531571"/>
                        <a:pt x="184623" y="538060"/>
                      </a:cubicBezTo>
                      <a:cubicBezTo>
                        <a:pt x="184623" y="544549"/>
                        <a:pt x="178423" y="549810"/>
                        <a:pt x="170776" y="549810"/>
                      </a:cubicBezTo>
                      <a:cubicBezTo>
                        <a:pt x="163128" y="549810"/>
                        <a:pt x="156929" y="544549"/>
                        <a:pt x="156929" y="538060"/>
                      </a:cubicBezTo>
                      <a:cubicBezTo>
                        <a:pt x="156929" y="531571"/>
                        <a:pt x="163128" y="526310"/>
                        <a:pt x="170776" y="526310"/>
                      </a:cubicBezTo>
                      <a:close/>
                      <a:moveTo>
                        <a:pt x="956346" y="523875"/>
                      </a:moveTo>
                      <a:cubicBezTo>
                        <a:pt x="963993" y="523875"/>
                        <a:pt x="970193" y="529136"/>
                        <a:pt x="970193" y="535625"/>
                      </a:cubicBezTo>
                      <a:cubicBezTo>
                        <a:pt x="970193" y="542114"/>
                        <a:pt x="963993" y="547375"/>
                        <a:pt x="956346" y="547375"/>
                      </a:cubicBezTo>
                      <a:cubicBezTo>
                        <a:pt x="948699" y="547375"/>
                        <a:pt x="942499" y="542114"/>
                        <a:pt x="942499" y="535625"/>
                      </a:cubicBezTo>
                      <a:cubicBezTo>
                        <a:pt x="942499" y="529136"/>
                        <a:pt x="948699" y="523875"/>
                        <a:pt x="956346" y="523875"/>
                      </a:cubicBezTo>
                      <a:close/>
                      <a:moveTo>
                        <a:pt x="360066" y="520444"/>
                      </a:moveTo>
                      <a:cubicBezTo>
                        <a:pt x="367714" y="520444"/>
                        <a:pt x="373913" y="525705"/>
                        <a:pt x="373913" y="532194"/>
                      </a:cubicBezTo>
                      <a:cubicBezTo>
                        <a:pt x="373913" y="538683"/>
                        <a:pt x="367714" y="543944"/>
                        <a:pt x="360066" y="543944"/>
                      </a:cubicBezTo>
                      <a:cubicBezTo>
                        <a:pt x="352419" y="543944"/>
                        <a:pt x="346219" y="538683"/>
                        <a:pt x="346219" y="532194"/>
                      </a:cubicBezTo>
                      <a:cubicBezTo>
                        <a:pt x="346219" y="525705"/>
                        <a:pt x="352419" y="520444"/>
                        <a:pt x="360066" y="520444"/>
                      </a:cubicBezTo>
                      <a:close/>
                      <a:moveTo>
                        <a:pt x="744516" y="520000"/>
                      </a:moveTo>
                      <a:cubicBezTo>
                        <a:pt x="752163" y="520000"/>
                        <a:pt x="758363" y="525261"/>
                        <a:pt x="758363" y="531750"/>
                      </a:cubicBezTo>
                      <a:cubicBezTo>
                        <a:pt x="758363" y="538239"/>
                        <a:pt x="752163" y="543500"/>
                        <a:pt x="744516" y="543500"/>
                      </a:cubicBezTo>
                      <a:cubicBezTo>
                        <a:pt x="736868" y="543500"/>
                        <a:pt x="730668" y="538239"/>
                        <a:pt x="730668" y="531750"/>
                      </a:cubicBezTo>
                      <a:cubicBezTo>
                        <a:pt x="730668" y="525261"/>
                        <a:pt x="736868" y="520000"/>
                        <a:pt x="744516" y="520000"/>
                      </a:cubicBezTo>
                      <a:close/>
                      <a:moveTo>
                        <a:pt x="673235" y="490374"/>
                      </a:moveTo>
                      <a:cubicBezTo>
                        <a:pt x="680883" y="490374"/>
                        <a:pt x="687083" y="495634"/>
                        <a:pt x="687083" y="502123"/>
                      </a:cubicBezTo>
                      <a:cubicBezTo>
                        <a:pt x="687083" y="508613"/>
                        <a:pt x="680883" y="513873"/>
                        <a:pt x="673235" y="513873"/>
                      </a:cubicBezTo>
                      <a:cubicBezTo>
                        <a:pt x="665588" y="513873"/>
                        <a:pt x="659388" y="508613"/>
                        <a:pt x="659388" y="502123"/>
                      </a:cubicBezTo>
                      <a:cubicBezTo>
                        <a:pt x="659388" y="495634"/>
                        <a:pt x="665588" y="490374"/>
                        <a:pt x="673235" y="490374"/>
                      </a:cubicBezTo>
                      <a:close/>
                      <a:moveTo>
                        <a:pt x="461405" y="486499"/>
                      </a:moveTo>
                      <a:cubicBezTo>
                        <a:pt x="469052" y="486499"/>
                        <a:pt x="475252" y="491759"/>
                        <a:pt x="475252" y="498248"/>
                      </a:cubicBezTo>
                      <a:cubicBezTo>
                        <a:pt x="475252" y="504738"/>
                        <a:pt x="469052" y="509998"/>
                        <a:pt x="461405" y="509998"/>
                      </a:cubicBezTo>
                      <a:cubicBezTo>
                        <a:pt x="453758" y="509998"/>
                        <a:pt x="447558" y="504738"/>
                        <a:pt x="447558" y="498248"/>
                      </a:cubicBezTo>
                      <a:cubicBezTo>
                        <a:pt x="447558" y="491759"/>
                        <a:pt x="453758" y="486499"/>
                        <a:pt x="461405" y="486499"/>
                      </a:cubicBezTo>
                      <a:close/>
                      <a:moveTo>
                        <a:pt x="227782" y="479936"/>
                      </a:moveTo>
                      <a:cubicBezTo>
                        <a:pt x="235430" y="479936"/>
                        <a:pt x="241630" y="485196"/>
                        <a:pt x="241630" y="491686"/>
                      </a:cubicBezTo>
                      <a:cubicBezTo>
                        <a:pt x="241630" y="498175"/>
                        <a:pt x="235430" y="503435"/>
                        <a:pt x="227782" y="503435"/>
                      </a:cubicBezTo>
                      <a:cubicBezTo>
                        <a:pt x="220135" y="503435"/>
                        <a:pt x="213935" y="498175"/>
                        <a:pt x="213935" y="491686"/>
                      </a:cubicBezTo>
                      <a:cubicBezTo>
                        <a:pt x="213935" y="485196"/>
                        <a:pt x="220135" y="479936"/>
                        <a:pt x="227782" y="479936"/>
                      </a:cubicBezTo>
                      <a:close/>
                      <a:moveTo>
                        <a:pt x="887889" y="477376"/>
                      </a:moveTo>
                      <a:cubicBezTo>
                        <a:pt x="895536" y="477376"/>
                        <a:pt x="901736" y="482637"/>
                        <a:pt x="901736" y="489126"/>
                      </a:cubicBezTo>
                      <a:cubicBezTo>
                        <a:pt x="901736" y="495615"/>
                        <a:pt x="895536" y="500876"/>
                        <a:pt x="887889" y="500876"/>
                      </a:cubicBezTo>
                      <a:cubicBezTo>
                        <a:pt x="880241" y="500876"/>
                        <a:pt x="874041" y="495615"/>
                        <a:pt x="874041" y="489126"/>
                      </a:cubicBezTo>
                      <a:cubicBezTo>
                        <a:pt x="874041" y="482637"/>
                        <a:pt x="880241" y="477376"/>
                        <a:pt x="887889" y="477376"/>
                      </a:cubicBezTo>
                      <a:close/>
                      <a:moveTo>
                        <a:pt x="1045060" y="475340"/>
                      </a:moveTo>
                      <a:cubicBezTo>
                        <a:pt x="1048884" y="475340"/>
                        <a:pt x="1052346" y="476655"/>
                        <a:pt x="1054852" y="478782"/>
                      </a:cubicBezTo>
                      <a:lnTo>
                        <a:pt x="1055184" y="479461"/>
                      </a:lnTo>
                      <a:lnTo>
                        <a:pt x="1051663" y="483495"/>
                      </a:lnTo>
                      <a:lnTo>
                        <a:pt x="1034839" y="494518"/>
                      </a:lnTo>
                      <a:lnTo>
                        <a:pt x="1031213" y="487090"/>
                      </a:lnTo>
                      <a:cubicBezTo>
                        <a:pt x="1031213" y="480601"/>
                        <a:pt x="1037413" y="475340"/>
                        <a:pt x="1045060" y="475340"/>
                      </a:cubicBezTo>
                      <a:close/>
                      <a:moveTo>
                        <a:pt x="812612" y="470304"/>
                      </a:moveTo>
                      <a:cubicBezTo>
                        <a:pt x="820260" y="470304"/>
                        <a:pt x="826460" y="475565"/>
                        <a:pt x="826460" y="482054"/>
                      </a:cubicBezTo>
                      <a:cubicBezTo>
                        <a:pt x="826460" y="488543"/>
                        <a:pt x="820260" y="493804"/>
                        <a:pt x="812612" y="493804"/>
                      </a:cubicBezTo>
                      <a:cubicBezTo>
                        <a:pt x="804965" y="493804"/>
                        <a:pt x="798765" y="488543"/>
                        <a:pt x="798765" y="482054"/>
                      </a:cubicBezTo>
                      <a:cubicBezTo>
                        <a:pt x="798765" y="475565"/>
                        <a:pt x="804965" y="470304"/>
                        <a:pt x="812612" y="470304"/>
                      </a:cubicBezTo>
                      <a:close/>
                      <a:moveTo>
                        <a:pt x="321899" y="463019"/>
                      </a:moveTo>
                      <a:cubicBezTo>
                        <a:pt x="329546" y="463019"/>
                        <a:pt x="335746" y="468280"/>
                        <a:pt x="335746" y="474769"/>
                      </a:cubicBezTo>
                      <a:cubicBezTo>
                        <a:pt x="335746" y="481258"/>
                        <a:pt x="329546" y="486519"/>
                        <a:pt x="321899" y="486519"/>
                      </a:cubicBezTo>
                      <a:cubicBezTo>
                        <a:pt x="314251" y="486519"/>
                        <a:pt x="308051" y="481258"/>
                        <a:pt x="308051" y="474769"/>
                      </a:cubicBezTo>
                      <a:cubicBezTo>
                        <a:pt x="308051" y="468280"/>
                        <a:pt x="314251" y="463019"/>
                        <a:pt x="321899" y="463019"/>
                      </a:cubicBezTo>
                      <a:close/>
                      <a:moveTo>
                        <a:pt x="52711" y="457930"/>
                      </a:moveTo>
                      <a:cubicBezTo>
                        <a:pt x="60359" y="457930"/>
                        <a:pt x="66559" y="463190"/>
                        <a:pt x="66559" y="469680"/>
                      </a:cubicBezTo>
                      <a:cubicBezTo>
                        <a:pt x="66559" y="476169"/>
                        <a:pt x="60359" y="481429"/>
                        <a:pt x="52711" y="481429"/>
                      </a:cubicBezTo>
                      <a:cubicBezTo>
                        <a:pt x="45064" y="481429"/>
                        <a:pt x="38864" y="476169"/>
                        <a:pt x="38864" y="469680"/>
                      </a:cubicBezTo>
                      <a:cubicBezTo>
                        <a:pt x="38864" y="463190"/>
                        <a:pt x="45064" y="457930"/>
                        <a:pt x="52711" y="457930"/>
                      </a:cubicBezTo>
                      <a:close/>
                      <a:moveTo>
                        <a:pt x="957589" y="455288"/>
                      </a:moveTo>
                      <a:cubicBezTo>
                        <a:pt x="965237" y="455288"/>
                        <a:pt x="971436" y="460549"/>
                        <a:pt x="971436" y="467038"/>
                      </a:cubicBezTo>
                      <a:cubicBezTo>
                        <a:pt x="971436" y="473527"/>
                        <a:pt x="965237" y="478788"/>
                        <a:pt x="957589" y="478788"/>
                      </a:cubicBezTo>
                      <a:cubicBezTo>
                        <a:pt x="949942" y="478788"/>
                        <a:pt x="943742" y="473527"/>
                        <a:pt x="943742" y="467038"/>
                      </a:cubicBezTo>
                      <a:cubicBezTo>
                        <a:pt x="943742" y="460549"/>
                        <a:pt x="949942" y="455288"/>
                        <a:pt x="957589" y="455288"/>
                      </a:cubicBezTo>
                      <a:close/>
                      <a:moveTo>
                        <a:pt x="604778" y="443874"/>
                      </a:moveTo>
                      <a:cubicBezTo>
                        <a:pt x="612425" y="443874"/>
                        <a:pt x="618625" y="449135"/>
                        <a:pt x="618625" y="455624"/>
                      </a:cubicBezTo>
                      <a:cubicBezTo>
                        <a:pt x="618625" y="462113"/>
                        <a:pt x="612425" y="467374"/>
                        <a:pt x="604778" y="467374"/>
                      </a:cubicBezTo>
                      <a:cubicBezTo>
                        <a:pt x="597131" y="467374"/>
                        <a:pt x="590931" y="462113"/>
                        <a:pt x="590931" y="455624"/>
                      </a:cubicBezTo>
                      <a:cubicBezTo>
                        <a:pt x="590931" y="449135"/>
                        <a:pt x="597131" y="443874"/>
                        <a:pt x="604778" y="443874"/>
                      </a:cubicBezTo>
                      <a:close/>
                      <a:moveTo>
                        <a:pt x="529502" y="436803"/>
                      </a:moveTo>
                      <a:cubicBezTo>
                        <a:pt x="537149" y="436803"/>
                        <a:pt x="543349" y="442063"/>
                        <a:pt x="543349" y="448552"/>
                      </a:cubicBezTo>
                      <a:cubicBezTo>
                        <a:pt x="543349" y="455041"/>
                        <a:pt x="537149" y="460302"/>
                        <a:pt x="529502" y="460302"/>
                      </a:cubicBezTo>
                      <a:cubicBezTo>
                        <a:pt x="521854" y="460302"/>
                        <a:pt x="515654" y="455041"/>
                        <a:pt x="515654" y="448552"/>
                      </a:cubicBezTo>
                      <a:cubicBezTo>
                        <a:pt x="515654" y="442063"/>
                        <a:pt x="521854" y="436803"/>
                        <a:pt x="529502" y="436803"/>
                      </a:cubicBezTo>
                      <a:close/>
                      <a:moveTo>
                        <a:pt x="389064" y="426853"/>
                      </a:moveTo>
                      <a:cubicBezTo>
                        <a:pt x="396712" y="426853"/>
                        <a:pt x="402912" y="432114"/>
                        <a:pt x="402912" y="438603"/>
                      </a:cubicBezTo>
                      <a:cubicBezTo>
                        <a:pt x="402912" y="445092"/>
                        <a:pt x="396712" y="450353"/>
                        <a:pt x="389064" y="450353"/>
                      </a:cubicBezTo>
                      <a:cubicBezTo>
                        <a:pt x="381417" y="450353"/>
                        <a:pt x="375217" y="445092"/>
                        <a:pt x="375217" y="438603"/>
                      </a:cubicBezTo>
                      <a:cubicBezTo>
                        <a:pt x="375217" y="432114"/>
                        <a:pt x="381417" y="426853"/>
                        <a:pt x="389064" y="426853"/>
                      </a:cubicBezTo>
                      <a:close/>
                      <a:moveTo>
                        <a:pt x="177234" y="422978"/>
                      </a:moveTo>
                      <a:cubicBezTo>
                        <a:pt x="184882" y="422978"/>
                        <a:pt x="191081" y="428239"/>
                        <a:pt x="191081" y="434728"/>
                      </a:cubicBezTo>
                      <a:cubicBezTo>
                        <a:pt x="191081" y="441217"/>
                        <a:pt x="184882" y="446478"/>
                        <a:pt x="177234" y="446478"/>
                      </a:cubicBezTo>
                      <a:cubicBezTo>
                        <a:pt x="169587" y="446478"/>
                        <a:pt x="163387" y="441217"/>
                        <a:pt x="163387" y="434728"/>
                      </a:cubicBezTo>
                      <a:cubicBezTo>
                        <a:pt x="163387" y="428239"/>
                        <a:pt x="169587" y="422978"/>
                        <a:pt x="177234" y="422978"/>
                      </a:cubicBezTo>
                      <a:close/>
                      <a:moveTo>
                        <a:pt x="737706" y="412826"/>
                      </a:moveTo>
                      <a:cubicBezTo>
                        <a:pt x="745353" y="412826"/>
                        <a:pt x="751553" y="418086"/>
                        <a:pt x="751553" y="424575"/>
                      </a:cubicBezTo>
                      <a:cubicBezTo>
                        <a:pt x="751553" y="431065"/>
                        <a:pt x="745353" y="436325"/>
                        <a:pt x="737706" y="436325"/>
                      </a:cubicBezTo>
                      <a:cubicBezTo>
                        <a:pt x="730058" y="436325"/>
                        <a:pt x="723858" y="431065"/>
                        <a:pt x="723858" y="424575"/>
                      </a:cubicBezTo>
                      <a:cubicBezTo>
                        <a:pt x="723858" y="418086"/>
                        <a:pt x="730058" y="412826"/>
                        <a:pt x="737706" y="412826"/>
                      </a:cubicBezTo>
                      <a:close/>
                      <a:moveTo>
                        <a:pt x="1014596" y="408914"/>
                      </a:moveTo>
                      <a:cubicBezTo>
                        <a:pt x="1022243" y="408914"/>
                        <a:pt x="1028443" y="414174"/>
                        <a:pt x="1028443" y="420664"/>
                      </a:cubicBezTo>
                      <a:cubicBezTo>
                        <a:pt x="1028443" y="427153"/>
                        <a:pt x="1022243" y="432413"/>
                        <a:pt x="1014596" y="432413"/>
                      </a:cubicBezTo>
                      <a:cubicBezTo>
                        <a:pt x="1006948" y="432413"/>
                        <a:pt x="1000748" y="427153"/>
                        <a:pt x="1000748" y="420664"/>
                      </a:cubicBezTo>
                      <a:cubicBezTo>
                        <a:pt x="1000748" y="414174"/>
                        <a:pt x="1006948" y="408914"/>
                        <a:pt x="1014596" y="408914"/>
                      </a:cubicBezTo>
                      <a:close/>
                      <a:moveTo>
                        <a:pt x="1095606" y="402230"/>
                      </a:moveTo>
                      <a:lnTo>
                        <a:pt x="1096335" y="404804"/>
                      </a:lnTo>
                      <a:lnTo>
                        <a:pt x="1095985" y="406040"/>
                      </a:lnTo>
                      <a:lnTo>
                        <a:pt x="1094865" y="403747"/>
                      </a:lnTo>
                      <a:close/>
                      <a:moveTo>
                        <a:pt x="14544" y="400505"/>
                      </a:moveTo>
                      <a:cubicBezTo>
                        <a:pt x="22191" y="400505"/>
                        <a:pt x="28391" y="405765"/>
                        <a:pt x="28391" y="412255"/>
                      </a:cubicBezTo>
                      <a:cubicBezTo>
                        <a:pt x="28391" y="418744"/>
                        <a:pt x="22191" y="424004"/>
                        <a:pt x="14544" y="424004"/>
                      </a:cubicBezTo>
                      <a:cubicBezTo>
                        <a:pt x="6896" y="424004"/>
                        <a:pt x="697" y="418744"/>
                        <a:pt x="697" y="412255"/>
                      </a:cubicBezTo>
                      <a:cubicBezTo>
                        <a:pt x="697" y="405765"/>
                        <a:pt x="6896" y="400505"/>
                        <a:pt x="14544" y="400505"/>
                      </a:cubicBezTo>
                      <a:close/>
                      <a:moveTo>
                        <a:pt x="650234" y="392774"/>
                      </a:moveTo>
                      <a:cubicBezTo>
                        <a:pt x="657881" y="392774"/>
                        <a:pt x="664081" y="398034"/>
                        <a:pt x="664081" y="404523"/>
                      </a:cubicBezTo>
                      <a:cubicBezTo>
                        <a:pt x="664081" y="411012"/>
                        <a:pt x="657881" y="416273"/>
                        <a:pt x="650234" y="416273"/>
                      </a:cubicBezTo>
                      <a:cubicBezTo>
                        <a:pt x="642587" y="416273"/>
                        <a:pt x="636387" y="411012"/>
                        <a:pt x="636387" y="404523"/>
                      </a:cubicBezTo>
                      <a:cubicBezTo>
                        <a:pt x="636387" y="398034"/>
                        <a:pt x="642587" y="392774"/>
                        <a:pt x="650234" y="392774"/>
                      </a:cubicBezTo>
                      <a:close/>
                      <a:moveTo>
                        <a:pt x="839525" y="386908"/>
                      </a:moveTo>
                      <a:cubicBezTo>
                        <a:pt x="847172" y="386908"/>
                        <a:pt x="853372" y="392168"/>
                        <a:pt x="853372" y="398658"/>
                      </a:cubicBezTo>
                      <a:cubicBezTo>
                        <a:pt x="853372" y="405147"/>
                        <a:pt x="847172" y="410407"/>
                        <a:pt x="839525" y="410407"/>
                      </a:cubicBezTo>
                      <a:cubicBezTo>
                        <a:pt x="831877" y="410407"/>
                        <a:pt x="825677" y="405147"/>
                        <a:pt x="825677" y="398658"/>
                      </a:cubicBezTo>
                      <a:cubicBezTo>
                        <a:pt x="825677" y="392168"/>
                        <a:pt x="831877" y="386908"/>
                        <a:pt x="839525" y="386908"/>
                      </a:cubicBezTo>
                      <a:close/>
                      <a:moveTo>
                        <a:pt x="320607" y="380354"/>
                      </a:moveTo>
                      <a:cubicBezTo>
                        <a:pt x="328254" y="380354"/>
                        <a:pt x="334454" y="385615"/>
                        <a:pt x="334454" y="392104"/>
                      </a:cubicBezTo>
                      <a:cubicBezTo>
                        <a:pt x="334454" y="398593"/>
                        <a:pt x="328254" y="403854"/>
                        <a:pt x="320607" y="403854"/>
                      </a:cubicBezTo>
                      <a:cubicBezTo>
                        <a:pt x="312960" y="403854"/>
                        <a:pt x="306760" y="398593"/>
                        <a:pt x="306760" y="392104"/>
                      </a:cubicBezTo>
                      <a:cubicBezTo>
                        <a:pt x="306760" y="385615"/>
                        <a:pt x="312960" y="380354"/>
                        <a:pt x="320607" y="380354"/>
                      </a:cubicBezTo>
                      <a:close/>
                      <a:moveTo>
                        <a:pt x="245331" y="373282"/>
                      </a:moveTo>
                      <a:cubicBezTo>
                        <a:pt x="252978" y="373282"/>
                        <a:pt x="259178" y="378543"/>
                        <a:pt x="259178" y="385032"/>
                      </a:cubicBezTo>
                      <a:cubicBezTo>
                        <a:pt x="259178" y="391521"/>
                        <a:pt x="252978" y="396782"/>
                        <a:pt x="245331" y="396782"/>
                      </a:cubicBezTo>
                      <a:cubicBezTo>
                        <a:pt x="237683" y="396782"/>
                        <a:pt x="231483" y="391521"/>
                        <a:pt x="231483" y="385032"/>
                      </a:cubicBezTo>
                      <a:cubicBezTo>
                        <a:pt x="231483" y="378543"/>
                        <a:pt x="237683" y="373282"/>
                        <a:pt x="245331" y="373282"/>
                      </a:cubicBezTo>
                      <a:close/>
                      <a:moveTo>
                        <a:pt x="444555" y="365539"/>
                      </a:moveTo>
                      <a:cubicBezTo>
                        <a:pt x="452203" y="365539"/>
                        <a:pt x="458403" y="370799"/>
                        <a:pt x="458403" y="377289"/>
                      </a:cubicBezTo>
                      <a:cubicBezTo>
                        <a:pt x="458403" y="383778"/>
                        <a:pt x="452203" y="389038"/>
                        <a:pt x="444555" y="389038"/>
                      </a:cubicBezTo>
                      <a:cubicBezTo>
                        <a:pt x="436908" y="389038"/>
                        <a:pt x="430708" y="383778"/>
                        <a:pt x="430708" y="377289"/>
                      </a:cubicBezTo>
                      <a:cubicBezTo>
                        <a:pt x="430708" y="370799"/>
                        <a:pt x="436908" y="365539"/>
                        <a:pt x="444555" y="365539"/>
                      </a:cubicBezTo>
                      <a:close/>
                      <a:moveTo>
                        <a:pt x="81710" y="364339"/>
                      </a:moveTo>
                      <a:cubicBezTo>
                        <a:pt x="89357" y="364339"/>
                        <a:pt x="95557" y="369599"/>
                        <a:pt x="95557" y="376088"/>
                      </a:cubicBezTo>
                      <a:cubicBezTo>
                        <a:pt x="95557" y="382578"/>
                        <a:pt x="89357" y="387838"/>
                        <a:pt x="81710" y="387838"/>
                      </a:cubicBezTo>
                      <a:cubicBezTo>
                        <a:pt x="74062" y="387838"/>
                        <a:pt x="67862" y="382578"/>
                        <a:pt x="67862" y="376088"/>
                      </a:cubicBezTo>
                      <a:cubicBezTo>
                        <a:pt x="67862" y="369599"/>
                        <a:pt x="74062" y="364339"/>
                        <a:pt x="81710" y="364339"/>
                      </a:cubicBezTo>
                      <a:close/>
                      <a:moveTo>
                        <a:pt x="964047" y="351956"/>
                      </a:moveTo>
                      <a:cubicBezTo>
                        <a:pt x="971695" y="351956"/>
                        <a:pt x="977895" y="357217"/>
                        <a:pt x="977895" y="363706"/>
                      </a:cubicBezTo>
                      <a:cubicBezTo>
                        <a:pt x="977895" y="370195"/>
                        <a:pt x="971695" y="375456"/>
                        <a:pt x="964047" y="375456"/>
                      </a:cubicBezTo>
                      <a:cubicBezTo>
                        <a:pt x="956400" y="375456"/>
                        <a:pt x="950200" y="370195"/>
                        <a:pt x="950200" y="363706"/>
                      </a:cubicBezTo>
                      <a:cubicBezTo>
                        <a:pt x="950200" y="357217"/>
                        <a:pt x="956400" y="351956"/>
                        <a:pt x="964047" y="351956"/>
                      </a:cubicBezTo>
                      <a:close/>
                      <a:moveTo>
                        <a:pt x="707241" y="346399"/>
                      </a:moveTo>
                      <a:cubicBezTo>
                        <a:pt x="714888" y="346399"/>
                        <a:pt x="721088" y="351660"/>
                        <a:pt x="721088" y="358149"/>
                      </a:cubicBezTo>
                      <a:cubicBezTo>
                        <a:pt x="721088" y="364638"/>
                        <a:pt x="714888" y="369899"/>
                        <a:pt x="707241" y="369899"/>
                      </a:cubicBezTo>
                      <a:cubicBezTo>
                        <a:pt x="699593" y="369899"/>
                        <a:pt x="693393" y="364638"/>
                        <a:pt x="693393" y="358149"/>
                      </a:cubicBezTo>
                      <a:cubicBezTo>
                        <a:pt x="693393" y="351660"/>
                        <a:pt x="699593" y="346399"/>
                        <a:pt x="707241" y="346399"/>
                      </a:cubicBezTo>
                      <a:close/>
                      <a:moveTo>
                        <a:pt x="357084" y="345487"/>
                      </a:moveTo>
                      <a:cubicBezTo>
                        <a:pt x="364731" y="345487"/>
                        <a:pt x="370931" y="350747"/>
                        <a:pt x="370931" y="357236"/>
                      </a:cubicBezTo>
                      <a:cubicBezTo>
                        <a:pt x="370931" y="363725"/>
                        <a:pt x="364731" y="368986"/>
                        <a:pt x="357084" y="368986"/>
                      </a:cubicBezTo>
                      <a:cubicBezTo>
                        <a:pt x="349437" y="368986"/>
                        <a:pt x="343237" y="363725"/>
                        <a:pt x="343237" y="357236"/>
                      </a:cubicBezTo>
                      <a:cubicBezTo>
                        <a:pt x="343237" y="350747"/>
                        <a:pt x="349437" y="345487"/>
                        <a:pt x="357084" y="345487"/>
                      </a:cubicBezTo>
                      <a:close/>
                      <a:moveTo>
                        <a:pt x="546374" y="339621"/>
                      </a:moveTo>
                      <a:cubicBezTo>
                        <a:pt x="554022" y="339621"/>
                        <a:pt x="560222" y="344881"/>
                        <a:pt x="560222" y="351371"/>
                      </a:cubicBezTo>
                      <a:cubicBezTo>
                        <a:pt x="560222" y="357860"/>
                        <a:pt x="554022" y="363120"/>
                        <a:pt x="546374" y="363120"/>
                      </a:cubicBezTo>
                      <a:cubicBezTo>
                        <a:pt x="538727" y="363120"/>
                        <a:pt x="532527" y="357860"/>
                        <a:pt x="532527" y="351371"/>
                      </a:cubicBezTo>
                      <a:cubicBezTo>
                        <a:pt x="532527" y="344881"/>
                        <a:pt x="538727" y="339621"/>
                        <a:pt x="546374" y="339621"/>
                      </a:cubicBezTo>
                      <a:close/>
                      <a:moveTo>
                        <a:pt x="801357" y="329483"/>
                      </a:moveTo>
                      <a:cubicBezTo>
                        <a:pt x="809004" y="329483"/>
                        <a:pt x="815204" y="334743"/>
                        <a:pt x="815204" y="341233"/>
                      </a:cubicBezTo>
                      <a:cubicBezTo>
                        <a:pt x="815204" y="347722"/>
                        <a:pt x="809004" y="352982"/>
                        <a:pt x="801357" y="352982"/>
                      </a:cubicBezTo>
                      <a:cubicBezTo>
                        <a:pt x="793710" y="352982"/>
                        <a:pt x="787510" y="347722"/>
                        <a:pt x="787510" y="341233"/>
                      </a:cubicBezTo>
                      <a:cubicBezTo>
                        <a:pt x="787510" y="334743"/>
                        <a:pt x="793710" y="329483"/>
                        <a:pt x="801357" y="329483"/>
                      </a:cubicBezTo>
                      <a:close/>
                      <a:moveTo>
                        <a:pt x="15513" y="318634"/>
                      </a:moveTo>
                      <a:lnTo>
                        <a:pt x="23044" y="321281"/>
                      </a:lnTo>
                      <a:cubicBezTo>
                        <a:pt x="25550" y="323407"/>
                        <a:pt x="27100" y="326345"/>
                        <a:pt x="27100" y="329589"/>
                      </a:cubicBezTo>
                      <a:cubicBezTo>
                        <a:pt x="27100" y="336078"/>
                        <a:pt x="20900" y="341339"/>
                        <a:pt x="13252" y="341339"/>
                      </a:cubicBezTo>
                      <a:cubicBezTo>
                        <a:pt x="9429" y="341339"/>
                        <a:pt x="5967" y="340024"/>
                        <a:pt x="3461" y="337898"/>
                      </a:cubicBezTo>
                      <a:lnTo>
                        <a:pt x="0" y="330807"/>
                      </a:lnTo>
                      <a:lnTo>
                        <a:pt x="4097" y="326113"/>
                      </a:lnTo>
                      <a:close/>
                      <a:moveTo>
                        <a:pt x="178229" y="313345"/>
                      </a:moveTo>
                      <a:cubicBezTo>
                        <a:pt x="185877" y="313345"/>
                        <a:pt x="192077" y="318605"/>
                        <a:pt x="192077" y="325094"/>
                      </a:cubicBezTo>
                      <a:cubicBezTo>
                        <a:pt x="192077" y="331583"/>
                        <a:pt x="185877" y="336844"/>
                        <a:pt x="178229" y="336844"/>
                      </a:cubicBezTo>
                      <a:cubicBezTo>
                        <a:pt x="170582" y="336844"/>
                        <a:pt x="164382" y="331583"/>
                        <a:pt x="164382" y="325094"/>
                      </a:cubicBezTo>
                      <a:cubicBezTo>
                        <a:pt x="164382" y="318605"/>
                        <a:pt x="170582" y="313345"/>
                        <a:pt x="178229" y="313345"/>
                      </a:cubicBezTo>
                      <a:close/>
                      <a:moveTo>
                        <a:pt x="1029034" y="303353"/>
                      </a:moveTo>
                      <a:lnTo>
                        <a:pt x="1032930" y="313839"/>
                      </a:lnTo>
                      <a:lnTo>
                        <a:pt x="1042889" y="320364"/>
                      </a:lnTo>
                      <a:lnTo>
                        <a:pt x="1041935" y="322319"/>
                      </a:lnTo>
                      <a:cubicBezTo>
                        <a:pt x="1039429" y="324445"/>
                        <a:pt x="1035968" y="325760"/>
                        <a:pt x="1032144" y="325760"/>
                      </a:cubicBezTo>
                      <a:cubicBezTo>
                        <a:pt x="1024497" y="325760"/>
                        <a:pt x="1018297" y="320499"/>
                        <a:pt x="1018297" y="314010"/>
                      </a:cubicBezTo>
                      <a:cubicBezTo>
                        <a:pt x="1018297" y="310766"/>
                        <a:pt x="1019847" y="307828"/>
                        <a:pt x="1022353" y="305702"/>
                      </a:cubicBezTo>
                      <a:close/>
                      <a:moveTo>
                        <a:pt x="414091" y="299112"/>
                      </a:moveTo>
                      <a:cubicBezTo>
                        <a:pt x="421738" y="299112"/>
                        <a:pt x="427938" y="304373"/>
                        <a:pt x="427938" y="310862"/>
                      </a:cubicBezTo>
                      <a:cubicBezTo>
                        <a:pt x="427938" y="317351"/>
                        <a:pt x="421738" y="322612"/>
                        <a:pt x="414091" y="322612"/>
                      </a:cubicBezTo>
                      <a:cubicBezTo>
                        <a:pt x="406443" y="322612"/>
                        <a:pt x="400243" y="317351"/>
                        <a:pt x="400243" y="310862"/>
                      </a:cubicBezTo>
                      <a:cubicBezTo>
                        <a:pt x="400243" y="304373"/>
                        <a:pt x="406443" y="299112"/>
                        <a:pt x="414091" y="299112"/>
                      </a:cubicBezTo>
                      <a:close/>
                      <a:moveTo>
                        <a:pt x="868523" y="293316"/>
                      </a:moveTo>
                      <a:cubicBezTo>
                        <a:pt x="876170" y="293316"/>
                        <a:pt x="882370" y="298577"/>
                        <a:pt x="882370" y="305066"/>
                      </a:cubicBezTo>
                      <a:cubicBezTo>
                        <a:pt x="882370" y="311556"/>
                        <a:pt x="876170" y="316816"/>
                        <a:pt x="868523" y="316816"/>
                      </a:cubicBezTo>
                      <a:cubicBezTo>
                        <a:pt x="860875" y="316816"/>
                        <a:pt x="854675" y="311556"/>
                        <a:pt x="854675" y="305066"/>
                      </a:cubicBezTo>
                      <a:cubicBezTo>
                        <a:pt x="854675" y="298577"/>
                        <a:pt x="860875" y="293316"/>
                        <a:pt x="868523" y="293316"/>
                      </a:cubicBezTo>
                      <a:close/>
                      <a:moveTo>
                        <a:pt x="90758" y="293292"/>
                      </a:moveTo>
                      <a:cubicBezTo>
                        <a:pt x="98405" y="293292"/>
                        <a:pt x="104605" y="298553"/>
                        <a:pt x="104605" y="305042"/>
                      </a:cubicBezTo>
                      <a:cubicBezTo>
                        <a:pt x="104605" y="311531"/>
                        <a:pt x="98405" y="316792"/>
                        <a:pt x="90758" y="316792"/>
                      </a:cubicBezTo>
                      <a:cubicBezTo>
                        <a:pt x="83111" y="316792"/>
                        <a:pt x="76911" y="311531"/>
                        <a:pt x="76911" y="305042"/>
                      </a:cubicBezTo>
                      <a:cubicBezTo>
                        <a:pt x="76911" y="298553"/>
                        <a:pt x="83111" y="293292"/>
                        <a:pt x="90758" y="293292"/>
                      </a:cubicBezTo>
                      <a:close/>
                      <a:moveTo>
                        <a:pt x="656692" y="289441"/>
                      </a:moveTo>
                      <a:cubicBezTo>
                        <a:pt x="664340" y="289441"/>
                        <a:pt x="670540" y="294702"/>
                        <a:pt x="670540" y="301191"/>
                      </a:cubicBezTo>
                      <a:cubicBezTo>
                        <a:pt x="670540" y="307681"/>
                        <a:pt x="664340" y="312941"/>
                        <a:pt x="656692" y="312941"/>
                      </a:cubicBezTo>
                      <a:cubicBezTo>
                        <a:pt x="649045" y="312941"/>
                        <a:pt x="642845" y="307681"/>
                        <a:pt x="642845" y="301191"/>
                      </a:cubicBezTo>
                      <a:cubicBezTo>
                        <a:pt x="642845" y="294702"/>
                        <a:pt x="649045" y="289441"/>
                        <a:pt x="656692" y="289441"/>
                      </a:cubicBezTo>
                      <a:close/>
                      <a:moveTo>
                        <a:pt x="280048" y="287426"/>
                      </a:moveTo>
                      <a:cubicBezTo>
                        <a:pt x="287696" y="287426"/>
                        <a:pt x="293896" y="292687"/>
                        <a:pt x="293896" y="299176"/>
                      </a:cubicBezTo>
                      <a:cubicBezTo>
                        <a:pt x="293896" y="305666"/>
                        <a:pt x="287696" y="310926"/>
                        <a:pt x="280048" y="310926"/>
                      </a:cubicBezTo>
                      <a:cubicBezTo>
                        <a:pt x="272401" y="310926"/>
                        <a:pt x="266201" y="305666"/>
                        <a:pt x="266201" y="299176"/>
                      </a:cubicBezTo>
                      <a:cubicBezTo>
                        <a:pt x="266201" y="292687"/>
                        <a:pt x="272401" y="287426"/>
                        <a:pt x="280048" y="287426"/>
                      </a:cubicBezTo>
                      <a:close/>
                      <a:moveTo>
                        <a:pt x="508207" y="282195"/>
                      </a:moveTo>
                      <a:cubicBezTo>
                        <a:pt x="515854" y="282195"/>
                        <a:pt x="522054" y="287456"/>
                        <a:pt x="522054" y="293945"/>
                      </a:cubicBezTo>
                      <a:cubicBezTo>
                        <a:pt x="522054" y="300434"/>
                        <a:pt x="515854" y="305695"/>
                        <a:pt x="508207" y="305695"/>
                      </a:cubicBezTo>
                      <a:cubicBezTo>
                        <a:pt x="500559" y="305695"/>
                        <a:pt x="494359" y="300434"/>
                        <a:pt x="494359" y="293945"/>
                      </a:cubicBezTo>
                      <a:cubicBezTo>
                        <a:pt x="494359" y="287456"/>
                        <a:pt x="500559" y="282195"/>
                        <a:pt x="508207" y="282195"/>
                      </a:cubicBezTo>
                      <a:close/>
                      <a:moveTo>
                        <a:pt x="147765" y="246918"/>
                      </a:moveTo>
                      <a:cubicBezTo>
                        <a:pt x="155412" y="246918"/>
                        <a:pt x="161612" y="252178"/>
                        <a:pt x="161612" y="258667"/>
                      </a:cubicBezTo>
                      <a:cubicBezTo>
                        <a:pt x="161612" y="265157"/>
                        <a:pt x="155412" y="270417"/>
                        <a:pt x="147765" y="270417"/>
                      </a:cubicBezTo>
                      <a:cubicBezTo>
                        <a:pt x="140117" y="270417"/>
                        <a:pt x="133917" y="265157"/>
                        <a:pt x="133917" y="258667"/>
                      </a:cubicBezTo>
                      <a:cubicBezTo>
                        <a:pt x="133917" y="252178"/>
                        <a:pt x="140117" y="246918"/>
                        <a:pt x="147765" y="246918"/>
                      </a:cubicBezTo>
                      <a:close/>
                      <a:moveTo>
                        <a:pt x="800065" y="246817"/>
                      </a:moveTo>
                      <a:cubicBezTo>
                        <a:pt x="807713" y="246817"/>
                        <a:pt x="813913" y="252078"/>
                        <a:pt x="813913" y="258567"/>
                      </a:cubicBezTo>
                      <a:cubicBezTo>
                        <a:pt x="813913" y="265056"/>
                        <a:pt x="807713" y="270316"/>
                        <a:pt x="800065" y="270316"/>
                      </a:cubicBezTo>
                      <a:cubicBezTo>
                        <a:pt x="792418" y="270316"/>
                        <a:pt x="786218" y="265056"/>
                        <a:pt x="786218" y="258567"/>
                      </a:cubicBezTo>
                      <a:cubicBezTo>
                        <a:pt x="786218" y="252078"/>
                        <a:pt x="792418" y="246817"/>
                        <a:pt x="800065" y="246817"/>
                      </a:cubicBezTo>
                      <a:close/>
                      <a:moveTo>
                        <a:pt x="575372" y="246029"/>
                      </a:moveTo>
                      <a:cubicBezTo>
                        <a:pt x="583020" y="246029"/>
                        <a:pt x="589220" y="251290"/>
                        <a:pt x="589220" y="257779"/>
                      </a:cubicBezTo>
                      <a:cubicBezTo>
                        <a:pt x="589220" y="264268"/>
                        <a:pt x="583020" y="269529"/>
                        <a:pt x="575372" y="269529"/>
                      </a:cubicBezTo>
                      <a:cubicBezTo>
                        <a:pt x="567725" y="269529"/>
                        <a:pt x="561525" y="264268"/>
                        <a:pt x="561525" y="257779"/>
                      </a:cubicBezTo>
                      <a:cubicBezTo>
                        <a:pt x="561525" y="251290"/>
                        <a:pt x="567725" y="246029"/>
                        <a:pt x="575372" y="246029"/>
                      </a:cubicBezTo>
                      <a:close/>
                      <a:moveTo>
                        <a:pt x="965043" y="242322"/>
                      </a:moveTo>
                      <a:cubicBezTo>
                        <a:pt x="972690" y="242322"/>
                        <a:pt x="978890" y="247583"/>
                        <a:pt x="978890" y="254072"/>
                      </a:cubicBezTo>
                      <a:cubicBezTo>
                        <a:pt x="978890" y="260561"/>
                        <a:pt x="972690" y="265822"/>
                        <a:pt x="965043" y="265822"/>
                      </a:cubicBezTo>
                      <a:cubicBezTo>
                        <a:pt x="957395" y="265822"/>
                        <a:pt x="951195" y="260561"/>
                        <a:pt x="951195" y="254072"/>
                      </a:cubicBezTo>
                      <a:cubicBezTo>
                        <a:pt x="951195" y="247583"/>
                        <a:pt x="957395" y="242322"/>
                        <a:pt x="965043" y="242322"/>
                      </a:cubicBezTo>
                      <a:close/>
                      <a:moveTo>
                        <a:pt x="363542" y="242154"/>
                      </a:moveTo>
                      <a:cubicBezTo>
                        <a:pt x="371190" y="242154"/>
                        <a:pt x="377390" y="247415"/>
                        <a:pt x="377390" y="253904"/>
                      </a:cubicBezTo>
                      <a:cubicBezTo>
                        <a:pt x="377390" y="260393"/>
                        <a:pt x="371190" y="265654"/>
                        <a:pt x="363542" y="265654"/>
                      </a:cubicBezTo>
                      <a:cubicBezTo>
                        <a:pt x="355895" y="265654"/>
                        <a:pt x="349695" y="260393"/>
                        <a:pt x="349695" y="253904"/>
                      </a:cubicBezTo>
                      <a:cubicBezTo>
                        <a:pt x="349695" y="247415"/>
                        <a:pt x="355895" y="242154"/>
                        <a:pt x="363542" y="242154"/>
                      </a:cubicBezTo>
                      <a:close/>
                      <a:moveTo>
                        <a:pt x="724789" y="239745"/>
                      </a:moveTo>
                      <a:cubicBezTo>
                        <a:pt x="732436" y="239745"/>
                        <a:pt x="738636" y="245006"/>
                        <a:pt x="738636" y="251495"/>
                      </a:cubicBezTo>
                      <a:cubicBezTo>
                        <a:pt x="738636" y="257984"/>
                        <a:pt x="732436" y="263245"/>
                        <a:pt x="724789" y="263245"/>
                      </a:cubicBezTo>
                      <a:cubicBezTo>
                        <a:pt x="717141" y="263245"/>
                        <a:pt x="710941" y="257984"/>
                        <a:pt x="710941" y="251495"/>
                      </a:cubicBezTo>
                      <a:cubicBezTo>
                        <a:pt x="710941" y="245006"/>
                        <a:pt x="717141" y="239745"/>
                        <a:pt x="724789" y="239745"/>
                      </a:cubicBezTo>
                      <a:close/>
                      <a:moveTo>
                        <a:pt x="241881" y="230001"/>
                      </a:moveTo>
                      <a:cubicBezTo>
                        <a:pt x="249528" y="230001"/>
                        <a:pt x="255728" y="235262"/>
                        <a:pt x="255728" y="241751"/>
                      </a:cubicBezTo>
                      <a:cubicBezTo>
                        <a:pt x="255728" y="248240"/>
                        <a:pt x="249528" y="253501"/>
                        <a:pt x="241881" y="253501"/>
                      </a:cubicBezTo>
                      <a:cubicBezTo>
                        <a:pt x="234233" y="253501"/>
                        <a:pt x="228034" y="248240"/>
                        <a:pt x="228034" y="241751"/>
                      </a:cubicBezTo>
                      <a:cubicBezTo>
                        <a:pt x="228034" y="235262"/>
                        <a:pt x="234233" y="230001"/>
                        <a:pt x="241881" y="230001"/>
                      </a:cubicBezTo>
                      <a:close/>
                      <a:moveTo>
                        <a:pt x="877571" y="222270"/>
                      </a:moveTo>
                      <a:cubicBezTo>
                        <a:pt x="885219" y="222270"/>
                        <a:pt x="891419" y="227531"/>
                        <a:pt x="891419" y="234020"/>
                      </a:cubicBezTo>
                      <a:cubicBezTo>
                        <a:pt x="891419" y="240509"/>
                        <a:pt x="885219" y="245770"/>
                        <a:pt x="877571" y="245770"/>
                      </a:cubicBezTo>
                      <a:cubicBezTo>
                        <a:pt x="869924" y="245770"/>
                        <a:pt x="863724" y="240509"/>
                        <a:pt x="863724" y="234020"/>
                      </a:cubicBezTo>
                      <a:cubicBezTo>
                        <a:pt x="863724" y="227531"/>
                        <a:pt x="869924" y="222270"/>
                        <a:pt x="877571" y="222270"/>
                      </a:cubicBezTo>
                      <a:close/>
                      <a:moveTo>
                        <a:pt x="506915" y="199530"/>
                      </a:moveTo>
                      <a:cubicBezTo>
                        <a:pt x="514563" y="199530"/>
                        <a:pt x="520762" y="204791"/>
                        <a:pt x="520762" y="211280"/>
                      </a:cubicBezTo>
                      <a:cubicBezTo>
                        <a:pt x="520762" y="217769"/>
                        <a:pt x="514563" y="223030"/>
                        <a:pt x="506915" y="223030"/>
                      </a:cubicBezTo>
                      <a:cubicBezTo>
                        <a:pt x="499268" y="223030"/>
                        <a:pt x="493068" y="217769"/>
                        <a:pt x="493068" y="211280"/>
                      </a:cubicBezTo>
                      <a:cubicBezTo>
                        <a:pt x="493068" y="204791"/>
                        <a:pt x="499268" y="199530"/>
                        <a:pt x="506915" y="199530"/>
                      </a:cubicBezTo>
                      <a:close/>
                      <a:moveTo>
                        <a:pt x="309047" y="193835"/>
                      </a:moveTo>
                      <a:cubicBezTo>
                        <a:pt x="316694" y="193835"/>
                        <a:pt x="322894" y="199096"/>
                        <a:pt x="322894" y="205585"/>
                      </a:cubicBezTo>
                      <a:cubicBezTo>
                        <a:pt x="322894" y="212074"/>
                        <a:pt x="316694" y="217335"/>
                        <a:pt x="309047" y="217335"/>
                      </a:cubicBezTo>
                      <a:cubicBezTo>
                        <a:pt x="301399" y="217335"/>
                        <a:pt x="295199" y="212074"/>
                        <a:pt x="295199" y="205585"/>
                      </a:cubicBezTo>
                      <a:cubicBezTo>
                        <a:pt x="295199" y="199096"/>
                        <a:pt x="301399" y="193835"/>
                        <a:pt x="309047" y="193835"/>
                      </a:cubicBezTo>
                      <a:close/>
                      <a:moveTo>
                        <a:pt x="431639" y="192458"/>
                      </a:moveTo>
                      <a:cubicBezTo>
                        <a:pt x="439286" y="192458"/>
                        <a:pt x="445486" y="197719"/>
                        <a:pt x="445486" y="204208"/>
                      </a:cubicBezTo>
                      <a:cubicBezTo>
                        <a:pt x="445486" y="210697"/>
                        <a:pt x="439286" y="215958"/>
                        <a:pt x="431639" y="215958"/>
                      </a:cubicBezTo>
                      <a:cubicBezTo>
                        <a:pt x="423991" y="215958"/>
                        <a:pt x="417791" y="210697"/>
                        <a:pt x="417791" y="204208"/>
                      </a:cubicBezTo>
                      <a:cubicBezTo>
                        <a:pt x="417791" y="197719"/>
                        <a:pt x="423991" y="192458"/>
                        <a:pt x="431639" y="192458"/>
                      </a:cubicBezTo>
                      <a:close/>
                      <a:moveTo>
                        <a:pt x="97216" y="189960"/>
                      </a:moveTo>
                      <a:cubicBezTo>
                        <a:pt x="104864" y="189960"/>
                        <a:pt x="111064" y="195221"/>
                        <a:pt x="111064" y="201710"/>
                      </a:cubicBezTo>
                      <a:cubicBezTo>
                        <a:pt x="111064" y="208199"/>
                        <a:pt x="104864" y="213460"/>
                        <a:pt x="97216" y="213460"/>
                      </a:cubicBezTo>
                      <a:cubicBezTo>
                        <a:pt x="93393" y="213460"/>
                        <a:pt x="89931" y="212145"/>
                        <a:pt x="87425" y="210019"/>
                      </a:cubicBezTo>
                      <a:lnTo>
                        <a:pt x="84921" y="204888"/>
                      </a:lnTo>
                      <a:lnTo>
                        <a:pt x="95263" y="190647"/>
                      </a:lnTo>
                      <a:close/>
                      <a:moveTo>
                        <a:pt x="692020" y="183029"/>
                      </a:moveTo>
                      <a:cubicBezTo>
                        <a:pt x="699667" y="183029"/>
                        <a:pt x="705867" y="188290"/>
                        <a:pt x="705867" y="194779"/>
                      </a:cubicBezTo>
                      <a:cubicBezTo>
                        <a:pt x="705867" y="201268"/>
                        <a:pt x="699667" y="206529"/>
                        <a:pt x="692020" y="206529"/>
                      </a:cubicBezTo>
                      <a:cubicBezTo>
                        <a:pt x="684372" y="206529"/>
                        <a:pt x="678172" y="201268"/>
                        <a:pt x="678172" y="194779"/>
                      </a:cubicBezTo>
                      <a:cubicBezTo>
                        <a:pt x="678172" y="188290"/>
                        <a:pt x="684372" y="183029"/>
                        <a:pt x="692020" y="183029"/>
                      </a:cubicBezTo>
                      <a:close/>
                      <a:moveTo>
                        <a:pt x="934578" y="175896"/>
                      </a:moveTo>
                      <a:cubicBezTo>
                        <a:pt x="942225" y="175896"/>
                        <a:pt x="948425" y="181156"/>
                        <a:pt x="948425" y="187645"/>
                      </a:cubicBezTo>
                      <a:cubicBezTo>
                        <a:pt x="948425" y="194135"/>
                        <a:pt x="942225" y="199395"/>
                        <a:pt x="934578" y="199395"/>
                      </a:cubicBezTo>
                      <a:cubicBezTo>
                        <a:pt x="926931" y="199395"/>
                        <a:pt x="920731" y="194135"/>
                        <a:pt x="920731" y="187645"/>
                      </a:cubicBezTo>
                      <a:cubicBezTo>
                        <a:pt x="920731" y="181156"/>
                        <a:pt x="926931" y="175896"/>
                        <a:pt x="934578" y="175896"/>
                      </a:cubicBezTo>
                      <a:close/>
                      <a:moveTo>
                        <a:pt x="604548" y="162977"/>
                      </a:moveTo>
                      <a:cubicBezTo>
                        <a:pt x="612196" y="162977"/>
                        <a:pt x="618396" y="168238"/>
                        <a:pt x="618396" y="174727"/>
                      </a:cubicBezTo>
                      <a:cubicBezTo>
                        <a:pt x="618396" y="181216"/>
                        <a:pt x="612196" y="186477"/>
                        <a:pt x="604548" y="186477"/>
                      </a:cubicBezTo>
                      <a:cubicBezTo>
                        <a:pt x="596901" y="186477"/>
                        <a:pt x="590701" y="181216"/>
                        <a:pt x="590701" y="174727"/>
                      </a:cubicBezTo>
                      <a:cubicBezTo>
                        <a:pt x="590701" y="168238"/>
                        <a:pt x="596901" y="162977"/>
                        <a:pt x="604548" y="162977"/>
                      </a:cubicBezTo>
                      <a:close/>
                      <a:moveTo>
                        <a:pt x="793839" y="157111"/>
                      </a:moveTo>
                      <a:cubicBezTo>
                        <a:pt x="801486" y="157111"/>
                        <a:pt x="807686" y="162372"/>
                        <a:pt x="807686" y="168861"/>
                      </a:cubicBezTo>
                      <a:cubicBezTo>
                        <a:pt x="807686" y="175350"/>
                        <a:pt x="801486" y="180611"/>
                        <a:pt x="793839" y="180611"/>
                      </a:cubicBezTo>
                      <a:cubicBezTo>
                        <a:pt x="786191" y="180611"/>
                        <a:pt x="779992" y="175350"/>
                        <a:pt x="779992" y="168861"/>
                      </a:cubicBezTo>
                      <a:cubicBezTo>
                        <a:pt x="779992" y="162372"/>
                        <a:pt x="786191" y="157111"/>
                        <a:pt x="793839" y="157111"/>
                      </a:cubicBezTo>
                      <a:close/>
                      <a:moveTo>
                        <a:pt x="240589" y="147336"/>
                      </a:moveTo>
                      <a:cubicBezTo>
                        <a:pt x="248237" y="147336"/>
                        <a:pt x="254437" y="152596"/>
                        <a:pt x="254437" y="159086"/>
                      </a:cubicBezTo>
                      <a:cubicBezTo>
                        <a:pt x="254437" y="165575"/>
                        <a:pt x="248237" y="170835"/>
                        <a:pt x="240589" y="170835"/>
                      </a:cubicBezTo>
                      <a:cubicBezTo>
                        <a:pt x="232942" y="170835"/>
                        <a:pt x="226742" y="165575"/>
                        <a:pt x="226742" y="159086"/>
                      </a:cubicBezTo>
                      <a:cubicBezTo>
                        <a:pt x="226742" y="152596"/>
                        <a:pt x="232942" y="147336"/>
                        <a:pt x="240589" y="147336"/>
                      </a:cubicBezTo>
                      <a:close/>
                      <a:moveTo>
                        <a:pt x="165313" y="140264"/>
                      </a:moveTo>
                      <a:cubicBezTo>
                        <a:pt x="172960" y="140264"/>
                        <a:pt x="179160" y="145525"/>
                        <a:pt x="179160" y="152014"/>
                      </a:cubicBezTo>
                      <a:cubicBezTo>
                        <a:pt x="179160" y="158503"/>
                        <a:pt x="172960" y="163764"/>
                        <a:pt x="165313" y="163764"/>
                      </a:cubicBezTo>
                      <a:cubicBezTo>
                        <a:pt x="157665" y="163764"/>
                        <a:pt x="151465" y="158503"/>
                        <a:pt x="151465" y="152014"/>
                      </a:cubicBezTo>
                      <a:cubicBezTo>
                        <a:pt x="151465" y="145525"/>
                        <a:pt x="157665" y="140264"/>
                        <a:pt x="165313" y="140264"/>
                      </a:cubicBezTo>
                      <a:close/>
                      <a:moveTo>
                        <a:pt x="411191" y="119509"/>
                      </a:moveTo>
                      <a:cubicBezTo>
                        <a:pt x="418839" y="119509"/>
                        <a:pt x="425039" y="124770"/>
                        <a:pt x="425039" y="131259"/>
                      </a:cubicBezTo>
                      <a:cubicBezTo>
                        <a:pt x="425039" y="137748"/>
                        <a:pt x="418839" y="143008"/>
                        <a:pt x="411191" y="143008"/>
                      </a:cubicBezTo>
                      <a:cubicBezTo>
                        <a:pt x="403544" y="143008"/>
                        <a:pt x="397344" y="137748"/>
                        <a:pt x="397344" y="131259"/>
                      </a:cubicBezTo>
                      <a:cubicBezTo>
                        <a:pt x="397344" y="124770"/>
                        <a:pt x="403544" y="119509"/>
                        <a:pt x="411191" y="119509"/>
                      </a:cubicBezTo>
                      <a:close/>
                      <a:moveTo>
                        <a:pt x="884030" y="118938"/>
                      </a:moveTo>
                      <a:cubicBezTo>
                        <a:pt x="891677" y="118938"/>
                        <a:pt x="897877" y="124199"/>
                        <a:pt x="897877" y="130688"/>
                      </a:cubicBezTo>
                      <a:cubicBezTo>
                        <a:pt x="897877" y="137177"/>
                        <a:pt x="891677" y="142438"/>
                        <a:pt x="884030" y="142438"/>
                      </a:cubicBezTo>
                      <a:cubicBezTo>
                        <a:pt x="876382" y="142438"/>
                        <a:pt x="870182" y="137177"/>
                        <a:pt x="870182" y="130688"/>
                      </a:cubicBezTo>
                      <a:cubicBezTo>
                        <a:pt x="870182" y="124199"/>
                        <a:pt x="876382" y="118938"/>
                        <a:pt x="884030" y="118938"/>
                      </a:cubicBezTo>
                      <a:close/>
                      <a:moveTo>
                        <a:pt x="661555" y="116603"/>
                      </a:moveTo>
                      <a:cubicBezTo>
                        <a:pt x="669202" y="116603"/>
                        <a:pt x="675402" y="121863"/>
                        <a:pt x="675402" y="128352"/>
                      </a:cubicBezTo>
                      <a:cubicBezTo>
                        <a:pt x="675402" y="134842"/>
                        <a:pt x="669202" y="140102"/>
                        <a:pt x="661555" y="140102"/>
                      </a:cubicBezTo>
                      <a:cubicBezTo>
                        <a:pt x="653907" y="140102"/>
                        <a:pt x="647708" y="134842"/>
                        <a:pt x="647708" y="128352"/>
                      </a:cubicBezTo>
                      <a:cubicBezTo>
                        <a:pt x="647708" y="121863"/>
                        <a:pt x="653907" y="116603"/>
                        <a:pt x="661555" y="116603"/>
                      </a:cubicBezTo>
                      <a:close/>
                      <a:moveTo>
                        <a:pt x="755671" y="99686"/>
                      </a:moveTo>
                      <a:cubicBezTo>
                        <a:pt x="763319" y="99686"/>
                        <a:pt x="769519" y="104947"/>
                        <a:pt x="769519" y="111436"/>
                      </a:cubicBezTo>
                      <a:cubicBezTo>
                        <a:pt x="769519" y="117925"/>
                        <a:pt x="763319" y="123186"/>
                        <a:pt x="755671" y="123186"/>
                      </a:cubicBezTo>
                      <a:cubicBezTo>
                        <a:pt x="748024" y="123186"/>
                        <a:pt x="741824" y="117925"/>
                        <a:pt x="741824" y="111436"/>
                      </a:cubicBezTo>
                      <a:cubicBezTo>
                        <a:pt x="741824" y="104947"/>
                        <a:pt x="748024" y="99686"/>
                        <a:pt x="755671" y="99686"/>
                      </a:cubicBezTo>
                      <a:close/>
                      <a:moveTo>
                        <a:pt x="323720" y="99457"/>
                      </a:moveTo>
                      <a:cubicBezTo>
                        <a:pt x="331368" y="99457"/>
                        <a:pt x="337567" y="104717"/>
                        <a:pt x="337567" y="111207"/>
                      </a:cubicBezTo>
                      <a:cubicBezTo>
                        <a:pt x="337567" y="117696"/>
                        <a:pt x="331368" y="122956"/>
                        <a:pt x="323720" y="122956"/>
                      </a:cubicBezTo>
                      <a:cubicBezTo>
                        <a:pt x="316073" y="122956"/>
                        <a:pt x="309873" y="117696"/>
                        <a:pt x="309873" y="111207"/>
                      </a:cubicBezTo>
                      <a:cubicBezTo>
                        <a:pt x="309873" y="104717"/>
                        <a:pt x="316073" y="99457"/>
                        <a:pt x="323720" y="99457"/>
                      </a:cubicBezTo>
                      <a:close/>
                      <a:moveTo>
                        <a:pt x="513010" y="93591"/>
                      </a:moveTo>
                      <a:cubicBezTo>
                        <a:pt x="520658" y="93591"/>
                        <a:pt x="526858" y="98852"/>
                        <a:pt x="526858" y="105341"/>
                      </a:cubicBezTo>
                      <a:cubicBezTo>
                        <a:pt x="526858" y="111830"/>
                        <a:pt x="520658" y="117091"/>
                        <a:pt x="513010" y="117091"/>
                      </a:cubicBezTo>
                      <a:cubicBezTo>
                        <a:pt x="505363" y="117091"/>
                        <a:pt x="499163" y="111830"/>
                        <a:pt x="499163" y="105341"/>
                      </a:cubicBezTo>
                      <a:cubicBezTo>
                        <a:pt x="499163" y="98852"/>
                        <a:pt x="505363" y="93591"/>
                        <a:pt x="513010" y="93591"/>
                      </a:cubicBezTo>
                      <a:close/>
                      <a:moveTo>
                        <a:pt x="822837" y="63520"/>
                      </a:moveTo>
                      <a:cubicBezTo>
                        <a:pt x="830484" y="63520"/>
                        <a:pt x="836684" y="68781"/>
                        <a:pt x="836684" y="75270"/>
                      </a:cubicBezTo>
                      <a:cubicBezTo>
                        <a:pt x="836684" y="81759"/>
                        <a:pt x="830484" y="87020"/>
                        <a:pt x="822837" y="87020"/>
                      </a:cubicBezTo>
                      <a:cubicBezTo>
                        <a:pt x="815190" y="87020"/>
                        <a:pt x="808990" y="81759"/>
                        <a:pt x="808990" y="75270"/>
                      </a:cubicBezTo>
                      <a:cubicBezTo>
                        <a:pt x="808990" y="68781"/>
                        <a:pt x="815190" y="63520"/>
                        <a:pt x="822837" y="63520"/>
                      </a:cubicBezTo>
                      <a:close/>
                      <a:moveTo>
                        <a:pt x="231954" y="60811"/>
                      </a:moveTo>
                      <a:lnTo>
                        <a:pt x="239692" y="63531"/>
                      </a:lnTo>
                      <a:cubicBezTo>
                        <a:pt x="242197" y="65657"/>
                        <a:pt x="243747" y="68595"/>
                        <a:pt x="243747" y="71839"/>
                      </a:cubicBezTo>
                      <a:cubicBezTo>
                        <a:pt x="243747" y="78328"/>
                        <a:pt x="237548" y="83589"/>
                        <a:pt x="229900" y="83589"/>
                      </a:cubicBezTo>
                      <a:cubicBezTo>
                        <a:pt x="226077" y="83589"/>
                        <a:pt x="222615" y="82274"/>
                        <a:pt x="220109" y="80148"/>
                      </a:cubicBezTo>
                      <a:lnTo>
                        <a:pt x="216425" y="72600"/>
                      </a:lnTo>
                      <a:close/>
                      <a:moveTo>
                        <a:pt x="611007" y="59645"/>
                      </a:moveTo>
                      <a:cubicBezTo>
                        <a:pt x="618654" y="59645"/>
                        <a:pt x="624854" y="64906"/>
                        <a:pt x="624854" y="71395"/>
                      </a:cubicBezTo>
                      <a:cubicBezTo>
                        <a:pt x="624854" y="77884"/>
                        <a:pt x="618654" y="83145"/>
                        <a:pt x="611007" y="83145"/>
                      </a:cubicBezTo>
                      <a:cubicBezTo>
                        <a:pt x="603359" y="83145"/>
                        <a:pt x="597159" y="77884"/>
                        <a:pt x="597159" y="71395"/>
                      </a:cubicBezTo>
                      <a:cubicBezTo>
                        <a:pt x="597159" y="64906"/>
                        <a:pt x="603359" y="59645"/>
                        <a:pt x="611007" y="59645"/>
                      </a:cubicBezTo>
                      <a:close/>
                      <a:moveTo>
                        <a:pt x="380727" y="53082"/>
                      </a:moveTo>
                      <a:cubicBezTo>
                        <a:pt x="388374" y="53082"/>
                        <a:pt x="394574" y="58343"/>
                        <a:pt x="394574" y="64832"/>
                      </a:cubicBezTo>
                      <a:cubicBezTo>
                        <a:pt x="394574" y="71321"/>
                        <a:pt x="388374" y="76582"/>
                        <a:pt x="380727" y="76582"/>
                      </a:cubicBezTo>
                      <a:cubicBezTo>
                        <a:pt x="373079" y="76582"/>
                        <a:pt x="366879" y="71321"/>
                        <a:pt x="366879" y="64832"/>
                      </a:cubicBezTo>
                      <a:cubicBezTo>
                        <a:pt x="366879" y="58343"/>
                        <a:pt x="373079" y="53082"/>
                        <a:pt x="380727" y="53082"/>
                      </a:cubicBezTo>
                      <a:close/>
                      <a:moveTo>
                        <a:pt x="474843" y="36166"/>
                      </a:moveTo>
                      <a:cubicBezTo>
                        <a:pt x="482490" y="36166"/>
                        <a:pt x="488690" y="41427"/>
                        <a:pt x="488690" y="47916"/>
                      </a:cubicBezTo>
                      <a:cubicBezTo>
                        <a:pt x="488690" y="54405"/>
                        <a:pt x="482490" y="59666"/>
                        <a:pt x="474843" y="59666"/>
                      </a:cubicBezTo>
                      <a:cubicBezTo>
                        <a:pt x="467196" y="59666"/>
                        <a:pt x="460996" y="54405"/>
                        <a:pt x="460996" y="47916"/>
                      </a:cubicBezTo>
                      <a:cubicBezTo>
                        <a:pt x="460996" y="41427"/>
                        <a:pt x="467196" y="36166"/>
                        <a:pt x="474843" y="36166"/>
                      </a:cubicBezTo>
                      <a:close/>
                      <a:moveTo>
                        <a:pt x="751717" y="17957"/>
                      </a:moveTo>
                      <a:lnTo>
                        <a:pt x="754885" y="19000"/>
                      </a:lnTo>
                      <a:lnTo>
                        <a:pt x="766082" y="24376"/>
                      </a:lnTo>
                      <a:lnTo>
                        <a:pt x="768227" y="28771"/>
                      </a:lnTo>
                      <a:cubicBezTo>
                        <a:pt x="768227" y="35260"/>
                        <a:pt x="762027" y="40520"/>
                        <a:pt x="754380" y="40520"/>
                      </a:cubicBezTo>
                      <a:cubicBezTo>
                        <a:pt x="746732" y="40520"/>
                        <a:pt x="740532" y="35260"/>
                        <a:pt x="740532" y="28771"/>
                      </a:cubicBezTo>
                      <a:cubicBezTo>
                        <a:pt x="740532" y="25527"/>
                        <a:pt x="742082" y="22589"/>
                        <a:pt x="744588" y="20463"/>
                      </a:cubicBezTo>
                      <a:close/>
                      <a:moveTo>
                        <a:pt x="679103" y="9949"/>
                      </a:moveTo>
                      <a:cubicBezTo>
                        <a:pt x="686750" y="9949"/>
                        <a:pt x="692950" y="15210"/>
                        <a:pt x="692950" y="21699"/>
                      </a:cubicBezTo>
                      <a:cubicBezTo>
                        <a:pt x="692950" y="28188"/>
                        <a:pt x="686750" y="33449"/>
                        <a:pt x="679103" y="33449"/>
                      </a:cubicBezTo>
                      <a:cubicBezTo>
                        <a:pt x="671456" y="33449"/>
                        <a:pt x="665256" y="28188"/>
                        <a:pt x="665256" y="21699"/>
                      </a:cubicBezTo>
                      <a:cubicBezTo>
                        <a:pt x="665256" y="15210"/>
                        <a:pt x="671456" y="9949"/>
                        <a:pt x="679103" y="9949"/>
                      </a:cubicBezTo>
                      <a:close/>
                      <a:moveTo>
                        <a:pt x="343942" y="8047"/>
                      </a:moveTo>
                      <a:lnTo>
                        <a:pt x="339970" y="16184"/>
                      </a:lnTo>
                      <a:cubicBezTo>
                        <a:pt x="337464" y="18310"/>
                        <a:pt x="334002" y="19625"/>
                        <a:pt x="330178" y="19625"/>
                      </a:cubicBezTo>
                      <a:cubicBezTo>
                        <a:pt x="326355" y="19625"/>
                        <a:pt x="322893" y="18310"/>
                        <a:pt x="320387" y="16184"/>
                      </a:cubicBezTo>
                      <a:lnTo>
                        <a:pt x="320226" y="15854"/>
                      </a:lnTo>
                      <a:close/>
                      <a:moveTo>
                        <a:pt x="542009" y="0"/>
                      </a:moveTo>
                      <a:cubicBezTo>
                        <a:pt x="549656" y="0"/>
                        <a:pt x="555856" y="5261"/>
                        <a:pt x="555856" y="11750"/>
                      </a:cubicBezTo>
                      <a:cubicBezTo>
                        <a:pt x="555856" y="18239"/>
                        <a:pt x="549656" y="23499"/>
                        <a:pt x="542009" y="23499"/>
                      </a:cubicBezTo>
                      <a:cubicBezTo>
                        <a:pt x="534361" y="23499"/>
                        <a:pt x="528161" y="18239"/>
                        <a:pt x="528161" y="11750"/>
                      </a:cubicBezTo>
                      <a:cubicBezTo>
                        <a:pt x="528161" y="5261"/>
                        <a:pt x="534361" y="0"/>
                        <a:pt x="542009" y="0"/>
                      </a:cubicBezTo>
                      <a:close/>
                    </a:path>
                  </a:pathLst>
                </a:custGeom>
                <a:solidFill>
                  <a:srgbClr val="FF66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DE36B9FE-71C2-491F-A289-C845BE0D5F99}"/>
                    </a:ext>
                  </a:extLst>
                </p:cNvPr>
                <p:cNvSpPr/>
                <p:nvPr/>
              </p:nvSpPr>
              <p:spPr>
                <a:xfrm>
                  <a:off x="3006507" y="2592455"/>
                  <a:ext cx="180975" cy="15510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DBE678C7-9E28-4BF1-9043-C8EA80E7DC7E}"/>
                    </a:ext>
                  </a:extLst>
                </p:cNvPr>
                <p:cNvSpPr/>
                <p:nvPr/>
              </p:nvSpPr>
              <p:spPr>
                <a:xfrm>
                  <a:off x="2343808" y="3090745"/>
                  <a:ext cx="957574" cy="280978"/>
                </a:xfrm>
                <a:custGeom>
                  <a:avLst/>
                  <a:gdLst>
                    <a:gd name="connsiteX0" fmla="*/ 0 w 957574"/>
                    <a:gd name="connsiteY0" fmla="*/ 0 h 280978"/>
                    <a:gd name="connsiteX1" fmla="*/ 1472 w 957574"/>
                    <a:gd name="connsiteY1" fmla="*/ 1092 h 280978"/>
                    <a:gd name="connsiteX2" fmla="*/ 20424 w 957574"/>
                    <a:gd name="connsiteY2" fmla="*/ 10889 h 280978"/>
                    <a:gd name="connsiteX3" fmla="*/ 46212 w 957574"/>
                    <a:gd name="connsiteY3" fmla="*/ 46399 h 280978"/>
                    <a:gd name="connsiteX4" fmla="*/ 479794 w 957574"/>
                    <a:gd name="connsiteY4" fmla="*/ 217229 h 280978"/>
                    <a:gd name="connsiteX5" fmla="*/ 913376 w 957574"/>
                    <a:gd name="connsiteY5" fmla="*/ 46399 h 280978"/>
                    <a:gd name="connsiteX6" fmla="*/ 937421 w 957574"/>
                    <a:gd name="connsiteY6" fmla="*/ 13288 h 280978"/>
                    <a:gd name="connsiteX7" fmla="*/ 957574 w 957574"/>
                    <a:gd name="connsiteY7" fmla="*/ 2871 h 280978"/>
                    <a:gd name="connsiteX8" fmla="*/ 951370 w 957574"/>
                    <a:gd name="connsiteY8" fmla="*/ 19568 h 280978"/>
                    <a:gd name="connsiteX9" fmla="*/ 479320 w 957574"/>
                    <a:gd name="connsiteY9" fmla="*/ 280978 h 280978"/>
                    <a:gd name="connsiteX10" fmla="*/ 7270 w 957574"/>
                    <a:gd name="connsiteY10" fmla="*/ 19568 h 280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7574" h="280978">
                      <a:moveTo>
                        <a:pt x="0" y="0"/>
                      </a:moveTo>
                      <a:lnTo>
                        <a:pt x="1472" y="1092"/>
                      </a:lnTo>
                      <a:lnTo>
                        <a:pt x="20424" y="10889"/>
                      </a:lnTo>
                      <a:lnTo>
                        <a:pt x="46212" y="46399"/>
                      </a:lnTo>
                      <a:cubicBezTo>
                        <a:pt x="149271" y="150729"/>
                        <a:pt x="305237" y="217229"/>
                        <a:pt x="479794" y="217229"/>
                      </a:cubicBezTo>
                      <a:cubicBezTo>
                        <a:pt x="654351" y="217229"/>
                        <a:pt x="810317" y="150729"/>
                        <a:pt x="913376" y="46399"/>
                      </a:cubicBezTo>
                      <a:lnTo>
                        <a:pt x="937421" y="13288"/>
                      </a:lnTo>
                      <a:lnTo>
                        <a:pt x="957574" y="2871"/>
                      </a:lnTo>
                      <a:lnTo>
                        <a:pt x="951370" y="19568"/>
                      </a:lnTo>
                      <a:cubicBezTo>
                        <a:pt x="873597" y="173188"/>
                        <a:pt x="691526" y="280978"/>
                        <a:pt x="479320" y="280978"/>
                      </a:cubicBezTo>
                      <a:cubicBezTo>
                        <a:pt x="267114" y="280978"/>
                        <a:pt x="85043" y="173188"/>
                        <a:pt x="7270" y="19568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EA28B922-6DA7-47CD-94B8-2F46A5121467}"/>
              </a:ext>
            </a:extLst>
          </p:cNvPr>
          <p:cNvGrpSpPr/>
          <p:nvPr/>
        </p:nvGrpSpPr>
        <p:grpSpPr>
          <a:xfrm>
            <a:off x="3718548" y="1424941"/>
            <a:ext cx="2485660" cy="1622644"/>
            <a:chOff x="7692473" y="3660481"/>
            <a:chExt cx="1953690" cy="1275374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693C4586-24B2-4769-BF2A-9AF93406656C}"/>
                </a:ext>
              </a:extLst>
            </p:cNvPr>
            <p:cNvGrpSpPr/>
            <p:nvPr/>
          </p:nvGrpSpPr>
          <p:grpSpPr>
            <a:xfrm>
              <a:off x="7753433" y="3683341"/>
              <a:ext cx="894510" cy="681014"/>
              <a:chOff x="2250569" y="2506163"/>
              <a:chExt cx="1136911" cy="865560"/>
            </a:xfrm>
          </p:grpSpPr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29B88E4C-C970-4846-B4F5-1DEDC9186478}"/>
                  </a:ext>
                </a:extLst>
              </p:cNvPr>
              <p:cNvSpPr/>
              <p:nvPr/>
            </p:nvSpPr>
            <p:spPr>
              <a:xfrm>
                <a:off x="2250569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C000"/>
                  </a:gs>
                  <a:gs pos="0">
                    <a:srgbClr val="FFFF99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6845A5B2-7EA2-460D-9FF7-10A061BAFA5E}"/>
                  </a:ext>
                </a:extLst>
              </p:cNvPr>
              <p:cNvSpPr/>
              <p:nvPr/>
            </p:nvSpPr>
            <p:spPr>
              <a:xfrm>
                <a:off x="2291145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rgbClr val="FF660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9667F8F9-D578-4C10-AEB6-15E316953371}"/>
                  </a:ext>
                </a:extLst>
              </p:cNvPr>
              <p:cNvSpPr/>
              <p:nvPr/>
            </p:nvSpPr>
            <p:spPr>
              <a:xfrm>
                <a:off x="3006507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7AFA2C87-5B85-4521-BA33-25C27BAAB454}"/>
                  </a:ext>
                </a:extLst>
              </p:cNvPr>
              <p:cNvSpPr/>
              <p:nvPr/>
            </p:nvSpPr>
            <p:spPr>
              <a:xfrm>
                <a:off x="23438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E7332122-A619-4229-AD19-E4FFD3CDDDCA}"/>
                </a:ext>
              </a:extLst>
            </p:cNvPr>
            <p:cNvGrpSpPr/>
            <p:nvPr/>
          </p:nvGrpSpPr>
          <p:grpSpPr>
            <a:xfrm>
              <a:off x="8736413" y="3660481"/>
              <a:ext cx="894510" cy="681014"/>
              <a:chOff x="2250569" y="2506163"/>
              <a:chExt cx="1136911" cy="865560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73DB0A86-4B1E-4C3C-8389-22898E5BEB61}"/>
                  </a:ext>
                </a:extLst>
              </p:cNvPr>
              <p:cNvSpPr/>
              <p:nvPr/>
            </p:nvSpPr>
            <p:spPr>
              <a:xfrm>
                <a:off x="2250569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C000"/>
                  </a:gs>
                  <a:gs pos="0">
                    <a:srgbClr val="FFFF99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4E2FBDB3-F063-4BE9-A1AE-B71C097A48F9}"/>
                  </a:ext>
                </a:extLst>
              </p:cNvPr>
              <p:cNvSpPr/>
              <p:nvPr/>
            </p:nvSpPr>
            <p:spPr>
              <a:xfrm>
                <a:off x="2291145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rgbClr val="FF660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D1758588-59BA-4C28-855B-D7A026644EAB}"/>
                  </a:ext>
                </a:extLst>
              </p:cNvPr>
              <p:cNvSpPr/>
              <p:nvPr/>
            </p:nvSpPr>
            <p:spPr>
              <a:xfrm>
                <a:off x="3006507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316CD7FF-DED9-4C91-8279-67E9C55AB42B}"/>
                  </a:ext>
                </a:extLst>
              </p:cNvPr>
              <p:cNvSpPr/>
              <p:nvPr/>
            </p:nvSpPr>
            <p:spPr>
              <a:xfrm>
                <a:off x="23438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D3EEAE10-EDCF-4D63-9CB8-F3C747711087}"/>
                </a:ext>
              </a:extLst>
            </p:cNvPr>
            <p:cNvGrpSpPr/>
            <p:nvPr/>
          </p:nvGrpSpPr>
          <p:grpSpPr>
            <a:xfrm>
              <a:off x="8317313" y="3942421"/>
              <a:ext cx="894510" cy="681014"/>
              <a:chOff x="2250569" y="2506163"/>
              <a:chExt cx="1136911" cy="865560"/>
            </a:xfrm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640A1FF1-13BB-4B46-8ABB-7DA24EFB8B40}"/>
                  </a:ext>
                </a:extLst>
              </p:cNvPr>
              <p:cNvSpPr/>
              <p:nvPr/>
            </p:nvSpPr>
            <p:spPr>
              <a:xfrm>
                <a:off x="2250569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C000"/>
                  </a:gs>
                  <a:gs pos="0">
                    <a:srgbClr val="FFFF99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35E57C09-AC75-47C0-811B-827F86B9B869}"/>
                  </a:ext>
                </a:extLst>
              </p:cNvPr>
              <p:cNvSpPr/>
              <p:nvPr/>
            </p:nvSpPr>
            <p:spPr>
              <a:xfrm>
                <a:off x="2291145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rgbClr val="FF660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71F94425-984F-49F4-8263-4473F159CAD0}"/>
                  </a:ext>
                </a:extLst>
              </p:cNvPr>
              <p:cNvSpPr/>
              <p:nvPr/>
            </p:nvSpPr>
            <p:spPr>
              <a:xfrm>
                <a:off x="3006507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B6DE1809-7200-45B5-A5B2-03099D681EEF}"/>
                  </a:ext>
                </a:extLst>
              </p:cNvPr>
              <p:cNvSpPr/>
              <p:nvPr/>
            </p:nvSpPr>
            <p:spPr>
              <a:xfrm>
                <a:off x="23438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BA6E1239-A0BD-4F18-B3AF-E65F99228661}"/>
                </a:ext>
              </a:extLst>
            </p:cNvPr>
            <p:cNvGrpSpPr/>
            <p:nvPr/>
          </p:nvGrpSpPr>
          <p:grpSpPr>
            <a:xfrm>
              <a:off x="7692473" y="4254841"/>
              <a:ext cx="894510" cy="681014"/>
              <a:chOff x="2250569" y="2506163"/>
              <a:chExt cx="1136911" cy="865560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165BD636-83B0-47AF-B2CE-D51BA468AC11}"/>
                  </a:ext>
                </a:extLst>
              </p:cNvPr>
              <p:cNvSpPr/>
              <p:nvPr/>
            </p:nvSpPr>
            <p:spPr>
              <a:xfrm>
                <a:off x="2250569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C000"/>
                  </a:gs>
                  <a:gs pos="0">
                    <a:srgbClr val="FFFF99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C98B6FE-1D52-4E81-935E-B92A15436B6B}"/>
                  </a:ext>
                </a:extLst>
              </p:cNvPr>
              <p:cNvSpPr/>
              <p:nvPr/>
            </p:nvSpPr>
            <p:spPr>
              <a:xfrm>
                <a:off x="2291145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rgbClr val="FF660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BDC39D5E-00C6-4DF2-9D9A-EDF5EE42463B}"/>
                  </a:ext>
                </a:extLst>
              </p:cNvPr>
              <p:cNvSpPr/>
              <p:nvPr/>
            </p:nvSpPr>
            <p:spPr>
              <a:xfrm>
                <a:off x="3006507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7EF3EB02-F43C-4038-8381-8F34A9959336}"/>
                  </a:ext>
                </a:extLst>
              </p:cNvPr>
              <p:cNvSpPr/>
              <p:nvPr/>
            </p:nvSpPr>
            <p:spPr>
              <a:xfrm>
                <a:off x="23438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C14FFF2A-B4CE-46EF-99B1-1F6F0CAE765B}"/>
                </a:ext>
              </a:extLst>
            </p:cNvPr>
            <p:cNvGrpSpPr/>
            <p:nvPr/>
          </p:nvGrpSpPr>
          <p:grpSpPr>
            <a:xfrm>
              <a:off x="8751653" y="4254841"/>
              <a:ext cx="894510" cy="681014"/>
              <a:chOff x="2250569" y="2506163"/>
              <a:chExt cx="1136911" cy="865560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A52D564C-DFC0-4386-8512-CD3896AD67EE}"/>
                  </a:ext>
                </a:extLst>
              </p:cNvPr>
              <p:cNvSpPr/>
              <p:nvPr/>
            </p:nvSpPr>
            <p:spPr>
              <a:xfrm>
                <a:off x="2250569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C000"/>
                  </a:gs>
                  <a:gs pos="0">
                    <a:srgbClr val="FFFF99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A7FA062E-66E5-46FE-ABD5-968601247EEF}"/>
                  </a:ext>
                </a:extLst>
              </p:cNvPr>
              <p:cNvSpPr/>
              <p:nvPr/>
            </p:nvSpPr>
            <p:spPr>
              <a:xfrm>
                <a:off x="2291145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rgbClr val="FF660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3EC9F5F9-4849-42D4-BC92-3DC545EC0417}"/>
                  </a:ext>
                </a:extLst>
              </p:cNvPr>
              <p:cNvSpPr/>
              <p:nvPr/>
            </p:nvSpPr>
            <p:spPr>
              <a:xfrm>
                <a:off x="3006507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263001F-F845-4165-A7F1-733880C55412}"/>
                  </a:ext>
                </a:extLst>
              </p:cNvPr>
              <p:cNvSpPr/>
              <p:nvPr/>
            </p:nvSpPr>
            <p:spPr>
              <a:xfrm>
                <a:off x="23438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48DDB6B-DE0B-4ED6-A7E7-7DB5E53C1553}"/>
              </a:ext>
            </a:extLst>
          </p:cNvPr>
          <p:cNvGrpSpPr/>
          <p:nvPr/>
        </p:nvGrpSpPr>
        <p:grpSpPr>
          <a:xfrm>
            <a:off x="6840704" y="3868130"/>
            <a:ext cx="1836101" cy="2478097"/>
            <a:chOff x="6840704" y="3868130"/>
            <a:chExt cx="1836101" cy="2478097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DA389BA7-E1A7-43C3-AFB3-4C3FC8F5A030}"/>
                </a:ext>
              </a:extLst>
            </p:cNvPr>
            <p:cNvGrpSpPr/>
            <p:nvPr/>
          </p:nvGrpSpPr>
          <p:grpSpPr>
            <a:xfrm>
              <a:off x="6840704" y="3868130"/>
              <a:ext cx="1836101" cy="1719330"/>
              <a:chOff x="6780796" y="4215524"/>
              <a:chExt cx="1836101" cy="1719330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863E6EAC-8168-4A2C-8C45-7E46FDA64AD3}"/>
                  </a:ext>
                </a:extLst>
              </p:cNvPr>
              <p:cNvGrpSpPr/>
              <p:nvPr/>
            </p:nvGrpSpPr>
            <p:grpSpPr>
              <a:xfrm>
                <a:off x="6780796" y="4215524"/>
                <a:ext cx="1836101" cy="1719330"/>
                <a:chOff x="6780796" y="4215524"/>
                <a:chExt cx="1836101" cy="1719330"/>
              </a:xfrm>
            </p:grpSpPr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0CE95519-4C9F-4B55-B8BE-749E4E24696B}"/>
                    </a:ext>
                  </a:extLst>
                </p:cNvPr>
                <p:cNvSpPr/>
                <p:nvPr/>
              </p:nvSpPr>
              <p:spPr>
                <a:xfrm>
                  <a:off x="6780796" y="4215524"/>
                  <a:ext cx="1266158" cy="1708663"/>
                </a:xfrm>
                <a:custGeom>
                  <a:avLst/>
                  <a:gdLst>
                    <a:gd name="connsiteX0" fmla="*/ 1144442 w 1151634"/>
                    <a:gd name="connsiteY0" fmla="*/ 0 h 1708663"/>
                    <a:gd name="connsiteX1" fmla="*/ 1151634 w 1151634"/>
                    <a:gd name="connsiteY1" fmla="*/ 455 h 1708663"/>
                    <a:gd name="connsiteX2" fmla="*/ 1151634 w 1151634"/>
                    <a:gd name="connsiteY2" fmla="*/ 1708209 h 1708663"/>
                    <a:gd name="connsiteX3" fmla="*/ 1144442 w 1151634"/>
                    <a:gd name="connsiteY3" fmla="*/ 1708663 h 1708663"/>
                    <a:gd name="connsiteX4" fmla="*/ 202205 w 1151634"/>
                    <a:gd name="connsiteY4" fmla="*/ 1186876 h 1708663"/>
                    <a:gd name="connsiteX5" fmla="*/ 152401 w 1151634"/>
                    <a:gd name="connsiteY5" fmla="*/ 1052835 h 1708663"/>
                    <a:gd name="connsiteX6" fmla="*/ 89168 w 1151634"/>
                    <a:gd name="connsiteY6" fmla="*/ 1011403 h 1708663"/>
                    <a:gd name="connsiteX7" fmla="*/ 0 w 1151634"/>
                    <a:gd name="connsiteY7" fmla="*/ 854332 h 1708663"/>
                    <a:gd name="connsiteX8" fmla="*/ 89168 w 1151634"/>
                    <a:gd name="connsiteY8" fmla="*/ 697261 h 1708663"/>
                    <a:gd name="connsiteX9" fmla="*/ 152401 w 1151634"/>
                    <a:gd name="connsiteY9" fmla="*/ 655831 h 1708663"/>
                    <a:gd name="connsiteX10" fmla="*/ 202205 w 1151634"/>
                    <a:gd name="connsiteY10" fmla="*/ 521788 h 1708663"/>
                    <a:gd name="connsiteX11" fmla="*/ 1144442 w 1151634"/>
                    <a:gd name="connsiteY11" fmla="*/ 0 h 1708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51634" h="1708663">
                      <a:moveTo>
                        <a:pt x="1144442" y="0"/>
                      </a:moveTo>
                      <a:lnTo>
                        <a:pt x="1151634" y="455"/>
                      </a:lnTo>
                      <a:lnTo>
                        <a:pt x="1151634" y="1708209"/>
                      </a:lnTo>
                      <a:lnTo>
                        <a:pt x="1144442" y="1708663"/>
                      </a:lnTo>
                      <a:cubicBezTo>
                        <a:pt x="720867" y="1708663"/>
                        <a:pt x="357444" y="1493509"/>
                        <a:pt x="202205" y="1186876"/>
                      </a:cubicBezTo>
                      <a:lnTo>
                        <a:pt x="152401" y="1052835"/>
                      </a:lnTo>
                      <a:lnTo>
                        <a:pt x="89168" y="1011403"/>
                      </a:lnTo>
                      <a:cubicBezTo>
                        <a:pt x="31751" y="963126"/>
                        <a:pt x="0" y="910047"/>
                        <a:pt x="0" y="854332"/>
                      </a:cubicBezTo>
                      <a:cubicBezTo>
                        <a:pt x="0" y="798616"/>
                        <a:pt x="31751" y="745537"/>
                        <a:pt x="89168" y="697261"/>
                      </a:cubicBezTo>
                      <a:lnTo>
                        <a:pt x="152401" y="655831"/>
                      </a:lnTo>
                      <a:lnTo>
                        <a:pt x="202205" y="521788"/>
                      </a:lnTo>
                      <a:cubicBezTo>
                        <a:pt x="357444" y="215155"/>
                        <a:pt x="720867" y="0"/>
                        <a:pt x="1144442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C000"/>
                    </a:gs>
                    <a:gs pos="0">
                      <a:srgbClr val="FFFF99"/>
                    </a:gs>
                    <a:gs pos="6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F5D09C10-67AA-4C6E-B88C-B00F2B67BA8C}"/>
                    </a:ext>
                  </a:extLst>
                </p:cNvPr>
                <p:cNvGrpSpPr/>
                <p:nvPr/>
              </p:nvGrpSpPr>
              <p:grpSpPr>
                <a:xfrm>
                  <a:off x="7438304" y="4215524"/>
                  <a:ext cx="1178593" cy="1719330"/>
                  <a:chOff x="3500125" y="1258744"/>
                  <a:chExt cx="2605400" cy="2605400"/>
                </a:xfrm>
                <a:solidFill>
                  <a:srgbClr val="FFFF00"/>
                </a:solidFill>
              </p:grpSpPr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503B0B69-067E-4D9F-B2E8-9C33F2A8E17F}"/>
                      </a:ext>
                    </a:extLst>
                  </p:cNvPr>
                  <p:cNvSpPr/>
                  <p:nvPr/>
                </p:nvSpPr>
                <p:spPr>
                  <a:xfrm>
                    <a:off x="3500125" y="1258744"/>
                    <a:ext cx="2605400" cy="260540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楕円 184">
                    <a:extLst>
                      <a:ext uri="{FF2B5EF4-FFF2-40B4-BE49-F238E27FC236}">
                        <a16:creationId xmlns:a16="http://schemas.microsoft.com/office/drawing/2014/main" id="{E89A77A6-1E18-416F-A3E0-44DA22C0E97E}"/>
                      </a:ext>
                    </a:extLst>
                  </p:cNvPr>
                  <p:cNvSpPr/>
                  <p:nvPr/>
                </p:nvSpPr>
                <p:spPr>
                  <a:xfrm>
                    <a:off x="3576313" y="1331763"/>
                    <a:ext cx="2459362" cy="245936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E78767FB-14F8-4476-BB47-FB0076FBC87C}"/>
                      </a:ext>
                    </a:extLst>
                  </p:cNvPr>
                  <p:cNvSpPr/>
                  <p:nvPr/>
                </p:nvSpPr>
                <p:spPr>
                  <a:xfrm>
                    <a:off x="3690628" y="1449496"/>
                    <a:ext cx="2206168" cy="2206170"/>
                  </a:xfrm>
                  <a:custGeom>
                    <a:avLst/>
                    <a:gdLst>
                      <a:gd name="connsiteX0" fmla="*/ 1066495 w 2206168"/>
                      <a:gd name="connsiteY0" fmla="*/ 1217146 h 2206170"/>
                      <a:gd name="connsiteX1" fmla="*/ 1069944 w 2206168"/>
                      <a:gd name="connsiteY1" fmla="*/ 1219472 h 2206170"/>
                      <a:gd name="connsiteX2" fmla="*/ 1115366 w 2206168"/>
                      <a:gd name="connsiteY2" fmla="*/ 1228642 h 2206170"/>
                      <a:gd name="connsiteX3" fmla="*/ 1142073 w 2206168"/>
                      <a:gd name="connsiteY3" fmla="*/ 1223250 h 2206170"/>
                      <a:gd name="connsiteX4" fmla="*/ 1426371 w 2206168"/>
                      <a:gd name="connsiteY4" fmla="*/ 1946468 h 2206170"/>
                      <a:gd name="connsiteX5" fmla="*/ 1428289 w 2206168"/>
                      <a:gd name="connsiteY5" fmla="*/ 1948326 h 2206170"/>
                      <a:gd name="connsiteX6" fmla="*/ 1456025 w 2206168"/>
                      <a:gd name="connsiteY6" fmla="*/ 2020570 h 2206170"/>
                      <a:gd name="connsiteX7" fmla="*/ 1103084 w 2206168"/>
                      <a:gd name="connsiteY7" fmla="*/ 2206170 h 2206170"/>
                      <a:gd name="connsiteX8" fmla="*/ 750143 w 2206168"/>
                      <a:gd name="connsiteY8" fmla="*/ 2020570 h 2206170"/>
                      <a:gd name="connsiteX9" fmla="*/ 777879 w 2206168"/>
                      <a:gd name="connsiteY9" fmla="*/ 1948326 h 2206170"/>
                      <a:gd name="connsiteX10" fmla="*/ 779796 w 2206168"/>
                      <a:gd name="connsiteY10" fmla="*/ 1946468 h 2206170"/>
                      <a:gd name="connsiteX11" fmla="*/ 1221058 w 2206168"/>
                      <a:gd name="connsiteY11" fmla="*/ 1160087 h 2206170"/>
                      <a:gd name="connsiteX12" fmla="*/ 1934395 w 2206168"/>
                      <a:gd name="connsiteY12" fmla="*/ 1470848 h 2206170"/>
                      <a:gd name="connsiteX13" fmla="*/ 1937065 w 2206168"/>
                      <a:gd name="connsiteY13" fmla="*/ 1470805 h 2206170"/>
                      <a:gd name="connsiteX14" fmla="*/ 2007761 w 2206168"/>
                      <a:gd name="connsiteY14" fmla="*/ 1502277 h 2206170"/>
                      <a:gd name="connsiteX15" fmla="*/ 1889433 w 2206168"/>
                      <a:gd name="connsiteY15" fmla="*/ 1883083 h 2206170"/>
                      <a:gd name="connsiteX16" fmla="*/ 1508627 w 2206168"/>
                      <a:gd name="connsiteY16" fmla="*/ 2001411 h 2206170"/>
                      <a:gd name="connsiteX17" fmla="*/ 1477155 w 2206168"/>
                      <a:gd name="connsiteY17" fmla="*/ 1930715 h 2206170"/>
                      <a:gd name="connsiteX18" fmla="*/ 1477197 w 2206168"/>
                      <a:gd name="connsiteY18" fmla="*/ 1928046 h 2206170"/>
                      <a:gd name="connsiteX19" fmla="*/ 1166759 w 2206168"/>
                      <a:gd name="connsiteY19" fmla="*/ 1215446 h 2206170"/>
                      <a:gd name="connsiteX20" fmla="*/ 1197881 w 2206168"/>
                      <a:gd name="connsiteY20" fmla="*/ 1194463 h 2206170"/>
                      <a:gd name="connsiteX21" fmla="*/ 1007536 w 2206168"/>
                      <a:gd name="connsiteY21" fmla="*/ 1155850 h 2206170"/>
                      <a:gd name="connsiteX22" fmla="*/ 1007843 w 2206168"/>
                      <a:gd name="connsiteY22" fmla="*/ 1157371 h 2206170"/>
                      <a:gd name="connsiteX23" fmla="*/ 1032851 w 2206168"/>
                      <a:gd name="connsiteY23" fmla="*/ 1194463 h 2206170"/>
                      <a:gd name="connsiteX24" fmla="*/ 1054803 w 2206168"/>
                      <a:gd name="connsiteY24" fmla="*/ 1209264 h 2206170"/>
                      <a:gd name="connsiteX25" fmla="*/ 741670 w 2206168"/>
                      <a:gd name="connsiteY25" fmla="*/ 1928045 h 2206170"/>
                      <a:gd name="connsiteX26" fmla="*/ 741712 w 2206168"/>
                      <a:gd name="connsiteY26" fmla="*/ 1930715 h 2206170"/>
                      <a:gd name="connsiteX27" fmla="*/ 710240 w 2206168"/>
                      <a:gd name="connsiteY27" fmla="*/ 2001411 h 2206170"/>
                      <a:gd name="connsiteX28" fmla="*/ 329435 w 2206168"/>
                      <a:gd name="connsiteY28" fmla="*/ 1883083 h 2206170"/>
                      <a:gd name="connsiteX29" fmla="*/ 211107 w 2206168"/>
                      <a:gd name="connsiteY29" fmla="*/ 1502277 h 2206170"/>
                      <a:gd name="connsiteX30" fmla="*/ 281803 w 2206168"/>
                      <a:gd name="connsiteY30" fmla="*/ 1470806 h 2206170"/>
                      <a:gd name="connsiteX31" fmla="*/ 284472 w 2206168"/>
                      <a:gd name="connsiteY31" fmla="*/ 1470847 h 2206170"/>
                      <a:gd name="connsiteX32" fmla="*/ 2020569 w 2206168"/>
                      <a:gd name="connsiteY32" fmla="*/ 750143 h 2206170"/>
                      <a:gd name="connsiteX33" fmla="*/ 2206168 w 2206168"/>
                      <a:gd name="connsiteY33" fmla="*/ 1103084 h 2206170"/>
                      <a:gd name="connsiteX34" fmla="*/ 2020569 w 2206168"/>
                      <a:gd name="connsiteY34" fmla="*/ 1456025 h 2206170"/>
                      <a:gd name="connsiteX35" fmla="*/ 1948325 w 2206168"/>
                      <a:gd name="connsiteY35" fmla="*/ 1428289 h 2206170"/>
                      <a:gd name="connsiteX36" fmla="*/ 1946467 w 2206168"/>
                      <a:gd name="connsiteY36" fmla="*/ 1426372 h 2206170"/>
                      <a:gd name="connsiteX37" fmla="*/ 1225778 w 2206168"/>
                      <a:gd name="connsiteY37" fmla="*/ 1143066 h 2206170"/>
                      <a:gd name="connsiteX38" fmla="*/ 1232060 w 2206168"/>
                      <a:gd name="connsiteY38" fmla="*/ 1111948 h 2206170"/>
                      <a:gd name="connsiteX39" fmla="*/ 1222890 w 2206168"/>
                      <a:gd name="connsiteY39" fmla="*/ 1066526 h 2206170"/>
                      <a:gd name="connsiteX40" fmla="*/ 1221670 w 2206168"/>
                      <a:gd name="connsiteY40" fmla="*/ 1064717 h 2206170"/>
                      <a:gd name="connsiteX41" fmla="*/ 1946467 w 2206168"/>
                      <a:gd name="connsiteY41" fmla="*/ 779797 h 2206170"/>
                      <a:gd name="connsiteX42" fmla="*/ 1948325 w 2206168"/>
                      <a:gd name="connsiteY42" fmla="*/ 777879 h 2206170"/>
                      <a:gd name="connsiteX43" fmla="*/ 2020569 w 2206168"/>
                      <a:gd name="connsiteY43" fmla="*/ 750143 h 2206170"/>
                      <a:gd name="connsiteX44" fmla="*/ 185599 w 2206168"/>
                      <a:gd name="connsiteY44" fmla="*/ 750143 h 2206170"/>
                      <a:gd name="connsiteX45" fmla="*/ 257843 w 2206168"/>
                      <a:gd name="connsiteY45" fmla="*/ 777879 h 2206170"/>
                      <a:gd name="connsiteX46" fmla="*/ 259701 w 2206168"/>
                      <a:gd name="connsiteY46" fmla="*/ 779796 h 2206170"/>
                      <a:gd name="connsiteX47" fmla="*/ 1006465 w 2206168"/>
                      <a:gd name="connsiteY47" fmla="*/ 1073352 h 2206170"/>
                      <a:gd name="connsiteX48" fmla="*/ 998672 w 2206168"/>
                      <a:gd name="connsiteY48" fmla="*/ 1111948 h 2206170"/>
                      <a:gd name="connsiteX49" fmla="*/ 1003149 w 2206168"/>
                      <a:gd name="connsiteY49" fmla="*/ 1134120 h 2206170"/>
                      <a:gd name="connsiteX50" fmla="*/ 259701 w 2206168"/>
                      <a:gd name="connsiteY50" fmla="*/ 1426371 h 2206170"/>
                      <a:gd name="connsiteX51" fmla="*/ 257843 w 2206168"/>
                      <a:gd name="connsiteY51" fmla="*/ 1428289 h 2206170"/>
                      <a:gd name="connsiteX52" fmla="*/ 185599 w 2206168"/>
                      <a:gd name="connsiteY52" fmla="*/ 1456025 h 2206170"/>
                      <a:gd name="connsiteX53" fmla="*/ 0 w 2206168"/>
                      <a:gd name="connsiteY53" fmla="*/ 1103084 h 2206170"/>
                      <a:gd name="connsiteX54" fmla="*/ 185599 w 2206168"/>
                      <a:gd name="connsiteY54" fmla="*/ 750143 h 2206170"/>
                      <a:gd name="connsiteX55" fmla="*/ 1579324 w 2206168"/>
                      <a:gd name="connsiteY55" fmla="*/ 173286 h 2206170"/>
                      <a:gd name="connsiteX56" fmla="*/ 1889433 w 2206168"/>
                      <a:gd name="connsiteY56" fmla="*/ 323086 h 2206170"/>
                      <a:gd name="connsiteX57" fmla="*/ 2007760 w 2206168"/>
                      <a:gd name="connsiteY57" fmla="*/ 703891 h 2206170"/>
                      <a:gd name="connsiteX58" fmla="*/ 1937064 w 2206168"/>
                      <a:gd name="connsiteY58" fmla="*/ 735362 h 2206170"/>
                      <a:gd name="connsiteX59" fmla="*/ 1934395 w 2206168"/>
                      <a:gd name="connsiteY59" fmla="*/ 735320 h 2206170"/>
                      <a:gd name="connsiteX60" fmla="*/ 1211820 w 2206168"/>
                      <a:gd name="connsiteY60" fmla="*/ 1050106 h 2206170"/>
                      <a:gd name="connsiteX61" fmla="*/ 1197881 w 2206168"/>
                      <a:gd name="connsiteY61" fmla="*/ 1029433 h 2206170"/>
                      <a:gd name="connsiteX62" fmla="*/ 1160790 w 2206168"/>
                      <a:gd name="connsiteY62" fmla="*/ 1004425 h 2206170"/>
                      <a:gd name="connsiteX63" fmla="*/ 1477199 w 2206168"/>
                      <a:gd name="connsiteY63" fmla="*/ 278124 h 2206170"/>
                      <a:gd name="connsiteX64" fmla="*/ 1477156 w 2206168"/>
                      <a:gd name="connsiteY64" fmla="*/ 275454 h 2206170"/>
                      <a:gd name="connsiteX65" fmla="*/ 1508628 w 2206168"/>
                      <a:gd name="connsiteY65" fmla="*/ 204758 h 2206170"/>
                      <a:gd name="connsiteX66" fmla="*/ 1579324 w 2206168"/>
                      <a:gd name="connsiteY66" fmla="*/ 173286 h 2206170"/>
                      <a:gd name="connsiteX67" fmla="*/ 639544 w 2206168"/>
                      <a:gd name="connsiteY67" fmla="*/ 173285 h 2206170"/>
                      <a:gd name="connsiteX68" fmla="*/ 710241 w 2206168"/>
                      <a:gd name="connsiteY68" fmla="*/ 204757 h 2206170"/>
                      <a:gd name="connsiteX69" fmla="*/ 741713 w 2206168"/>
                      <a:gd name="connsiteY69" fmla="*/ 275453 h 2206170"/>
                      <a:gd name="connsiteX70" fmla="*/ 741671 w 2206168"/>
                      <a:gd name="connsiteY70" fmla="*/ 278123 h 2206170"/>
                      <a:gd name="connsiteX71" fmla="*/ 1060773 w 2206168"/>
                      <a:gd name="connsiteY71" fmla="*/ 1010608 h 2206170"/>
                      <a:gd name="connsiteX72" fmla="*/ 1032851 w 2206168"/>
                      <a:gd name="connsiteY72" fmla="*/ 1029433 h 2206170"/>
                      <a:gd name="connsiteX73" fmla="*/ 1016220 w 2206168"/>
                      <a:gd name="connsiteY73" fmla="*/ 1054101 h 2206170"/>
                      <a:gd name="connsiteX74" fmla="*/ 284473 w 2206168"/>
                      <a:gd name="connsiteY74" fmla="*/ 735320 h 2206170"/>
                      <a:gd name="connsiteX75" fmla="*/ 281803 w 2206168"/>
                      <a:gd name="connsiteY75" fmla="*/ 735363 h 2206170"/>
                      <a:gd name="connsiteX76" fmla="*/ 211107 w 2206168"/>
                      <a:gd name="connsiteY76" fmla="*/ 703891 h 2206170"/>
                      <a:gd name="connsiteX77" fmla="*/ 329435 w 2206168"/>
                      <a:gd name="connsiteY77" fmla="*/ 323086 h 2206170"/>
                      <a:gd name="connsiteX78" fmla="*/ 639544 w 2206168"/>
                      <a:gd name="connsiteY78" fmla="*/ 173285 h 2206170"/>
                      <a:gd name="connsiteX79" fmla="*/ 1103084 w 2206168"/>
                      <a:gd name="connsiteY79" fmla="*/ 0 h 2206170"/>
                      <a:gd name="connsiteX80" fmla="*/ 1456025 w 2206168"/>
                      <a:gd name="connsiteY80" fmla="*/ 185599 h 2206170"/>
                      <a:gd name="connsiteX81" fmla="*/ 1428289 w 2206168"/>
                      <a:gd name="connsiteY81" fmla="*/ 257843 h 2206170"/>
                      <a:gd name="connsiteX82" fmla="*/ 1426372 w 2206168"/>
                      <a:gd name="connsiteY82" fmla="*/ 259701 h 2206170"/>
                      <a:gd name="connsiteX83" fmla="*/ 1135616 w 2206168"/>
                      <a:gd name="connsiteY83" fmla="*/ 999342 h 2206170"/>
                      <a:gd name="connsiteX84" fmla="*/ 1115366 w 2206168"/>
                      <a:gd name="connsiteY84" fmla="*/ 995254 h 2206170"/>
                      <a:gd name="connsiteX85" fmla="*/ 1072359 w 2206168"/>
                      <a:gd name="connsiteY85" fmla="*/ 1003937 h 2206170"/>
                      <a:gd name="connsiteX86" fmla="*/ 779797 w 2206168"/>
                      <a:gd name="connsiteY86" fmla="*/ 259701 h 2206170"/>
                      <a:gd name="connsiteX87" fmla="*/ 777879 w 2206168"/>
                      <a:gd name="connsiteY87" fmla="*/ 257843 h 2206170"/>
                      <a:gd name="connsiteX88" fmla="*/ 750143 w 2206168"/>
                      <a:gd name="connsiteY88" fmla="*/ 185599 h 2206170"/>
                      <a:gd name="connsiteX89" fmla="*/ 1103084 w 2206168"/>
                      <a:gd name="connsiteY89" fmla="*/ 0 h 22061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</a:cxnLst>
                    <a:rect l="l" t="t" r="r" b="b"/>
                    <a:pathLst>
                      <a:path w="2206168" h="2206170">
                        <a:moveTo>
                          <a:pt x="1066495" y="1217146"/>
                        </a:moveTo>
                        <a:lnTo>
                          <a:pt x="1069944" y="1219472"/>
                        </a:lnTo>
                        <a:cubicBezTo>
                          <a:pt x="1083905" y="1225377"/>
                          <a:pt x="1099254" y="1228642"/>
                          <a:pt x="1115366" y="1228642"/>
                        </a:cubicBezTo>
                        <a:lnTo>
                          <a:pt x="1142073" y="1223250"/>
                        </a:lnTo>
                        <a:lnTo>
                          <a:pt x="1426371" y="1946468"/>
                        </a:lnTo>
                        <a:lnTo>
                          <a:pt x="1428289" y="1948326"/>
                        </a:lnTo>
                        <a:cubicBezTo>
                          <a:pt x="1446149" y="1970531"/>
                          <a:pt x="1456025" y="1994944"/>
                          <a:pt x="1456025" y="2020570"/>
                        </a:cubicBezTo>
                        <a:cubicBezTo>
                          <a:pt x="1456025" y="2123075"/>
                          <a:pt x="1298009" y="2206170"/>
                          <a:pt x="1103084" y="2206170"/>
                        </a:cubicBezTo>
                        <a:cubicBezTo>
                          <a:pt x="908160" y="2206170"/>
                          <a:pt x="750143" y="2123075"/>
                          <a:pt x="750143" y="2020570"/>
                        </a:cubicBezTo>
                        <a:cubicBezTo>
                          <a:pt x="750143" y="1994944"/>
                          <a:pt x="760019" y="1970531"/>
                          <a:pt x="777879" y="1948326"/>
                        </a:cubicBezTo>
                        <a:lnTo>
                          <a:pt x="779796" y="1946468"/>
                        </a:lnTo>
                        <a:close/>
                        <a:moveTo>
                          <a:pt x="1221058" y="1160087"/>
                        </a:moveTo>
                        <a:lnTo>
                          <a:pt x="1934395" y="1470848"/>
                        </a:lnTo>
                        <a:lnTo>
                          <a:pt x="1937065" y="1470805"/>
                        </a:lnTo>
                        <a:cubicBezTo>
                          <a:pt x="1965395" y="1473877"/>
                          <a:pt x="1989641" y="1484157"/>
                          <a:pt x="2007761" y="1502277"/>
                        </a:cubicBezTo>
                        <a:cubicBezTo>
                          <a:pt x="2080242" y="1574758"/>
                          <a:pt x="2027265" y="1745250"/>
                          <a:pt x="1889433" y="1883083"/>
                        </a:cubicBezTo>
                        <a:cubicBezTo>
                          <a:pt x="1751600" y="2020915"/>
                          <a:pt x="1581109" y="2073892"/>
                          <a:pt x="1508627" y="2001411"/>
                        </a:cubicBezTo>
                        <a:cubicBezTo>
                          <a:pt x="1490507" y="1983291"/>
                          <a:pt x="1480227" y="1959044"/>
                          <a:pt x="1477155" y="1930715"/>
                        </a:cubicBezTo>
                        <a:lnTo>
                          <a:pt x="1477197" y="1928046"/>
                        </a:lnTo>
                        <a:lnTo>
                          <a:pt x="1166759" y="1215446"/>
                        </a:lnTo>
                        <a:lnTo>
                          <a:pt x="1197881" y="1194463"/>
                        </a:lnTo>
                        <a:close/>
                        <a:moveTo>
                          <a:pt x="1007536" y="1155850"/>
                        </a:moveTo>
                        <a:lnTo>
                          <a:pt x="1007843" y="1157371"/>
                        </a:lnTo>
                        <a:cubicBezTo>
                          <a:pt x="1013748" y="1171332"/>
                          <a:pt x="1022293" y="1183904"/>
                          <a:pt x="1032851" y="1194463"/>
                        </a:cubicBezTo>
                        <a:lnTo>
                          <a:pt x="1054803" y="1209264"/>
                        </a:lnTo>
                        <a:lnTo>
                          <a:pt x="741670" y="1928045"/>
                        </a:lnTo>
                        <a:lnTo>
                          <a:pt x="741712" y="1930715"/>
                        </a:lnTo>
                        <a:cubicBezTo>
                          <a:pt x="738640" y="1959045"/>
                          <a:pt x="728361" y="1983291"/>
                          <a:pt x="710240" y="2001411"/>
                        </a:cubicBezTo>
                        <a:cubicBezTo>
                          <a:pt x="637759" y="2073893"/>
                          <a:pt x="467267" y="2020916"/>
                          <a:pt x="329435" y="1883083"/>
                        </a:cubicBezTo>
                        <a:cubicBezTo>
                          <a:pt x="191602" y="1745251"/>
                          <a:pt x="138625" y="1574759"/>
                          <a:pt x="211107" y="1502277"/>
                        </a:cubicBezTo>
                        <a:cubicBezTo>
                          <a:pt x="229227" y="1484157"/>
                          <a:pt x="253473" y="1473878"/>
                          <a:pt x="281803" y="1470806"/>
                        </a:cubicBezTo>
                        <a:lnTo>
                          <a:pt x="284472" y="1470847"/>
                        </a:lnTo>
                        <a:close/>
                        <a:moveTo>
                          <a:pt x="2020569" y="750143"/>
                        </a:moveTo>
                        <a:cubicBezTo>
                          <a:pt x="2123073" y="750143"/>
                          <a:pt x="2206168" y="908160"/>
                          <a:pt x="2206168" y="1103084"/>
                        </a:cubicBezTo>
                        <a:cubicBezTo>
                          <a:pt x="2206168" y="1298008"/>
                          <a:pt x="2123073" y="1456025"/>
                          <a:pt x="2020569" y="1456025"/>
                        </a:cubicBezTo>
                        <a:cubicBezTo>
                          <a:pt x="1994943" y="1456025"/>
                          <a:pt x="1970530" y="1446149"/>
                          <a:pt x="1948325" y="1428289"/>
                        </a:cubicBezTo>
                        <a:lnTo>
                          <a:pt x="1946467" y="1426372"/>
                        </a:lnTo>
                        <a:lnTo>
                          <a:pt x="1225778" y="1143066"/>
                        </a:lnTo>
                        <a:lnTo>
                          <a:pt x="1232060" y="1111948"/>
                        </a:lnTo>
                        <a:cubicBezTo>
                          <a:pt x="1232060" y="1095836"/>
                          <a:pt x="1228795" y="1080487"/>
                          <a:pt x="1222890" y="1066526"/>
                        </a:cubicBezTo>
                        <a:lnTo>
                          <a:pt x="1221670" y="1064717"/>
                        </a:lnTo>
                        <a:lnTo>
                          <a:pt x="1946467" y="779797"/>
                        </a:lnTo>
                        <a:lnTo>
                          <a:pt x="1948325" y="777879"/>
                        </a:lnTo>
                        <a:cubicBezTo>
                          <a:pt x="1970530" y="760019"/>
                          <a:pt x="1994943" y="750143"/>
                          <a:pt x="2020569" y="750143"/>
                        </a:cubicBezTo>
                        <a:close/>
                        <a:moveTo>
                          <a:pt x="185599" y="750143"/>
                        </a:moveTo>
                        <a:cubicBezTo>
                          <a:pt x="211225" y="750143"/>
                          <a:pt x="235639" y="760019"/>
                          <a:pt x="257843" y="777879"/>
                        </a:cubicBezTo>
                        <a:lnTo>
                          <a:pt x="259701" y="779796"/>
                        </a:lnTo>
                        <a:lnTo>
                          <a:pt x="1006465" y="1073352"/>
                        </a:lnTo>
                        <a:lnTo>
                          <a:pt x="998672" y="1111948"/>
                        </a:lnTo>
                        <a:lnTo>
                          <a:pt x="1003149" y="1134120"/>
                        </a:lnTo>
                        <a:lnTo>
                          <a:pt x="259701" y="1426371"/>
                        </a:lnTo>
                        <a:lnTo>
                          <a:pt x="257843" y="1428289"/>
                        </a:lnTo>
                        <a:cubicBezTo>
                          <a:pt x="235639" y="1446149"/>
                          <a:pt x="211225" y="1456025"/>
                          <a:pt x="185599" y="1456025"/>
                        </a:cubicBezTo>
                        <a:cubicBezTo>
                          <a:pt x="83095" y="1456025"/>
                          <a:pt x="0" y="1298008"/>
                          <a:pt x="0" y="1103084"/>
                        </a:cubicBezTo>
                        <a:cubicBezTo>
                          <a:pt x="0" y="908160"/>
                          <a:pt x="83095" y="750143"/>
                          <a:pt x="185599" y="750143"/>
                        </a:cubicBezTo>
                        <a:close/>
                        <a:moveTo>
                          <a:pt x="1579324" y="173286"/>
                        </a:moveTo>
                        <a:cubicBezTo>
                          <a:pt x="1664314" y="164069"/>
                          <a:pt x="1786059" y="219712"/>
                          <a:pt x="1889433" y="323086"/>
                        </a:cubicBezTo>
                        <a:cubicBezTo>
                          <a:pt x="2027265" y="460918"/>
                          <a:pt x="2080242" y="631409"/>
                          <a:pt x="2007760" y="703891"/>
                        </a:cubicBezTo>
                        <a:cubicBezTo>
                          <a:pt x="1989640" y="722011"/>
                          <a:pt x="1965394" y="732290"/>
                          <a:pt x="1937064" y="735362"/>
                        </a:cubicBezTo>
                        <a:lnTo>
                          <a:pt x="1934395" y="735320"/>
                        </a:lnTo>
                        <a:lnTo>
                          <a:pt x="1211820" y="1050106"/>
                        </a:lnTo>
                        <a:lnTo>
                          <a:pt x="1197881" y="1029433"/>
                        </a:lnTo>
                        <a:lnTo>
                          <a:pt x="1160790" y="1004425"/>
                        </a:lnTo>
                        <a:lnTo>
                          <a:pt x="1477199" y="278124"/>
                        </a:lnTo>
                        <a:lnTo>
                          <a:pt x="1477156" y="275454"/>
                        </a:lnTo>
                        <a:cubicBezTo>
                          <a:pt x="1480228" y="247124"/>
                          <a:pt x="1490508" y="222878"/>
                          <a:pt x="1508628" y="204758"/>
                        </a:cubicBezTo>
                        <a:cubicBezTo>
                          <a:pt x="1526748" y="186638"/>
                          <a:pt x="1550994" y="176358"/>
                          <a:pt x="1579324" y="173286"/>
                        </a:cubicBezTo>
                        <a:close/>
                        <a:moveTo>
                          <a:pt x="639544" y="173285"/>
                        </a:moveTo>
                        <a:cubicBezTo>
                          <a:pt x="667874" y="176358"/>
                          <a:pt x="692120" y="186637"/>
                          <a:pt x="710241" y="204757"/>
                        </a:cubicBezTo>
                        <a:cubicBezTo>
                          <a:pt x="728361" y="222877"/>
                          <a:pt x="738641" y="247124"/>
                          <a:pt x="741713" y="275453"/>
                        </a:cubicBezTo>
                        <a:lnTo>
                          <a:pt x="741671" y="278123"/>
                        </a:lnTo>
                        <a:lnTo>
                          <a:pt x="1060773" y="1010608"/>
                        </a:lnTo>
                        <a:lnTo>
                          <a:pt x="1032851" y="1029433"/>
                        </a:lnTo>
                        <a:lnTo>
                          <a:pt x="1016220" y="1054101"/>
                        </a:lnTo>
                        <a:lnTo>
                          <a:pt x="284473" y="735320"/>
                        </a:lnTo>
                        <a:lnTo>
                          <a:pt x="281803" y="735363"/>
                        </a:lnTo>
                        <a:cubicBezTo>
                          <a:pt x="253473" y="732291"/>
                          <a:pt x="229227" y="722011"/>
                          <a:pt x="211107" y="703891"/>
                        </a:cubicBezTo>
                        <a:cubicBezTo>
                          <a:pt x="138626" y="631410"/>
                          <a:pt x="191603" y="460918"/>
                          <a:pt x="329435" y="323086"/>
                        </a:cubicBezTo>
                        <a:cubicBezTo>
                          <a:pt x="432810" y="219711"/>
                          <a:pt x="554555" y="164068"/>
                          <a:pt x="639544" y="173285"/>
                        </a:cubicBezTo>
                        <a:close/>
                        <a:moveTo>
                          <a:pt x="1103084" y="0"/>
                        </a:moveTo>
                        <a:cubicBezTo>
                          <a:pt x="1298009" y="0"/>
                          <a:pt x="1456025" y="83095"/>
                          <a:pt x="1456025" y="185599"/>
                        </a:cubicBezTo>
                        <a:cubicBezTo>
                          <a:pt x="1456025" y="211225"/>
                          <a:pt x="1446149" y="235639"/>
                          <a:pt x="1428289" y="257843"/>
                        </a:cubicBezTo>
                        <a:lnTo>
                          <a:pt x="1426372" y="259701"/>
                        </a:lnTo>
                        <a:lnTo>
                          <a:pt x="1135616" y="999342"/>
                        </a:lnTo>
                        <a:lnTo>
                          <a:pt x="1115366" y="995254"/>
                        </a:lnTo>
                        <a:lnTo>
                          <a:pt x="1072359" y="1003937"/>
                        </a:lnTo>
                        <a:lnTo>
                          <a:pt x="779797" y="259701"/>
                        </a:lnTo>
                        <a:lnTo>
                          <a:pt x="777879" y="257843"/>
                        </a:lnTo>
                        <a:cubicBezTo>
                          <a:pt x="760019" y="235639"/>
                          <a:pt x="750143" y="211225"/>
                          <a:pt x="750143" y="185599"/>
                        </a:cubicBezTo>
                        <a:cubicBezTo>
                          <a:pt x="750143" y="83095"/>
                          <a:pt x="908160" y="0"/>
                          <a:pt x="1103084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rgbClr val="FFFF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D7306F5B-04F0-4D22-AB4E-65C9BDEBCC40}"/>
                  </a:ext>
                </a:extLst>
              </p:cNvPr>
              <p:cNvSpPr/>
              <p:nvPr/>
            </p:nvSpPr>
            <p:spPr>
              <a:xfrm flipH="1">
                <a:off x="7214124" y="4407113"/>
                <a:ext cx="285025" cy="244279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4244F75-8BAD-46D5-AB6A-2F5AB4386D55}"/>
                </a:ext>
              </a:extLst>
            </p:cNvPr>
            <p:cNvGrpSpPr/>
            <p:nvPr/>
          </p:nvGrpSpPr>
          <p:grpSpPr>
            <a:xfrm>
              <a:off x="8028794" y="5665153"/>
              <a:ext cx="136352" cy="681074"/>
              <a:chOff x="8078007" y="5635646"/>
              <a:chExt cx="166834" cy="833330"/>
            </a:xfrm>
          </p:grpSpPr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792BFAB6-AD24-4245-A1A6-D09A208018B8}"/>
                  </a:ext>
                </a:extLst>
              </p:cNvPr>
              <p:cNvSpPr/>
              <p:nvPr/>
            </p:nvSpPr>
            <p:spPr>
              <a:xfrm>
                <a:off x="8078007" y="5635646"/>
                <a:ext cx="166834" cy="246590"/>
              </a:xfrm>
              <a:custGeom>
                <a:avLst/>
                <a:gdLst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3814" h="848134">
                    <a:moveTo>
                      <a:pt x="0" y="561227"/>
                    </a:moveTo>
                    <a:cubicBezTo>
                      <a:pt x="0" y="402773"/>
                      <a:pt x="158933" y="228600"/>
                      <a:pt x="279287" y="0"/>
                    </a:cubicBezTo>
                    <a:cubicBezTo>
                      <a:pt x="399641" y="220980"/>
                      <a:pt x="573814" y="402773"/>
                      <a:pt x="573814" y="561227"/>
                    </a:cubicBezTo>
                    <a:cubicBezTo>
                      <a:pt x="573814" y="719681"/>
                      <a:pt x="445361" y="848134"/>
                      <a:pt x="286907" y="848134"/>
                    </a:cubicBezTo>
                    <a:cubicBezTo>
                      <a:pt x="128453" y="848134"/>
                      <a:pt x="0" y="719681"/>
                      <a:pt x="0" y="561227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9">
                <a:extLst>
                  <a:ext uri="{FF2B5EF4-FFF2-40B4-BE49-F238E27FC236}">
                    <a16:creationId xmlns:a16="http://schemas.microsoft.com/office/drawing/2014/main" id="{6FF28CED-EA95-4870-9FD0-F922001C4A2A}"/>
                  </a:ext>
                </a:extLst>
              </p:cNvPr>
              <p:cNvSpPr/>
              <p:nvPr/>
            </p:nvSpPr>
            <p:spPr>
              <a:xfrm>
                <a:off x="8078007" y="5929016"/>
                <a:ext cx="166834" cy="246590"/>
              </a:xfrm>
              <a:custGeom>
                <a:avLst/>
                <a:gdLst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3814" h="848134">
                    <a:moveTo>
                      <a:pt x="0" y="561227"/>
                    </a:moveTo>
                    <a:cubicBezTo>
                      <a:pt x="0" y="402773"/>
                      <a:pt x="158933" y="228600"/>
                      <a:pt x="279287" y="0"/>
                    </a:cubicBezTo>
                    <a:cubicBezTo>
                      <a:pt x="399641" y="220980"/>
                      <a:pt x="573814" y="402773"/>
                      <a:pt x="573814" y="561227"/>
                    </a:cubicBezTo>
                    <a:cubicBezTo>
                      <a:pt x="573814" y="719681"/>
                      <a:pt x="445361" y="848134"/>
                      <a:pt x="286907" y="848134"/>
                    </a:cubicBezTo>
                    <a:cubicBezTo>
                      <a:pt x="128453" y="848134"/>
                      <a:pt x="0" y="719681"/>
                      <a:pt x="0" y="561227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9">
                <a:extLst>
                  <a:ext uri="{FF2B5EF4-FFF2-40B4-BE49-F238E27FC236}">
                    <a16:creationId xmlns:a16="http://schemas.microsoft.com/office/drawing/2014/main" id="{4C6A81AE-F1C3-43E8-BD38-98AB9220CC41}"/>
                  </a:ext>
                </a:extLst>
              </p:cNvPr>
              <p:cNvSpPr/>
              <p:nvPr/>
            </p:nvSpPr>
            <p:spPr>
              <a:xfrm>
                <a:off x="8078007" y="6222386"/>
                <a:ext cx="166834" cy="246590"/>
              </a:xfrm>
              <a:custGeom>
                <a:avLst/>
                <a:gdLst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3814" h="848134">
                    <a:moveTo>
                      <a:pt x="0" y="561227"/>
                    </a:moveTo>
                    <a:cubicBezTo>
                      <a:pt x="0" y="402773"/>
                      <a:pt x="158933" y="228600"/>
                      <a:pt x="279287" y="0"/>
                    </a:cubicBezTo>
                    <a:cubicBezTo>
                      <a:pt x="399641" y="220980"/>
                      <a:pt x="573814" y="402773"/>
                      <a:pt x="573814" y="561227"/>
                    </a:cubicBezTo>
                    <a:cubicBezTo>
                      <a:pt x="573814" y="719681"/>
                      <a:pt x="445361" y="848134"/>
                      <a:pt x="286907" y="848134"/>
                    </a:cubicBezTo>
                    <a:cubicBezTo>
                      <a:pt x="128453" y="848134"/>
                      <a:pt x="0" y="719681"/>
                      <a:pt x="0" y="561227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6596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pptxg78_レモンのイラスト</dc:title>
  <dc:subject>pptxg78_レモンのイラスト</dc:subject>
  <dc:creator>でじけろお</dc:creator>
  <cp:revision>1</cp:revision>
  <dcterms:created xsi:type="dcterms:W3CDTF">2018-05-20T00:31:01Z</dcterms:created>
  <dcterms:modified xsi:type="dcterms:W3CDTF">2021-03-18T14:54:17Z</dcterms:modified>
  <cp:version>1</cp:version>
</cp:coreProperties>
</file>